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0B9F-0A93-A328-F95D-C75B27BDF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F89CE-EB57-3C01-4916-143903F0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A021F-6811-F9EA-99D1-79ACD24F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8795A-304A-2222-69BC-B8743AD9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CF89-D782-3D26-3708-BB8DF9AC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7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5EF6-6F68-D527-9170-DDD40C08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13B7E-491C-B909-B80C-BF5462756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48A6A-E521-077C-CE8F-11589443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D3E6-9BEF-FE4A-7FFC-0840DBE1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CFAE9-E061-7C7C-310D-A687AAD3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7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ACAD9-B86C-EA59-49F9-97905B847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7AE2-CDA8-EBF9-8D33-6811614FA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62910-A8F7-1834-0A0D-6664DD98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BC77-11C0-0B2E-8E94-8763475E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B699-5CC4-9CC6-0A52-924FBB5A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3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C18F-3B53-C810-4716-63307261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FF2F-EB97-90D5-8A05-6FCDCA6F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FB18D-ECB5-7F22-424F-324E0576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98A1B-E231-68F9-AFF2-2EB0E5B6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A089B-79DD-6F7F-4E91-442488B0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2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D2A4-5D53-0FA9-D49C-EA906CD6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540A8-9148-7AE1-0201-E89E0182A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F1C32-8220-973E-116D-CB135D8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161D-E2BE-93CF-64A3-65DCDC1A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C0AFF-897C-3E3E-146A-4647924D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0EE0-8748-F3CF-2A5B-182C43F5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8AA0-5324-26A7-A5AB-C7E8ECC4E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81DEA-39F7-BDEF-786C-561AC3A88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AB110-EBF2-5182-2112-4F645AB8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DC6B7-37E7-9CFA-1D73-471FDEBC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F10E9-D552-3E36-4B7C-2FD15F77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5531-8FE5-B946-3E19-1E2660D4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350D4-B7B6-74D4-8DC4-62247711E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842D4-0570-D78D-9713-CB244214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E9BEB-623C-71D3-D5D8-01C8521BA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E373D-470C-A4CD-B084-22BB9508C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4924F-8FBD-3672-7A1C-21489B81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CAE7F-BA7B-0AC0-B33D-4EDBC329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39591-17C8-5727-2FBF-C832A831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AAF7-D74C-D1A9-50E0-2C94B908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AF3F1-8C28-BA47-72C7-48B2E84E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4208A-4FC4-B59E-AAA4-76A14B23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1273F-A163-375D-6872-FABD652A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3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94AB7-D78C-AA9B-6BDB-51869754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59EBB-E004-FBAD-1DB9-E3FB6455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6541C-52AC-897D-EBB2-184358DC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9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F9D4-C9D8-8A28-D402-6F78458B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51D8-39E4-910E-11B4-7C8BB8B0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B6089-3172-882C-9E66-8D0824423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1392E-742F-F868-A970-0382FB90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E7EBD-F057-7556-4BD1-BBDE2AA5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3AEB-4576-9A7C-934C-E4B7A6D3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8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1BC2-EB9E-4E04-83E6-16CFD235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1B326-E7E0-C6CE-C371-9AE200355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E0816-15C2-91F8-6C31-D5D80C3B7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96F13-1907-1BD3-D78A-5048F611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56E4B-813D-3922-A68F-27256478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D8CB7-8770-932C-DBB7-1B1A7F28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2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2F5C5-20AE-761D-6E0B-3EED12E1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EDCA7-6A83-834E-A16B-9F90F7319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58C35-B5ED-FC81-0D60-4FE42BAB7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677BE-FF93-464C-BE69-58BF5F9258E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D038-6286-E907-1987-EDE477430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0C0C5-9771-BD25-6B50-EDED110A4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y Trading Wallpapers - Wallpaper Cave">
            <a:extLst>
              <a:ext uri="{FF2B5EF4-FFF2-40B4-BE49-F238E27FC236}">
                <a16:creationId xmlns:a16="http://schemas.microsoft.com/office/drawing/2014/main" id="{1B4CB5B1-C384-45E6-45D9-3D4CA81B1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F99642-04A4-6A64-325E-4ACF047A6D06}"/>
              </a:ext>
            </a:extLst>
          </p:cNvPr>
          <p:cNvSpPr/>
          <p:nvPr/>
        </p:nvSpPr>
        <p:spPr>
          <a:xfrm>
            <a:off x="54864" y="0"/>
            <a:ext cx="12070080" cy="676656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57FE-24CE-9396-D87B-E88A792C9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Profitable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58D1-63FC-05B6-6581-BE112FEA4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All-in-one platform for the professional speculators</a:t>
            </a:r>
          </a:p>
        </p:txBody>
      </p:sp>
    </p:spTree>
    <p:extLst>
      <p:ext uri="{BB962C8B-B14F-4D97-AF65-F5344CB8AC3E}">
        <p14:creationId xmlns:p14="http://schemas.microsoft.com/office/powerpoint/2010/main" val="96283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y Trading Wallpapers - Wallpaper Cave">
            <a:extLst>
              <a:ext uri="{FF2B5EF4-FFF2-40B4-BE49-F238E27FC236}">
                <a16:creationId xmlns:a16="http://schemas.microsoft.com/office/drawing/2014/main" id="{4BAC0C7B-E0CD-2186-A9E9-D60C38038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B62427-4C56-7380-E9AB-2C558F907CB3}"/>
              </a:ext>
            </a:extLst>
          </p:cNvPr>
          <p:cNvSpPr/>
          <p:nvPr/>
        </p:nvSpPr>
        <p:spPr>
          <a:xfrm>
            <a:off x="54864" y="0"/>
            <a:ext cx="12070080" cy="676656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01A56-AB84-EDC4-2A79-AD6C833B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00" dirty="0">
                <a:solidFill>
                  <a:schemeClr val="bg1"/>
                </a:solidFill>
                <a:latin typeface="Agency FB" panose="020B0503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E3529-DBDB-E1A0-DC20-95FE2163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104" y="2055812"/>
            <a:ext cx="10515600" cy="3689379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The Problem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The Solution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Current Development State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System Design Diagram – Current Development State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The Future of The Platform</a:t>
            </a:r>
          </a:p>
        </p:txBody>
      </p:sp>
    </p:spTree>
    <p:extLst>
      <p:ext uri="{BB962C8B-B14F-4D97-AF65-F5344CB8AC3E}">
        <p14:creationId xmlns:p14="http://schemas.microsoft.com/office/powerpoint/2010/main" val="381687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Day Trading Wallpapers - Wallpaper Cave">
            <a:extLst>
              <a:ext uri="{FF2B5EF4-FFF2-40B4-BE49-F238E27FC236}">
                <a16:creationId xmlns:a16="http://schemas.microsoft.com/office/drawing/2014/main" id="{31F35631-687E-8FF7-4817-BD0C0223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79A077-99F9-A212-656B-C4EF1D41347C}"/>
              </a:ext>
            </a:extLst>
          </p:cNvPr>
          <p:cNvSpPr/>
          <p:nvPr/>
        </p:nvSpPr>
        <p:spPr>
          <a:xfrm>
            <a:off x="54864" y="0"/>
            <a:ext cx="12070080" cy="676656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7E7CF-AD0E-9C86-D910-15BCB548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00" dirty="0">
                <a:solidFill>
                  <a:schemeClr val="bg1"/>
                </a:solidFill>
                <a:latin typeface="Agency FB" panose="020B0503020202020204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92C8C-6918-149D-ED2A-30955623B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755"/>
            <a:ext cx="10515600" cy="39991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Too many platforms are used – tough and costly to manage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Some are not narrowly oriented to the speculator profession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Valuable functionalities are missing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There is no existing anti-disinformation platform</a:t>
            </a:r>
          </a:p>
        </p:txBody>
      </p:sp>
    </p:spTree>
    <p:extLst>
      <p:ext uri="{BB962C8B-B14F-4D97-AF65-F5344CB8AC3E}">
        <p14:creationId xmlns:p14="http://schemas.microsoft.com/office/powerpoint/2010/main" val="335954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ay Trading Wallpapers - Wallpaper Cave">
            <a:extLst>
              <a:ext uri="{FF2B5EF4-FFF2-40B4-BE49-F238E27FC236}">
                <a16:creationId xmlns:a16="http://schemas.microsoft.com/office/drawing/2014/main" id="{AB92F877-E0EE-E342-B532-C84BCAE17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EFE96A-2B27-B219-BD93-58ED677286DB}"/>
              </a:ext>
            </a:extLst>
          </p:cNvPr>
          <p:cNvSpPr/>
          <p:nvPr/>
        </p:nvSpPr>
        <p:spPr>
          <a:xfrm>
            <a:off x="54864" y="0"/>
            <a:ext cx="12070080" cy="676656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ACFD6-F660-78AD-0368-01393989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00" dirty="0">
                <a:solidFill>
                  <a:schemeClr val="bg1"/>
                </a:solidFill>
                <a:latin typeface="Agency FB" panose="020B0503020202020204" pitchFamily="34" charset="0"/>
              </a:rPr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3A5BA-623B-12DC-B629-E1B0078E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All-in-one platform – one profile accessing all functionalities needed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Web application accessible through browsers, desktop and mobile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Developing Footprint charts, statistical tools, AI assistants, chat organizations, calculators, news panel, economic data panel and more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Bilateral secured communication between the regulators and the platform through REST APIs</a:t>
            </a:r>
          </a:p>
        </p:txBody>
      </p:sp>
    </p:spTree>
    <p:extLst>
      <p:ext uri="{BB962C8B-B14F-4D97-AF65-F5344CB8AC3E}">
        <p14:creationId xmlns:p14="http://schemas.microsoft.com/office/powerpoint/2010/main" val="129385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y Trading Wallpapers - Wallpaper Cave">
            <a:extLst>
              <a:ext uri="{FF2B5EF4-FFF2-40B4-BE49-F238E27FC236}">
                <a16:creationId xmlns:a16="http://schemas.microsoft.com/office/drawing/2014/main" id="{7DD561D6-F3CC-AA5B-7854-989E3DCE6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8696D9-C32E-E3DE-571B-79847CB28427}"/>
              </a:ext>
            </a:extLst>
          </p:cNvPr>
          <p:cNvSpPr/>
          <p:nvPr/>
        </p:nvSpPr>
        <p:spPr>
          <a:xfrm>
            <a:off x="60960" y="0"/>
            <a:ext cx="12070080" cy="676656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A65CD-CB51-3491-D0C4-D9CBB2EF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00" dirty="0">
                <a:solidFill>
                  <a:schemeClr val="bg1"/>
                </a:solidFill>
                <a:latin typeface="Agency FB" panose="020B0503020202020204" pitchFamily="34" charset="0"/>
              </a:rPr>
              <a:t>Current Development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4450-4B46-6355-6C05-C191841F8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9284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It is </a:t>
            </a: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Prototype version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Monolithic, three-layered architecture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Backend is a </a:t>
            </a: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Web API</a:t>
            </a: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, Frontend is a </a:t>
            </a: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Single-page application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Basic </a:t>
            </a: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charts, news panel, economic data panel, profile management and chat rooms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JWT token authentication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Advanced password hashing algorithm, XSS, XSRF, SQL injection, parameter tampering 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Web browser </a:t>
            </a: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access only</a:t>
            </a:r>
            <a:endParaRPr lang="en-US" sz="32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30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y Trading Wallpapers - Wallpaper Cave">
            <a:extLst>
              <a:ext uri="{FF2B5EF4-FFF2-40B4-BE49-F238E27FC236}">
                <a16:creationId xmlns:a16="http://schemas.microsoft.com/office/drawing/2014/main" id="{E7618A22-1890-23EF-5637-F71C2F9F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0D933D-FAB9-B014-DA19-C300FAFB3DCA}"/>
              </a:ext>
            </a:extLst>
          </p:cNvPr>
          <p:cNvSpPr/>
          <p:nvPr/>
        </p:nvSpPr>
        <p:spPr>
          <a:xfrm>
            <a:off x="60960" y="45720"/>
            <a:ext cx="12070080" cy="676656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84A2D-BEEE-F4D2-139C-33CCB330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System Design Diagram – Current Development State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ADA7FA6-1890-2405-4238-FF2CCBE01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679463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Monolithic</a:t>
            </a:r>
            <a:r>
              <a:rPr lang="en-US" dirty="0">
                <a:solidFill>
                  <a:schemeClr val="bg1"/>
                </a:solidFill>
              </a:rPr>
              <a:t> architecture</a:t>
            </a:r>
          </a:p>
          <a:p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>
                <a:solidFill>
                  <a:schemeClr val="bg1"/>
                </a:solidFill>
              </a:rPr>
              <a:t> web server</a:t>
            </a:r>
          </a:p>
          <a:p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>
                <a:solidFill>
                  <a:schemeClr val="bg1"/>
                </a:solidFill>
              </a:rPr>
              <a:t> database – relational database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CEB836-248B-F03B-112E-E744A0376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259" y="3429000"/>
            <a:ext cx="8801914" cy="3036257"/>
          </a:xfrm>
          <a:prstGeom prst="roundRect">
            <a:avLst>
              <a:gd name="adj" fmla="val 4166"/>
            </a:avLst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95432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y Trading Wallpapers - Wallpaper Cave">
            <a:extLst>
              <a:ext uri="{FF2B5EF4-FFF2-40B4-BE49-F238E27FC236}">
                <a16:creationId xmlns:a16="http://schemas.microsoft.com/office/drawing/2014/main" id="{A58E9E7A-FF0D-D90A-F5D7-581F9ACBE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63EA16-2894-90EA-89D6-4B6FB4608F28}"/>
              </a:ext>
            </a:extLst>
          </p:cNvPr>
          <p:cNvSpPr/>
          <p:nvPr/>
        </p:nvSpPr>
        <p:spPr>
          <a:xfrm>
            <a:off x="60960" y="0"/>
            <a:ext cx="12070080" cy="676656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B177E-46CA-74AB-5353-1319D8F8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System Design Diagram – Current Development State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700E0-E368-F99A-3EEC-70BE6A45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348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Frontend application – </a:t>
            </a: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React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– React components</a:t>
            </a:r>
          </a:p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Backend application – </a:t>
            </a: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ASP.NET WEB API </a:t>
            </a:r>
          </a:p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Communication – </a:t>
            </a: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HTTP or Websocket protocol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8194F8-56A4-0AB6-9335-005695720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29" y="3640545"/>
            <a:ext cx="8888083" cy="3102044"/>
          </a:xfrm>
          <a:prstGeom prst="roundRect">
            <a:avLst>
              <a:gd name="adj" fmla="val 3875"/>
            </a:avLst>
          </a:prstGeom>
        </p:spPr>
      </p:pic>
    </p:spTree>
    <p:extLst>
      <p:ext uri="{BB962C8B-B14F-4D97-AF65-F5344CB8AC3E}">
        <p14:creationId xmlns:p14="http://schemas.microsoft.com/office/powerpoint/2010/main" val="280092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ay Trading Wallpapers - Wallpaper Cave">
            <a:extLst>
              <a:ext uri="{FF2B5EF4-FFF2-40B4-BE49-F238E27FC236}">
                <a16:creationId xmlns:a16="http://schemas.microsoft.com/office/drawing/2014/main" id="{D36C52B4-140F-FCD3-7039-B67B1A61C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949B90-CDC3-9BCB-622F-F55236751929}"/>
              </a:ext>
            </a:extLst>
          </p:cNvPr>
          <p:cNvSpPr/>
          <p:nvPr/>
        </p:nvSpPr>
        <p:spPr>
          <a:xfrm>
            <a:off x="60960" y="0"/>
            <a:ext cx="12070080" cy="676656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ABB74-29D6-35DE-7C7F-D6B13172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pc="100" dirty="0">
                <a:solidFill>
                  <a:schemeClr val="bg1"/>
                </a:solidFill>
                <a:latin typeface="Agency FB" panose="020B0503020202020204" pitchFamily="34" charset="0"/>
              </a:rPr>
              <a:t>The Future of The Platform</a:t>
            </a:r>
            <a:endParaRPr lang="en-US" b="1" spc="1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3489-00C3-1027-15FA-F3B61418A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21196" cy="444577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Divided into 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microservices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Based on 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Three-Tier architecture 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and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 Clean architecture 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principles</a:t>
            </a:r>
            <a:endParaRPr lang="en-US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Training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and deploying 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AI assistant 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model</a:t>
            </a:r>
            <a:endParaRPr lang="en-US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Implementing API calls or messaging queues for 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communication with regulators’ systems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Developing complex charts, based on 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footprint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, and statistical tools like 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Gaussian Curves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Mobile and desktop applications  - 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cross-platform</a:t>
            </a:r>
          </a:p>
        </p:txBody>
      </p:sp>
    </p:spTree>
    <p:extLst>
      <p:ext uri="{BB962C8B-B14F-4D97-AF65-F5344CB8AC3E}">
        <p14:creationId xmlns:p14="http://schemas.microsoft.com/office/powerpoint/2010/main" val="104219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y Trading Wallpapers - Wallpaper Cave">
            <a:extLst>
              <a:ext uri="{FF2B5EF4-FFF2-40B4-BE49-F238E27FC236}">
                <a16:creationId xmlns:a16="http://schemas.microsoft.com/office/drawing/2014/main" id="{D70280E9-6D77-4D2D-A3F6-948BEA1D0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48C2FA-CEA9-0E04-1B8E-BCABE826D8C8}"/>
              </a:ext>
            </a:extLst>
          </p:cNvPr>
          <p:cNvSpPr/>
          <p:nvPr/>
        </p:nvSpPr>
        <p:spPr>
          <a:xfrm>
            <a:off x="60960" y="0"/>
            <a:ext cx="12070080" cy="676656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894C2-615F-0205-2D3A-5621A8A8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spc="100" dirty="0">
                <a:solidFill>
                  <a:schemeClr val="bg1"/>
                </a:solidFill>
                <a:latin typeface="Agency FB" panose="020B0503020202020204" pitchFamily="34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419338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277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Office Theme</vt:lpstr>
      <vt:lpstr>Profitable</vt:lpstr>
      <vt:lpstr>Agenda</vt:lpstr>
      <vt:lpstr>The Problem</vt:lpstr>
      <vt:lpstr>The Solution</vt:lpstr>
      <vt:lpstr>Current Development State</vt:lpstr>
      <vt:lpstr>System Design Diagram – Current Development State </vt:lpstr>
      <vt:lpstr>System Design Diagram – Current Development State </vt:lpstr>
      <vt:lpstr>The Future of The Platform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Profitable</dc:title>
  <dc:creator>Alexander Ivanov</dc:creator>
  <cp:lastModifiedBy>Alexander Ivanov</cp:lastModifiedBy>
  <cp:revision>4</cp:revision>
  <dcterms:created xsi:type="dcterms:W3CDTF">2023-05-01T07:02:07Z</dcterms:created>
  <dcterms:modified xsi:type="dcterms:W3CDTF">2023-05-01T21:25:55Z</dcterms:modified>
</cp:coreProperties>
</file>