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6" r:id="rId6"/>
    <p:sldId id="264" r:id="rId7"/>
    <p:sldId id="265" r:id="rId8"/>
    <p:sldId id="259" r:id="rId9"/>
    <p:sldId id="262" r:id="rId10"/>
    <p:sldId id="26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342106-61F1-4E45-9243-95C9A11D4D14}">
          <p14:sldIdLst>
            <p14:sldId id="256"/>
            <p14:sldId id="257"/>
            <p14:sldId id="261"/>
            <p14:sldId id="263"/>
            <p14:sldId id="266"/>
            <p14:sldId id="264"/>
            <p14:sldId id="265"/>
            <p14:sldId id="259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6D44B-43E3-44E3-8ABB-77E735364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2E6D56-07DA-46A7-ACD9-C41B9B157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E13FD2-0D1A-4221-B5C7-5346D186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365641-5CDC-4530-AC30-6D2CD72F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D10B6B-3FE2-47FC-A353-D7D9EA37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29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3CB37-F9A7-4619-9159-98C8131A9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FB890B-2103-4890-94C9-3CFFAAD62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CA7347-94DE-494A-9EE4-FD95C7D8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570057-9B89-402B-9313-EDF3D585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7EEDD-8958-4ABB-B0C6-245B2AD2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185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26557D-0C40-45F5-845D-FC09C7BDF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8B5999-3C0E-43BD-92FD-5BC0557C6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08A48-FA10-4EC9-8472-FB6CF98DB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14AE7F-B9B9-44AE-B2A4-AFC5E5C2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6BEE7B-0373-47E3-8632-4BAAC934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14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EE072-962F-4D83-A1A3-30EAF557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0631C-0840-4CFE-9D1D-B167F1FF0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98EC4-CF7D-4971-97FC-5CB27AFF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1A170-0A60-4E92-9408-F3D78890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E6B321-6593-427C-A08A-1361FD72E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95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FA4CB-003F-4E8C-A739-75124DD9F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6B1F4C-957B-4F01-AAE6-68C898BD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03832C-E7F2-4F3A-9B81-69CD64CB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91AA2-B207-4E7C-820D-87128BA90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9C4815-FAB4-4606-8B00-E4993B5C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6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C94F3B-4982-4D94-AD7D-E40ED990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E31D1-1FE5-4058-A1B5-A0D61F480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0EB84A4-E3B0-4717-AB1B-95D04C2A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988278-60AD-43D0-B68E-E565ABBF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A6E37D-AC7B-4BAB-A950-003A83D2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BA2AF-D450-4543-BF05-91E0EE47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6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A893B-DB4F-4117-A971-80C91CBF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612602-1CD1-4E18-A898-6E6672308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546C7D-A3A4-4659-9580-327CDD8EC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E6D2BB-2F25-4D04-8FB1-D3AE68C05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93BFAC-0D06-4AA7-B77A-0A70BF22E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5053C6-FBF0-4742-B9AA-8C55B1B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21FCA47-FF29-460B-9A3E-335F79D2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6AEB8D-D411-4EC9-891B-B4CA0ECD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64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8BF84-21FB-475C-9869-846DE7F2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465201C-0D0A-4576-86C5-554549DD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FDEF8-682F-4C2E-B96A-542ADD75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BBD268-350D-4B1D-A2E3-F360922E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26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85DB74C-3AA2-429E-8922-C6660F5D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BF9AEA-DFCA-4AFC-824E-769E72A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406CAF-B7A3-4E4A-BEC7-4D9D8A74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D6B5C-3BD5-4562-AB04-BEC05847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CC4E44-C05A-4701-B463-C6BAE33C8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7A1163-E919-4057-AAEA-64C04BE0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CD7B8C-E599-4701-A562-0FAE3FB3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31F3A-738F-455F-B017-FC5581B0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3BDD81-AD5C-41E1-A701-3871D108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4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7327E-E4D9-428E-A176-616B32A24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1A901B-D6DC-4468-8E12-75B23B38A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A2B9C0-AC1A-4589-9762-75EAF1560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94EE4F-DAE9-4F99-A721-064385AD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BE9E18-9D2D-4B36-AA40-986D9599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C4FBE7-0288-461E-8C71-39AA98572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87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0FF595-86A8-455C-AA6D-30B940A4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8F1E23-CB21-445A-9928-D75FC23F5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8E0B22-5988-405F-9037-90888D500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ACC0B-B9D0-48AA-86B9-7B9CF544A55D}" type="datetimeFigureOut">
              <a:rPr lang="ru-RU" smtClean="0"/>
              <a:t>08.01.2021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2E5302-DD14-41CD-9F4F-FD030BE0F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1E69A-6511-4220-A327-FC9949751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077DC-D78F-4ED0-B0FA-57B1482F3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0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40EA8-95F6-4686-8AF4-57502DE78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Практика по теме:</a:t>
            </a:r>
            <a:br>
              <a:rPr lang="ru-RU" sz="4400" dirty="0"/>
            </a:br>
            <a:r>
              <a:rPr lang="ru-RU" sz="4400" dirty="0"/>
              <a:t>игра «Змейка»</a:t>
            </a:r>
            <a:br>
              <a:rPr lang="ru-RU" sz="4400" dirty="0"/>
            </a:b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FCB9DD-E9E9-4E67-BE86-F3D468DE9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Выполнил студент 595 группы: Лаптев Александр</a:t>
            </a:r>
          </a:p>
          <a:p>
            <a:r>
              <a:rPr lang="ru-RU" dirty="0"/>
              <a:t>Руководитель: Матющенко </a:t>
            </a:r>
            <a:r>
              <a:rPr lang="ru-RU" dirty="0" err="1"/>
              <a:t>Ю.Я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480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A4BC-E9F1-4A49-946C-5B20959F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/>
              <a:t>В ходе практики было сделано:</a:t>
            </a:r>
            <a:br>
              <a:rPr lang="ru-RU" sz="2500" dirty="0"/>
            </a:br>
            <a:r>
              <a:rPr lang="ru-RU" sz="2500" dirty="0"/>
              <a:t>1. Реализована игра с графическим интерфейсом: «Змейка».</a:t>
            </a:r>
            <a:br>
              <a:rPr lang="ru-RU" sz="2500" dirty="0"/>
            </a:br>
            <a:r>
              <a:rPr lang="ru-RU" sz="2500" dirty="0"/>
              <a:t>2. В игре реализовано понятное и удобное меню.</a:t>
            </a:r>
            <a:br>
              <a:rPr lang="ru-RU" sz="2500" dirty="0"/>
            </a:br>
            <a:r>
              <a:rPr lang="ru-RU" sz="2500" dirty="0"/>
              <a:t>3. В игре установлены клавиши для быстрого перехода в различные части меню и управления игровым персонажем.</a:t>
            </a:r>
            <a:br>
              <a:rPr lang="ru-RU" sz="2500" dirty="0"/>
            </a:br>
            <a:r>
              <a:rPr lang="ru-RU" sz="2500" dirty="0"/>
              <a:t>4. В игре реализован подсчёт очков игрока.</a:t>
            </a:r>
            <a:br>
              <a:rPr lang="ru-RU" sz="2500" dirty="0"/>
            </a:br>
            <a:r>
              <a:rPr lang="ru-RU" sz="2500" dirty="0"/>
              <a:t>5. Реализовано соблюдение всех основных правил классической игры «Змейка».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C6DF4-23FB-4438-8755-C14CA46B7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7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A4BC-E9F1-4A49-946C-5B20959F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776662"/>
          </a:xfrm>
        </p:spPr>
        <p:txBody>
          <a:bodyPr>
            <a:normAutofit fontScale="90000"/>
          </a:bodyPr>
          <a:lstStyle/>
          <a:p>
            <a:r>
              <a:rPr lang="ru-RU" sz="2800" dirty="0"/>
              <a:t>Цель:</a:t>
            </a:r>
            <a:br>
              <a:rPr lang="ru-RU" sz="2800" dirty="0"/>
            </a:br>
            <a:r>
              <a:rPr lang="ru-RU" sz="2800" dirty="0"/>
              <a:t>1. </a:t>
            </a:r>
            <a:r>
              <a:rPr lang="ru-RU" sz="2800" dirty="0">
                <a:solidFill>
                  <a:srgbClr val="000000"/>
                </a:solidFill>
              </a:rPr>
              <a:t>С</a:t>
            </a:r>
            <a:r>
              <a:rPr lang="ru-RU" sz="2800" b="0" i="0" dirty="0">
                <a:solidFill>
                  <a:srgbClr val="000000"/>
                </a:solidFill>
                <a:effectLst/>
              </a:rPr>
              <a:t>оздание программного продукта для развлекательных целей.</a:t>
            </a: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</a:rPr>
              <a:t>Задачи:</a:t>
            </a: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</a:rPr>
              <a:t>1. Обзор существующих аналогов данного программного продукта.</a:t>
            </a: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</a:rPr>
              <a:t>2. Определение перечня требований к моему программному продукту на основе проведённого обзора.</a:t>
            </a: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</a:rPr>
              <a:t>3. Выбор среды программирования и языка программирования.</a:t>
            </a: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</a:rPr>
              <a:t>4. Проектирование программы.</a:t>
            </a: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</a:rPr>
              <a:t>5. Создание программы.</a:t>
            </a:r>
            <a:br>
              <a:rPr lang="ru-RU" sz="2800" b="0" i="0" dirty="0">
                <a:solidFill>
                  <a:srgbClr val="000000"/>
                </a:solidFill>
                <a:effectLst/>
              </a:rPr>
            </a:br>
            <a:r>
              <a:rPr lang="ru-RU" sz="2800" b="0" i="0" dirty="0">
                <a:solidFill>
                  <a:srgbClr val="000000"/>
                </a:solidFill>
                <a:effectLst/>
              </a:rPr>
              <a:t>6. Отладка и тестирование программы.</a:t>
            </a:r>
            <a:endParaRPr lang="ru-RU" sz="28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C6DF4-23FB-4438-8755-C14CA46B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486400"/>
            <a:ext cx="10515600" cy="6032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940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A4BC-E9F1-4A49-946C-5B20959F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432105"/>
          </a:xfrm>
        </p:spPr>
        <p:txBody>
          <a:bodyPr>
            <a:noAutofit/>
          </a:bodyPr>
          <a:lstStyle/>
          <a:p>
            <a:r>
              <a:rPr lang="ru-RU" sz="2500" dirty="0"/>
              <a:t>Требования к разработке были следующими</a:t>
            </a:r>
            <a:r>
              <a:rPr lang="en-US" sz="2500" dirty="0"/>
              <a:t>:</a:t>
            </a:r>
            <a:br>
              <a:rPr lang="en-US" sz="2500" dirty="0"/>
            </a:br>
            <a:r>
              <a:rPr lang="ru-RU" sz="2500" dirty="0">
                <a:solidFill>
                  <a:srgbClr val="000000"/>
                </a:solidFill>
              </a:rPr>
              <a:t>1.</a:t>
            </a:r>
            <a:r>
              <a:rPr lang="ru-RU" sz="2500" b="0" i="0" dirty="0">
                <a:solidFill>
                  <a:srgbClr val="000000"/>
                </a:solidFill>
                <a:effectLst/>
              </a:rPr>
              <a:t> Программный продукт должен работать на персональном компьютере типовой комплектации.</a:t>
            </a:r>
            <a:br>
              <a:rPr lang="ru-RU" sz="2500" b="0" i="0" dirty="0">
                <a:solidFill>
                  <a:srgbClr val="000000"/>
                </a:solidFill>
                <a:effectLst/>
              </a:rPr>
            </a:br>
            <a:r>
              <a:rPr lang="ru-RU" sz="2500" b="0" i="0" dirty="0">
                <a:solidFill>
                  <a:srgbClr val="000000"/>
                </a:solidFill>
                <a:effectLst/>
              </a:rPr>
              <a:t>2. Программный продукт должен запускаться под операционной системой линейки </a:t>
            </a:r>
            <a:r>
              <a:rPr lang="ru-RU" sz="2500" b="0" i="0" dirty="0" err="1">
                <a:solidFill>
                  <a:srgbClr val="000000"/>
                </a:solidFill>
                <a:effectLst/>
              </a:rPr>
              <a:t>Windows</a:t>
            </a:r>
            <a:r>
              <a:rPr lang="ru-RU" sz="2500" b="0" i="0" dirty="0">
                <a:solidFill>
                  <a:srgbClr val="000000"/>
                </a:solidFill>
                <a:effectLst/>
              </a:rPr>
              <a:t>.</a:t>
            </a:r>
            <a:br>
              <a:rPr lang="ru-RU" sz="2500" b="0" i="0" dirty="0">
                <a:solidFill>
                  <a:srgbClr val="000000"/>
                </a:solidFill>
                <a:effectLst/>
              </a:rPr>
            </a:br>
            <a:r>
              <a:rPr lang="ru-RU" sz="2500" b="0" i="0" dirty="0">
                <a:solidFill>
                  <a:srgbClr val="000000"/>
                </a:solidFill>
                <a:effectLst/>
              </a:rPr>
              <a:t>3. Программный продукт должен выполнять все действия, описанные в пояснительной записке.</a:t>
            </a:r>
            <a:br>
              <a:rPr lang="ru-RU" sz="2500" b="0" i="0" dirty="0">
                <a:solidFill>
                  <a:srgbClr val="000000"/>
                </a:solidFill>
                <a:effectLst/>
              </a:rPr>
            </a:br>
            <a:r>
              <a:rPr lang="ru-RU" sz="2500" b="0" i="0" dirty="0">
                <a:solidFill>
                  <a:srgbClr val="000000"/>
                </a:solidFill>
                <a:effectLst/>
              </a:rPr>
              <a:t>4. Программный продукт должен применяться для развлекательных целей.</a:t>
            </a:r>
            <a:br>
              <a:rPr lang="ru-RU" sz="2500" b="0" i="0" dirty="0">
                <a:solidFill>
                  <a:srgbClr val="000000"/>
                </a:solidFill>
                <a:effectLst/>
              </a:rPr>
            </a:br>
            <a:r>
              <a:rPr lang="ru-RU" sz="2500" b="0" i="0" dirty="0">
                <a:solidFill>
                  <a:srgbClr val="000000"/>
                </a:solidFill>
                <a:effectLst/>
              </a:rPr>
              <a:t>5. Программный продукт должен обладать понятным интерфейсом и удобным игровым меню.</a:t>
            </a:r>
            <a:endParaRPr lang="ru-RU" sz="25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C6DF4-23FB-4438-8755-C14CA46B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41843"/>
            <a:ext cx="10515600" cy="94780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48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34E7-78BD-4C15-937A-2DE9B6A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6418" y="5068888"/>
            <a:ext cx="3932237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500" dirty="0"/>
              <a:t>Меню игры</a:t>
            </a:r>
            <a:br>
              <a:rPr lang="ru-RU" sz="2500" dirty="0"/>
            </a:br>
            <a:br>
              <a:rPr lang="ru-RU" sz="2500" dirty="0"/>
            </a:br>
            <a:br>
              <a:rPr lang="ru-RU" sz="2500" dirty="0"/>
            </a:br>
            <a:br>
              <a:rPr lang="ru-RU" sz="2500" dirty="0"/>
            </a:br>
            <a:endParaRPr lang="ru-RU" sz="25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5627BAB-A389-4302-AE40-915A40414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6789" y="188912"/>
            <a:ext cx="4671493" cy="487362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513FCF61-B5FC-4B93-8FB0-07D2751C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sz="2500" dirty="0">
                <a:latin typeface="+mj-lt"/>
              </a:rPr>
              <a:t>Проект интерфейса:</a:t>
            </a:r>
            <a:br>
              <a:rPr lang="ru-RU" sz="2500" dirty="0">
                <a:latin typeface="+mj-lt"/>
              </a:rPr>
            </a:br>
            <a:r>
              <a:rPr lang="ru-RU" sz="2500" dirty="0">
                <a:solidFill>
                  <a:srgbClr val="000000"/>
                </a:solidFill>
                <a:latin typeface="+mj-lt"/>
              </a:rPr>
              <a:t>И</a:t>
            </a:r>
            <a:r>
              <a:rPr lang="ru-RU" sz="2500" b="0" i="0" dirty="0">
                <a:solidFill>
                  <a:srgbClr val="000000"/>
                </a:solidFill>
                <a:effectLst/>
                <a:latin typeface="+mj-lt"/>
              </a:rPr>
              <a:t>нтерфейс программного продукта состоит из главного окна (меню игры), игрового поля, окон паузы и окончания игры.</a:t>
            </a:r>
            <a:endParaRPr lang="ru-RU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520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34E7-78BD-4C15-937A-2DE9B6A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5113625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ru-RU" sz="2300" dirty="0"/>
              <a:t>Игровое поле</a:t>
            </a:r>
            <a:br>
              <a:rPr lang="ru-RU" sz="2500" dirty="0"/>
            </a:br>
            <a:endParaRPr lang="ru-RU" sz="25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FCF61-B5FC-4B93-8FB0-07D2751C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18A8589-9A3E-4D95-8E48-E8F1A68C2BA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6493" y="144175"/>
            <a:ext cx="5499013" cy="579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7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34E7-78BD-4C15-937A-2DE9B6A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80" y="5049519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ru-RU" sz="2300" dirty="0"/>
              <a:t>Пауза</a:t>
            </a:r>
            <a:br>
              <a:rPr lang="ru-RU" sz="2300" dirty="0"/>
            </a:br>
            <a:endParaRPr lang="ru-RU" sz="2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CB3E3-1927-4ED2-8B71-4518A85E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FCF61-B5FC-4B93-8FB0-07D2751C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668E22-EE99-40DA-B972-0FF89DB7865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18198" y="208281"/>
            <a:ext cx="5355603" cy="58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31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634E7-78BD-4C15-937A-2DE9B6A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9879" y="5068888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ru-RU" sz="2300" dirty="0"/>
              <a:t>Конец игры</a:t>
            </a:r>
            <a:br>
              <a:rPr lang="ru-RU" sz="2300" dirty="0"/>
            </a:br>
            <a:endParaRPr lang="ru-RU" sz="23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CB3E3-1927-4ED2-8B71-4518A85EC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FCF61-B5FC-4B93-8FB0-07D2751C0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EF79D5-E5BB-4376-96BD-2FBF56D3B6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65188" y="314726"/>
            <a:ext cx="5461621" cy="570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7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2A4BC-E9F1-4A49-946C-5B20959F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53810"/>
          </a:xfrm>
        </p:spPr>
        <p:txBody>
          <a:bodyPr>
            <a:noAutofit/>
          </a:bodyPr>
          <a:lstStyle/>
          <a:p>
            <a:pPr algn="just"/>
            <a:r>
              <a:rPr lang="ru-RU" sz="2500" b="0" i="0" dirty="0">
                <a:solidFill>
                  <a:srgbClr val="000000"/>
                </a:solidFill>
                <a:effectLst/>
              </a:rPr>
              <a:t>При создании проекта использовался язык программирования С++ и среда программирования </a:t>
            </a:r>
            <a:r>
              <a:rPr lang="ru-RU" sz="2500" b="0" i="0" dirty="0" err="1">
                <a:solidFill>
                  <a:srgbClr val="000000"/>
                </a:solidFill>
                <a:effectLst/>
              </a:rPr>
              <a:t>Visual</a:t>
            </a:r>
            <a:r>
              <a:rPr lang="ru-RU" sz="25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500" b="0" i="0" dirty="0" err="1">
                <a:solidFill>
                  <a:srgbClr val="000000"/>
                </a:solidFill>
                <a:effectLst/>
              </a:rPr>
              <a:t>Studio</a:t>
            </a:r>
            <a:r>
              <a:rPr lang="ru-RU" sz="2500" b="0" i="0" dirty="0">
                <a:solidFill>
                  <a:srgbClr val="000000"/>
                </a:solidFill>
                <a:effectLst/>
              </a:rPr>
              <a:t>. Использование такого языка программирования обосновано тем, что С++ является более быстрым языком программирования с точки зрения скорости выполнения кода, в С++ есть довольно большой набор различных библиотек для выполнения разных задач. Использование среды программирования </a:t>
            </a:r>
            <a:r>
              <a:rPr lang="ru-RU" sz="2500" b="0" i="0" dirty="0" err="1">
                <a:solidFill>
                  <a:srgbClr val="000000"/>
                </a:solidFill>
                <a:effectLst/>
              </a:rPr>
              <a:t>Visual</a:t>
            </a:r>
            <a:r>
              <a:rPr lang="ru-RU" sz="25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500" b="0" i="0" dirty="0" err="1">
                <a:solidFill>
                  <a:srgbClr val="000000"/>
                </a:solidFill>
                <a:effectLst/>
              </a:rPr>
              <a:t>Studio</a:t>
            </a:r>
            <a:r>
              <a:rPr lang="ru-RU" sz="2500" b="0" i="0" dirty="0">
                <a:solidFill>
                  <a:srgbClr val="000000"/>
                </a:solidFill>
                <a:effectLst/>
              </a:rPr>
              <a:t> обусловлено тем, что эта среда является очень удобной средой для программирования на С++ (в ней очень много функций, которые упрощают поиск ошибок в коде и, как следствие, упрощают отладку программы).</a:t>
            </a:r>
            <a:endParaRPr lang="ru-RU" sz="25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4C6DF4-23FB-4438-8755-C14CA46B7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63548"/>
            <a:ext cx="10515600" cy="1226102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343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14F0B3-CF4F-48EB-9133-EFAF05CC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40" y="5514181"/>
            <a:ext cx="7105359" cy="1325563"/>
          </a:xfrm>
        </p:spPr>
        <p:txBody>
          <a:bodyPr>
            <a:normAutofit/>
          </a:bodyPr>
          <a:lstStyle/>
          <a:p>
            <a:r>
              <a:rPr lang="ru-RU" sz="2400" dirty="0"/>
              <a:t>Рис. 1. Блок-схема основного алгоритма</a:t>
            </a:r>
            <a:br>
              <a:rPr lang="ru-RU" sz="2400" dirty="0"/>
            </a:br>
            <a:r>
              <a:rPr lang="ru-RU" sz="2400" dirty="0"/>
              <a:t>Рис. 2. Диаграмма класса </a:t>
            </a:r>
            <a:r>
              <a:rPr lang="en-US" sz="2400" dirty="0"/>
              <a:t>Snake</a:t>
            </a:r>
            <a:br>
              <a:rPr lang="ru-RU" sz="2400" dirty="0"/>
            </a:br>
            <a:r>
              <a:rPr lang="ru-RU" sz="2400" dirty="0"/>
              <a:t>Рис. 3. Блок-схема для решения </a:t>
            </a:r>
            <a:r>
              <a:rPr lang="en-US" sz="2400" dirty="0"/>
              <a:t>Snake.cpp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AF79B8-8A77-426F-A1D6-35905A23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DEE898-E0A5-4EEB-933A-6D7C6E10C72B}"/>
              </a:ext>
            </a:extLst>
          </p:cNvPr>
          <p:cNvPicPr/>
          <p:nvPr/>
        </p:nvPicPr>
        <p:blipFill rotWithShape="1">
          <a:blip r:embed="rId2"/>
          <a:srcRect l="1278" t="721" r="1071" b="961"/>
          <a:stretch/>
        </p:blipFill>
        <p:spPr bwMode="auto">
          <a:xfrm>
            <a:off x="-1" y="0"/>
            <a:ext cx="4248443" cy="685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217157-CC11-4ECF-8728-9A344E03D6D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0" t="8002" r="8001" b="8427"/>
          <a:stretch/>
        </p:blipFill>
        <p:spPr bwMode="auto">
          <a:xfrm>
            <a:off x="4248441" y="1536895"/>
            <a:ext cx="3695118" cy="37842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0F228E-254F-435C-BA54-71599CA463C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943559" y="295067"/>
            <a:ext cx="4248441" cy="52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1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394</Words>
  <Application>Microsoft Office PowerPoint</Application>
  <PresentationFormat>Широкоэкранный</PresentationFormat>
  <Paragraphs>14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Практика по теме: игра «Змейка» </vt:lpstr>
      <vt:lpstr>Цель: 1. Создание программного продукта для развлекательных целей.  Задачи: 1. Обзор существующих аналогов данного программного продукта. 2. Определение перечня требований к моему программному продукту на основе проведённого обзора. 3. Выбор среды программирования и языка программирования. 4. Проектирование программы. 5. Создание программы. 6. Отладка и тестирование программы.</vt:lpstr>
      <vt:lpstr>Требования к разработке были следующими: 1. Программный продукт должен работать на персональном компьютере типовой комплектации. 2. Программный продукт должен запускаться под операционной системой линейки Windows. 3. Программный продукт должен выполнять все действия, описанные в пояснительной записке. 4. Программный продукт должен применяться для развлекательных целей. 5. Программный продукт должен обладать понятным интерфейсом и удобным игровым меню.</vt:lpstr>
      <vt:lpstr>Меню игры    </vt:lpstr>
      <vt:lpstr>Игровое поле </vt:lpstr>
      <vt:lpstr>Пауза </vt:lpstr>
      <vt:lpstr>Конец игры </vt:lpstr>
      <vt:lpstr>При создании проекта использовался язык программирования С++ и среда программирования Visual Studio. Использование такого языка программирования обосновано тем, что С++ является более быстрым языком программирования с точки зрения скорости выполнения кода, в С++ есть довольно большой набор различных библиотек для выполнения разных задач. Использование среды программирования Visual Studio обусловлено тем, что эта среда является очень удобной средой для программирования на С++ (в ней очень много функций, которые упрощают поиск ошибок в коде и, как следствие, упрощают отладку программы).</vt:lpstr>
      <vt:lpstr>Рис. 1. Блок-схема основного алгоритма Рис. 2. Диаграмма класса Snake Рис. 3. Блок-схема для решения Snake.cpp</vt:lpstr>
      <vt:lpstr>В ходе практики было сделано: 1. Реализована игра с графическим интерфейсом: «Змейка». 2. В игре реализовано понятное и удобное меню. 3. В игре установлены клавиши для быстрого перехода в различные части меню и управления игровым персонажем. 4. В игре реализован подсчёт очков игрока. 5. Реализовано соблюдение всех основных правил классической игры «Змейка».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Практика по теме: игра «Змейка»</dc:title>
  <dc:creator>LaptevAleksandr2001@mail.ru</dc:creator>
  <cp:lastModifiedBy>LaptevAleksandr2001@mail.ru</cp:lastModifiedBy>
  <cp:revision>13</cp:revision>
  <dcterms:created xsi:type="dcterms:W3CDTF">2021-01-05T15:17:51Z</dcterms:created>
  <dcterms:modified xsi:type="dcterms:W3CDTF">2021-01-08T10:32:18Z</dcterms:modified>
</cp:coreProperties>
</file>