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3" r:id="rId5"/>
    <p:sldId id="269" r:id="rId6"/>
    <p:sldId id="266" r:id="rId7"/>
    <p:sldId id="271" r:id="rId8"/>
    <p:sldId id="272" r:id="rId9"/>
    <p:sldId id="260" r:id="rId10"/>
    <p:sldId id="270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342106-61F1-4E45-9243-95C9A11D4D14}">
          <p14:sldIdLst>
            <p14:sldId id="256"/>
            <p14:sldId id="257"/>
            <p14:sldId id="261"/>
            <p14:sldId id="263"/>
            <p14:sldId id="269"/>
            <p14:sldId id="266"/>
            <p14:sldId id="271"/>
            <p14:sldId id="272"/>
            <p14:sldId id="260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6B0C-0A12-4CD1-A1F4-4288CD99D196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8A934-05D4-4473-A047-9C1BDE76D6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21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D44B-43E3-44E3-8ABB-77E73536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2E6D56-07DA-46A7-ACD9-C41B9B15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13FD2-0D1A-4221-B5C7-5346D18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65641-5CDC-4530-AC30-6D2CD72F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10B6B-3FE2-47FC-A353-D7D9EA37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29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3CB37-F9A7-4619-9159-98C8131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B890B-2103-4890-94C9-3CFFAAD62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A7347-94DE-494A-9EE4-FD95C7D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70057-9B89-402B-9313-EDF3D585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7EEDD-8958-4ABB-B0C6-245B2AD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6557D-0C40-45F5-845D-FC09C7BD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8B5999-3C0E-43BD-92FD-5BC0557C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08A48-FA10-4EC9-8472-FB6CF98D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4AE7F-B9B9-44AE-B2A4-AFC5E5C2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BEE7B-0373-47E3-8632-4BAAC9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E072-962F-4D83-A1A3-30EAF55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0631C-0840-4CFE-9D1D-B167F1FF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98EC4-CF7D-4971-97FC-5CB27AF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1A170-0A60-4E92-9408-F3D7889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6B321-6593-427C-A08A-1361FD72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FA4CB-003F-4E8C-A739-75124DD9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B1F4C-957B-4F01-AAE6-68C898BD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3832C-E7F2-4F3A-9B81-69CD64C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91AA2-B207-4E7C-820D-87128BA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C4815-FAB4-4606-8B00-E4993B5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94F3B-4982-4D94-AD7D-E40ED99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E31D1-1FE5-4058-A1B5-A0D61F480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EB84A4-E3B0-4717-AB1B-95D04C2A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88278-60AD-43D0-B68E-E565ABBF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A6E37D-AC7B-4BAB-A950-003A83D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BA2AF-D450-4543-BF05-91E0EE47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893B-DB4F-4117-A971-80C91CBF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12602-1CD1-4E18-A898-6E667230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46C7D-A3A4-4659-9580-327CDD8E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E6D2BB-2F25-4D04-8FB1-D3AE68C05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93BFAC-0D06-4AA7-B77A-0A70BF22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5053C6-FBF0-4742-B9AA-8C55B1B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1FCA47-FF29-460B-9A3E-335F79D2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6AEB8D-D411-4EC9-891B-B4CA0EC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8BF84-21FB-475C-9869-846DE7F2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65201C-0D0A-4576-86C5-554549DD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FDEF8-682F-4C2E-B96A-542ADD75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BD268-350D-4B1D-A2E3-F360922E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6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5DB74C-3AA2-429E-8922-C6660F5D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BF9AEA-DFCA-4AFC-824E-769E72A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406CAF-B7A3-4E4A-BEC7-4D9D8A74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D6B5C-3BD5-4562-AB04-BEC05847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C4E44-C05A-4701-B463-C6BAE33C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7A1163-E919-4057-AAEA-64C04BE0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D7B8C-E599-4701-A562-0FAE3FB3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31F3A-738F-455F-B017-FC5581B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BDD81-AD5C-41E1-A701-3871D10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7327E-E4D9-428E-A176-616B32A2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1A901B-D6DC-4468-8E12-75B23B38A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2B9C0-AC1A-4589-9762-75EAF156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4EE4F-DAE9-4F99-A721-064385A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E9E18-9D2D-4B36-AA40-986D9599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C4FBE7-0288-461E-8C71-39AA9857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7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F595-86A8-455C-AA6D-30B940A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8F1E23-CB21-445A-9928-D75FC23F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E0B22-5988-405F-9037-90888D50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CC0B-B9D0-48AA-86B9-7B9CF544A55D}" type="datetimeFigureOut">
              <a:rPr lang="ru-RU" smtClean="0"/>
              <a:t>27.06.2021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E5302-DD14-41CD-9F4F-FD030BE0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E69A-6511-4220-A327-FC9949751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40EA8-95F6-4686-8AF4-57502DE78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Практика по теме:</a:t>
            </a:r>
            <a:br>
              <a:rPr lang="ru-RU" sz="4400" dirty="0"/>
            </a:br>
            <a:r>
              <a:rPr lang="ru-RU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Создание УКВ </a:t>
            </a:r>
            <a:r>
              <a:rPr lang="ru-RU" sz="4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ЧМ</a:t>
            </a:r>
            <a:r>
              <a:rPr lang="ru-RU" sz="4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радиоприёмника на базе микросхемы КС1066ХА1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FCB9DD-E9E9-4E67-BE86-F3D468DE9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Выполнил студент 595 группы: Лаптев Александр</a:t>
            </a:r>
          </a:p>
          <a:p>
            <a:r>
              <a:rPr lang="ru-RU" dirty="0"/>
              <a:t>Руководитель: Матющенко </a:t>
            </a:r>
            <a:r>
              <a:rPr lang="ru-RU" dirty="0" err="1"/>
              <a:t>Ю.Я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80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7"/>
            <a:ext cx="10515600" cy="3905451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Заключение</a:t>
            </a:r>
            <a:br>
              <a:rPr lang="ru-RU" sz="2500" b="1" u="sng" dirty="0"/>
            </a:br>
            <a:br>
              <a:rPr lang="ru-RU" sz="2500" dirty="0">
                <a:latin typeface="+mn-lt"/>
              </a:rPr>
            </a:br>
            <a:r>
              <a:rPr lang="ru-RU" sz="3100" dirty="0">
                <a:latin typeface="+mn-lt"/>
              </a:rPr>
              <a:t>В ходе практики было сделано следующее:</a:t>
            </a:r>
            <a:br>
              <a:rPr lang="ru-RU" sz="3100" dirty="0"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1. Проведён обзор существующих аналогов УКВ радиоприёмника на базе схожих микросхем.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2. Определён перечень требований к устройству.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3. Спроектирована печатная плата.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4. Вытравлена печатная плата и произведён монтаж элементов на неё.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5. Протестировано устройство.</a:t>
            </a:r>
            <a:endParaRPr lang="ru-RU" sz="31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724524"/>
            <a:ext cx="10515600" cy="365125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CA8BC-1CF8-453F-91AB-AF5D10FB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10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159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86F24-C0FC-4AD1-9EC1-AA639F53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9600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9E149-FA9F-4685-8084-12E217841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9EA75-1F61-406F-87B6-68EB3326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11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487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976439"/>
            <a:ext cx="10515600" cy="4379911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Цель:</a:t>
            </a:r>
            <a:br>
              <a:rPr lang="ru-RU" sz="2800" b="1" u="sng" dirty="0"/>
            </a:br>
            <a:br>
              <a:rPr lang="ru-RU" sz="2800" dirty="0"/>
            </a:br>
            <a:r>
              <a:rPr lang="ru-RU" sz="31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С</a:t>
            </a:r>
            <a:r>
              <a:rPr lang="ru-RU" sz="3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оздать рабочий прибор, готовый к повседневному использованию.</a:t>
            </a:r>
            <a:br>
              <a:rPr lang="ru-RU" sz="31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3600" b="1" i="0" u="sng" dirty="0">
                <a:solidFill>
                  <a:srgbClr val="000000"/>
                </a:solidFill>
                <a:effectLst/>
              </a:rPr>
              <a:t>Задачи:</a:t>
            </a:r>
            <a:br>
              <a:rPr lang="ru-RU" sz="2800" b="1" i="0" u="sng" dirty="0">
                <a:solidFill>
                  <a:srgbClr val="000000"/>
                </a:solidFill>
                <a:effectLst/>
              </a:rPr>
            </a:b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1. Обзор существующих аналогов данного устройства, на основе принципиальных схем с микросхемами-аналогами.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2. Определение перечня требований к устройству на основе проведённого обзора.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3. Проектирование печатной платы на основе выбранной принципиальной схемы.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4. Создание печатной платы и монтаж элементов на неё.</a:t>
            </a:r>
            <a:b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ru-RU" sz="3100" b="0" i="0" dirty="0">
                <a:solidFill>
                  <a:srgbClr val="000000"/>
                </a:solidFill>
                <a:effectLst/>
                <a:latin typeface="+mn-lt"/>
              </a:rPr>
              <a:t>5. Тестирование готового устройства.</a:t>
            </a:r>
            <a:endParaRPr lang="ru-RU" sz="31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6089649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4B2D9E-A364-4BA2-923C-D846F76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694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37252"/>
            <a:ext cx="10515600" cy="2519593"/>
          </a:xfrm>
        </p:spPr>
        <p:txBody>
          <a:bodyPr>
            <a:noAutofit/>
          </a:bodyPr>
          <a:lstStyle/>
          <a:p>
            <a:r>
              <a:rPr lang="ru-RU" sz="3200" b="1" u="sng" dirty="0"/>
              <a:t>Требования к разработке продукта были следующими</a:t>
            </a:r>
            <a:r>
              <a:rPr lang="en-US" sz="3200" b="1" u="sng" dirty="0"/>
              <a:t>:</a:t>
            </a:r>
            <a:br>
              <a:rPr lang="ru-RU" sz="3200" b="1" u="sng" dirty="0"/>
            </a:br>
            <a:br>
              <a:rPr lang="en-US" sz="3200" b="1" u="sng" dirty="0"/>
            </a:br>
            <a:r>
              <a:rPr lang="ru-RU" sz="2800" dirty="0">
                <a:solidFill>
                  <a:srgbClr val="000000"/>
                </a:solidFill>
                <a:latin typeface="+mn-lt"/>
              </a:rPr>
              <a:t>1.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ru-RU" sz="2800" b="0" i="0" dirty="0">
                <a:solidFill>
                  <a:srgbClr val="000000"/>
                </a:solidFill>
                <a:latin typeface="+mn-lt"/>
              </a:rPr>
              <a:t>Р</a:t>
            </a:r>
            <a:r>
              <a:rPr lang="ru-RU" sz="2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адиоприёмник должен покрывать зарубежный УКВ диапазон (88,0 – 108,0 МГц).</a:t>
            </a:r>
            <a:br>
              <a:rPr lang="ru-RU" sz="2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ru-RU" sz="28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2. Обеспечивать приемлемое качество звучания и иметь низкий уровень помех.</a:t>
            </a:r>
            <a:endParaRPr lang="ru-RU" sz="28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043931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139C-151E-4841-AB7D-0473AEB4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3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17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263" y="6125333"/>
            <a:ext cx="6459464" cy="46203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Принципиальная схема радиоприёмника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571" y="270634"/>
            <a:ext cx="6418849" cy="806451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>
                <a:solidFill>
                  <a:srgbClr val="000000"/>
                </a:solidFill>
                <a:latin typeface="+mj-lt"/>
              </a:rPr>
              <a:t>Графическое описание устройства</a:t>
            </a:r>
            <a:endParaRPr lang="ru-RU" sz="3200" b="1" u="sng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7BCAB-6C18-40F9-9B41-811F7A2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4</a:t>
            </a:fld>
            <a:endParaRPr lang="ru-RU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28A88E0-A0EC-4FAB-86D5-222B42B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8DBB24-D329-40CC-8F77-B61C4F72A3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37" t="12833" r="32496" b="18441"/>
          <a:stretch/>
        </p:blipFill>
        <p:spPr bwMode="auto">
          <a:xfrm>
            <a:off x="2750975" y="832426"/>
            <a:ext cx="6690040" cy="51836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520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263" y="6125333"/>
            <a:ext cx="6459464" cy="462033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Схема устройства КС1066ХА1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6571" y="270634"/>
            <a:ext cx="6418849" cy="806451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>
                <a:solidFill>
                  <a:srgbClr val="000000"/>
                </a:solidFill>
                <a:latin typeface="+mj-lt"/>
              </a:rPr>
              <a:t>Графическое описание устройства</a:t>
            </a:r>
            <a:endParaRPr lang="ru-RU" sz="3200" b="1" u="sng" dirty="0">
              <a:latin typeface="+mj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7BCAB-6C18-40F9-9B41-811F7A2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5</a:t>
            </a:fld>
            <a:endParaRPr lang="ru-RU" sz="2000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28A88E0-A0EC-4FAB-86D5-222B42B4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AE8EFA-4B43-4A67-BCD2-986BA1B4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543" y="996950"/>
            <a:ext cx="8754904" cy="48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0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546" y="6128656"/>
            <a:ext cx="4910888" cy="455387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Печатная плата после разводки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9573" y="273957"/>
            <a:ext cx="6312835" cy="798798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>
                <a:latin typeface="+mj-lt"/>
              </a:rPr>
              <a:t>Графическое описание устройства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E81243-B36E-4A0A-91C9-6C57ADFF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CDF7E9-E1CF-46A8-AFAC-158C5D6F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DD1339-A7F5-42E3-842E-7E1909977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52" t="21259" r="63922" b="15804"/>
          <a:stretch/>
        </p:blipFill>
        <p:spPr bwMode="auto">
          <a:xfrm rot="16200000">
            <a:off x="3659180" y="-135003"/>
            <a:ext cx="4873627" cy="71184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777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059" y="6128656"/>
            <a:ext cx="5611862" cy="455387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Вид платы со стороны компонентов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9573" y="273957"/>
            <a:ext cx="6312835" cy="798798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>
                <a:latin typeface="+mj-lt"/>
              </a:rPr>
              <a:t>Устройство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E81243-B36E-4A0A-91C9-6C57ADFF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7" name="Объект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E354CA-7A99-43F1-A4DD-E9976D3B1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39280" y="-1508760"/>
            <a:ext cx="4513421" cy="9875520"/>
          </a:xfrm>
        </p:spPr>
      </p:pic>
    </p:spTree>
    <p:extLst>
      <p:ext uri="{BB962C8B-B14F-4D97-AF65-F5344CB8AC3E}">
        <p14:creationId xmlns:p14="http://schemas.microsoft.com/office/powerpoint/2010/main" val="264615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46" y="6128656"/>
            <a:ext cx="5500688" cy="455387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Вид готового устройства в корпусе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39573" y="273957"/>
            <a:ext cx="6312835" cy="798798"/>
          </a:xfrm>
        </p:spPr>
        <p:txBody>
          <a:bodyPr>
            <a:noAutofit/>
          </a:bodyPr>
          <a:lstStyle/>
          <a:p>
            <a:pPr algn="ctr"/>
            <a:r>
              <a:rPr lang="ru-RU" sz="3200" b="1" u="sng" dirty="0">
                <a:latin typeface="+mj-lt"/>
              </a:rPr>
              <a:t>Устройство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BE81243-B36E-4A0A-91C9-6C57ADFF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8</a:t>
            </a:fld>
            <a:endParaRPr lang="ru-RU" sz="2000" dirty="0"/>
          </a:p>
        </p:txBody>
      </p:sp>
      <p:pic>
        <p:nvPicPr>
          <p:cNvPr id="11" name="Объект 10" descr="Изображение выглядит как внутренний, электроника, проектор&#10;&#10;Автоматически созданное описание">
            <a:extLst>
              <a:ext uri="{FF2B5EF4-FFF2-40B4-BE49-F238E27FC236}">
                <a16:creationId xmlns:a16="http://schemas.microsoft.com/office/drawing/2014/main" id="{240AD6F2-134E-401F-A236-B8836A240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47350" y="678656"/>
            <a:ext cx="4897279" cy="5500688"/>
          </a:xfrm>
        </p:spPr>
      </p:pic>
    </p:spTree>
    <p:extLst>
      <p:ext uri="{BB962C8B-B14F-4D97-AF65-F5344CB8AC3E}">
        <p14:creationId xmlns:p14="http://schemas.microsoft.com/office/powerpoint/2010/main" val="107030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7"/>
            <a:ext cx="10515600" cy="3905451"/>
          </a:xfrm>
        </p:spPr>
        <p:txBody>
          <a:bodyPr>
            <a:normAutofit fontScale="90000"/>
          </a:bodyPr>
          <a:lstStyle/>
          <a:p>
            <a:r>
              <a:rPr lang="ru-RU" sz="3600" b="1" u="sng" dirty="0"/>
              <a:t>Технические характеристики радиоприёмника:</a:t>
            </a:r>
            <a:br>
              <a:rPr lang="ru-RU" sz="2500" b="1" u="sng" dirty="0"/>
            </a:br>
            <a:br>
              <a:rPr lang="ru-RU" sz="25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Диапазон частот, МГц - (88-108)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Номинальное напряжение питания, В - 4,5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Потребляемый ток, мА - 8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Чувствительность, мкВ - 6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Коэффициент гармоник на частоте 1 кГц - 0,7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Отношение шум/сигнал, дБ - 50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Полоса захвата </a:t>
            </a:r>
            <a:r>
              <a:rPr lang="ru-RU" sz="2800" b="0" i="0" dirty="0" err="1">
                <a:effectLst/>
                <a:latin typeface="+mn-lt"/>
              </a:rPr>
              <a:t>АПЧ</a:t>
            </a:r>
            <a:r>
              <a:rPr lang="ru-RU" sz="2800" b="0" i="0" dirty="0">
                <a:effectLst/>
                <a:latin typeface="+mn-lt"/>
              </a:rPr>
              <a:t>, кГц - 300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Полоса воспроизводимых частот, кГц - 10</a:t>
            </a:r>
            <a:br>
              <a:rPr lang="ru-RU" sz="2800" dirty="0">
                <a:latin typeface="+mn-lt"/>
              </a:rPr>
            </a:br>
            <a:r>
              <a:rPr lang="ru-RU" sz="2800" b="0" i="0" dirty="0">
                <a:effectLst/>
                <a:latin typeface="+mn-lt"/>
              </a:rPr>
              <a:t>Выходное напряжение </a:t>
            </a:r>
            <a:r>
              <a:rPr lang="ru-RU" sz="2800" b="0" i="0" dirty="0" err="1">
                <a:effectLst/>
                <a:latin typeface="+mn-lt"/>
              </a:rPr>
              <a:t>ЗЧ</a:t>
            </a:r>
            <a:r>
              <a:rPr lang="ru-RU" sz="2800" b="0" i="0" dirty="0">
                <a:effectLst/>
                <a:latin typeface="+mn-lt"/>
              </a:rPr>
              <a:t> на нагрузке 22к, мВ - 70</a:t>
            </a:r>
            <a:endParaRPr lang="ru-RU" sz="2800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724524"/>
            <a:ext cx="10515600" cy="365125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CA8BC-1CF8-453F-91AB-AF5D10FB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z="2000" smtClean="0"/>
              <a:t>9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44277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325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Практика по теме: Создание УКВ ЧМ радиоприёмника на базе микросхемы КС1066ХА1</vt:lpstr>
      <vt:lpstr>Цель:  Создать рабочий прибор, готовый к повседневному использованию.  Задачи:  1. Обзор существующих аналогов данного устройства, на основе принципиальных схем с микросхемами-аналогами. 2. Определение перечня требований к устройству на основе проведённого обзора. 3. Проектирование печатной платы на основе выбранной принципиальной схемы. 4. Создание печатной платы и монтаж элементов на неё. 5. Тестирование готового устройства.</vt:lpstr>
      <vt:lpstr>Требования к разработке продукта были следующими:  1. Радиоприёмник должен покрывать зарубежный УКВ диапазон (88,0 – 108,0 МГц). 2. Обеспечивать приемлемое качество звучания и иметь низкий уровень помех.</vt:lpstr>
      <vt:lpstr>Принципиальная схема радиоприёмника</vt:lpstr>
      <vt:lpstr>Схема устройства КС1066ХА1</vt:lpstr>
      <vt:lpstr>Печатная плата после разводки</vt:lpstr>
      <vt:lpstr>Вид платы со стороны компонентов</vt:lpstr>
      <vt:lpstr>Вид готового устройства в корпусе</vt:lpstr>
      <vt:lpstr>Технические характеристики радиоприёмника:  Диапазон частот, МГц - (88-108) Номинальное напряжение питания, В - 4,5 Потребляемый ток, мА - 8 Чувствительность, мкВ - 6 Коэффициент гармоник на частоте 1 кГц - 0,7 Отношение шум/сигнал, дБ - 50 Полоса захвата АПЧ, кГц - 300 Полоса воспроизводимых частот, кГц - 10 Выходное напряжение ЗЧ на нагрузке 22к, мВ - 70</vt:lpstr>
      <vt:lpstr>Заключение  В ходе практики было сделано следующее: 1. Проведён обзор существующих аналогов УКВ радиоприёмника на базе схожих микросхем. 2. Определён перечень требований к устройству. 3. Спроектирована печатная плата. 4. Вытравлена печатная плата и произведён монтаж элементов на неё. 5. Протестировано устройство.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по теме: игра «Змейка»</dc:title>
  <dc:creator>LaptevAleksandr2001@mail.ru</dc:creator>
  <cp:lastModifiedBy>LaptevAleksandr2001@mail.ru</cp:lastModifiedBy>
  <cp:revision>51</cp:revision>
  <dcterms:created xsi:type="dcterms:W3CDTF">2021-01-05T15:17:51Z</dcterms:created>
  <dcterms:modified xsi:type="dcterms:W3CDTF">2021-06-27T05:33:13Z</dcterms:modified>
</cp:coreProperties>
</file>