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>
            <a:normAutofit fontScale="90000"/>
          </a:bodyPr>
          <a:p>
            <a:r>
              <a:rPr lang="ru-RU" altLang="en-US"/>
              <a:t>Облачные хранилища информации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Типы облачных хранилищ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76780"/>
            <a:ext cx="10515600" cy="2505075"/>
          </a:xfrm>
        </p:spPr>
        <p:txBody>
          <a:bodyPr/>
          <a:p>
            <a:pPr indent="457200"/>
            <a:r>
              <a:rPr lang="ru-RU" altLang="en-US"/>
              <a:t>Облачные хранилища данных можно разделить на три основные категории: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Файловые хранилища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Блочные хранилища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Объектные хранилища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Файловые хранилища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610360"/>
            <a:ext cx="10515600" cy="3637915"/>
          </a:xfrm>
        </p:spPr>
        <p:txBody>
          <a:bodyPr/>
          <a:p>
            <a:pPr indent="457200"/>
            <a:r>
              <a:rPr lang="ru-RU" altLang="en-US"/>
              <a:t>Особенности файловых хранилищ: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Данные хранятся в виде файлов и каталогов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Подходят для совместной</a:t>
            </a:r>
            <a:r>
              <a:rPr lang="en-US" altLang="en-US"/>
              <a:t>/</a:t>
            </a:r>
            <a:r>
              <a:rPr lang="ru-RU" altLang="en-US"/>
              <a:t>корпоративной работы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Примеры: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Google Drive</a:t>
            </a: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Dropbox</a:t>
            </a: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OneDrive, </a:t>
            </a:r>
            <a:r>
              <a:rPr lang="ru-RU" altLang="en-US"/>
              <a:t>и т.д.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Блочные хранилища</a:t>
            </a:r>
            <a:endParaRPr lang="ru-RU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859280"/>
            <a:ext cx="10515600" cy="3140075"/>
          </a:xfrm>
        </p:spPr>
        <p:txBody>
          <a:bodyPr/>
          <a:p>
            <a:pPr indent="457200"/>
            <a:r>
              <a:rPr lang="ru-RU" altLang="en-US"/>
              <a:t>Особенности блочных хранилищ: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Данные разбиты на одинаковые по размеру блоки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Обеспечивают высокую производительность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Контроль над доступом к данным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Amazon Elastic Block Store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Объектные хранилища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697990"/>
            <a:ext cx="10515600" cy="3458845"/>
          </a:xfrm>
        </p:spPr>
        <p:txBody>
          <a:bodyPr/>
          <a:p>
            <a:pPr indent="457200"/>
            <a:r>
              <a:rPr lang="ru-RU" altLang="en-US"/>
              <a:t>Особенности объектных хранилищ: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Хранение данных в виде объектов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Подходят для хранения больших неструктурированных объемов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масштабируемость и гибкость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Amazon S3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Преимущества облачных хранилищ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28495"/>
            <a:ext cx="10515600" cy="3001645"/>
          </a:xfrm>
        </p:spPr>
        <p:txBody>
          <a:bodyPr/>
          <a:p>
            <a:pPr indent="457200"/>
            <a:r>
              <a:rPr lang="ru-RU" altLang="en-US"/>
              <a:t>Среди преимуществ использования облачных хранилищ можно выделить: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Доступность и масштабируемость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Безопасность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Интеграция с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Совместная работа и интеграция с другими сервисами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Недостатки облачных хранилищ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32940"/>
            <a:ext cx="10515600" cy="2992120"/>
          </a:xfrm>
        </p:spPr>
        <p:txBody>
          <a:bodyPr/>
          <a:p>
            <a:pPr indent="457200"/>
            <a:r>
              <a:rPr lang="ru-RU" altLang="en-US"/>
              <a:t>Среди недостатков использования облачных хранилищ выделяют: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Ограниченные бесплатные тарифы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Ограничение на объем и скорость загрузки файлов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Зависимость от интернет-соединения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Проблемы с безопасностью и конфиденциальностью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Presentation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2</cp:revision>
  <dcterms:created xsi:type="dcterms:W3CDTF">2024-10-13T09:23:51Z</dcterms:created>
  <dcterms:modified xsi:type="dcterms:W3CDTF">2024-10-13T09:43:03Z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B875B88D2C2B41F5AC3C0EB058C7B069_12</vt:lpwstr>
  </property>
</Properties>
</file>