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2" r:id="rId5"/>
    <p:sldId id="261" r:id="rId6"/>
    <p:sldId id="260" r:id="rId7"/>
    <p:sldId id="259" r:id="rId8"/>
    <p:sldId id="258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1" orient="horz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  <p:guide orient="horz" pos="21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910840"/>
            <a:ext cx="9144000" cy="1035685"/>
          </a:xfrm>
        </p:spPr>
        <p:txBody>
          <a:bodyPr>
            <a:normAutofit fontScale="90000"/>
          </a:bodyPr>
          <a:p>
            <a:r>
              <a:rPr lang="ru-RU" altLang="ru-RU"/>
              <a:t>Сервисы для </a:t>
            </a:r>
            <a:r>
              <a:rPr lang="en-US" altLang="ru-RU"/>
              <a:t>Cloud computing</a:t>
            </a:r>
            <a:endParaRPr lang="en-US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Существующие технологии</a:t>
            </a:r>
            <a:endParaRPr lang="ru-RU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911350"/>
            <a:ext cx="10515600" cy="3032125"/>
          </a:xfrm>
        </p:spPr>
        <p:txBody>
          <a:bodyPr/>
          <a:p>
            <a:pPr indent="457200"/>
            <a:r>
              <a:rPr lang="ru-RU" altLang="en-US"/>
              <a:t>На сегодняшний день область </a:t>
            </a:r>
            <a:r>
              <a:rPr lang="en-US" altLang="en-US"/>
              <a:t>Cloud computing</a:t>
            </a:r>
            <a:r>
              <a:rPr lang="ru-RU" altLang="en-US"/>
              <a:t> представлена следующими технологиями: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Мультиоблачные и гибридные решения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Бессерверные вычисления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ИИ как услуга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Периферийные вычисления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Мультиоблачные и гибридные системы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351338"/>
          </a:xfrm>
        </p:spPr>
        <p:txBody>
          <a:bodyPr/>
          <a:p>
            <a:pPr indent="457200"/>
            <a:r>
              <a:rPr lang="ru-RU" altLang="en-US"/>
              <a:t>Особенности мультиоблачных и гибридных систем: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Сочетание нескольких платформ или инфраструктур для достижения гибкости и контроля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Лучшая надежность и меньшая зависимость от поставщика услуг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Баланс между безопасностью локальной инфраструктуры и гибкостью публичного облака</a:t>
            </a:r>
            <a:endParaRPr lang="ru-RU" altLang="en-US"/>
          </a:p>
          <a:p>
            <a:pPr indent="457200">
              <a:buFont typeface="Arial" panose="020B0604020202020204" pitchFamily="34" charset="0"/>
            </a:pPr>
            <a:r>
              <a:rPr lang="ru-RU" altLang="en-US"/>
              <a:t>Пример: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Одновременное использование Amazon Web Services, Microsoft Azure, и Google Cloud Platform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Бессерверные вычисления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/>
            <a:r>
              <a:rPr lang="ru-RU" altLang="en-US"/>
              <a:t>Особенности бессерверных вычислений: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Обслуживание серверов и масштабирование проекта на плечах поставщика услуг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Оплата фактического использования ресурсов и мощностей</a:t>
            </a:r>
            <a:endParaRPr lang="ru-RU" altLang="en-US"/>
          </a:p>
          <a:p>
            <a:pPr indent="457200">
              <a:buFont typeface="Arial" panose="020B0604020202020204" pitchFamily="34" charset="0"/>
            </a:pPr>
            <a:r>
              <a:rPr lang="ru-RU" altLang="en-US"/>
              <a:t>Пример: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Использование в проектах, которые используются нерегулярно (например, в определенные недели или месяцы)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ИИ как услуга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361180"/>
          </a:xfrm>
        </p:spPr>
        <p:txBody>
          <a:bodyPr/>
          <a:p>
            <a:pPr indent="457200"/>
            <a:r>
              <a:rPr lang="ru-RU" altLang="en-US"/>
              <a:t>Особенности использования модели ИИ как услуга: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Доступ к мощным инструментам ИИ через платформы провайдера услуг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Отсутствие необходимости инвестирования в собственные инфраструктуры и специалистов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Низкий порог вхождения для внедрения ИИ в бизнес-процессы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Высокая гибкость и масштабируемость</a:t>
            </a:r>
            <a:endParaRPr lang="ru-RU" altLang="en-US"/>
          </a:p>
          <a:p>
            <a:pPr indent="457200">
              <a:buFont typeface="Arial" panose="020B0604020202020204" pitchFamily="34" charset="0"/>
            </a:pPr>
            <a:r>
              <a:rPr lang="ru-RU" altLang="en-US"/>
              <a:t>Пример: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Актуально для малого и среднего бизнеса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Периферийные вычисления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/>
            <a:r>
              <a:rPr lang="ru-RU" altLang="en-US"/>
              <a:t>Особенности периферийных вычислений: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Высокая скорость обработки данных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Низкая нагрузка на сеть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Сниженные расходы на передачу данных</a:t>
            </a:r>
            <a:endParaRPr lang="ru-RU" altLang="en-US"/>
          </a:p>
          <a:p>
            <a:pPr indent="457200">
              <a:buFont typeface="Arial" panose="020B0604020202020204" pitchFamily="34" charset="0"/>
            </a:pPr>
            <a:r>
              <a:rPr lang="ru-RU" altLang="en-US"/>
              <a:t>Пример: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Умные города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/>
              <a:t>IoT</a:t>
            </a:r>
            <a:endParaRPr lang="en-US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Автономные автомобили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Преимущества периферийных вычислений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365375"/>
            <a:ext cx="10515600" cy="2127250"/>
          </a:xfrm>
        </p:spPr>
        <p:txBody>
          <a:bodyPr/>
          <a:p>
            <a:r>
              <a:rPr lang="ru-RU" altLang="en-US"/>
              <a:t>Среди преимуществ периферийных вычислений можно выделить: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Меньшие задержки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Уменьшение нагрузки на сеть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Лучшее управление конфиденциальностью данных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1638</Words>
  <Application>WPS Presentation</Application>
  <PresentationFormat>宽屏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Александр Лаптев</cp:lastModifiedBy>
  <cp:revision>2</cp:revision>
  <dcterms:created xsi:type="dcterms:W3CDTF">2024-10-13T10:24:33Z</dcterms:created>
  <dcterms:modified xsi:type="dcterms:W3CDTF">2024-10-13T10:49:16Z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1049-12.2.0.18283</vt:lpwstr>
  </property>
  <property fmtid="{D5CDD505-2E9C-101B-9397-08002B2CF9AE}" pid="3" name="ICV">
    <vt:lpwstr>5B6269284978469A8AF487EA067A1EFE_12</vt:lpwstr>
  </property>
</Properties>
</file>