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61" r:id="rId5"/>
    <p:sldId id="260" r:id="rId6"/>
    <p:sldId id="259" r:id="rId7"/>
    <p:sldId id="258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1" orient="horz" pos="21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  <p:guide orient="horz" pos="21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334517"/>
            <a:ext cx="9144000" cy="2187001"/>
          </a:xfrm>
        </p:spPr>
        <p:txBody>
          <a:bodyPr>
            <a:normAutofit fontScale="90000"/>
          </a:bodyPr>
          <a:p>
            <a:r>
              <a:rPr lang="ru-RU" altLang="en-US"/>
              <a:t>Системы биометрической идентификации человека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Обзор биометрических систем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2130425"/>
            <a:ext cx="10515600" cy="2593975"/>
          </a:xfrm>
        </p:spPr>
        <p:txBody>
          <a:bodyPr/>
          <a:p>
            <a:pPr indent="457200"/>
            <a:r>
              <a:rPr lang="ru-RU" altLang="en-US"/>
              <a:t>Основные виды биометрических систем: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Распознавание по отпечатку пальца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Распознавание по лицу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Сканирование радужки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Голосовая биометрия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/>
              <a:t>Преимущества и недостаки биометрических систем</a:t>
            </a:r>
            <a:endParaRPr lang="ru-RU" altLang="en-US" sz="36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490720"/>
          </a:xfrm>
        </p:spPr>
        <p:txBody>
          <a:bodyPr/>
          <a:p>
            <a:pPr indent="457200"/>
            <a:r>
              <a:rPr lang="ru-RU" altLang="en-US"/>
              <a:t>Преимущества: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Высокая точность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Удобство использования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Уникальность признаков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Снижен риск несанкционированного доступа и кражи данных</a:t>
            </a:r>
            <a:endParaRPr lang="ru-RU" altLang="en-US"/>
          </a:p>
          <a:p>
            <a:pPr indent="457200">
              <a:buFont typeface="Arial" panose="020B0604020202020204" pitchFamily="34" charset="0"/>
            </a:pPr>
            <a:r>
              <a:rPr lang="ru-RU" altLang="en-US"/>
              <a:t>Недостатки: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Снижение точности распознавания при наличии внешних факторов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Сложность сохранения конфиденциальных данных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Проблемы конфиденциальности данных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2373630"/>
            <a:ext cx="10515600" cy="2107565"/>
          </a:xfrm>
        </p:spPr>
        <p:txBody>
          <a:bodyPr/>
          <a:p>
            <a:pPr indent="457200"/>
            <a:r>
              <a:rPr lang="ru-RU" altLang="en-US"/>
              <a:t>Основные риски конфиденциальности биометрии: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Необратимость утечки данных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Централизованные базы данных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Массовое наблюдение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Технические аспекты биометрических систем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123690"/>
          </a:xfrm>
        </p:spPr>
        <p:txBody>
          <a:bodyPr/>
          <a:p>
            <a:pPr indent="457200"/>
            <a:r>
              <a:rPr lang="ru-RU" altLang="en-US"/>
              <a:t>Основные технические аспекты биометрических систем: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Сбор данных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Извлечение признаков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Хранение шаблонов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Сравнение и сопоставление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Алгоритмы и точность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Ошибки и погрешности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Факторы окружающей среды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WPS Presentation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Александр Лаптев</cp:lastModifiedBy>
  <cp:revision>2</cp:revision>
  <dcterms:created xsi:type="dcterms:W3CDTF">2024-10-13T10:52:12Z</dcterms:created>
  <dcterms:modified xsi:type="dcterms:W3CDTF">2024-10-13T11:45:12Z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1049-12.2.0.18283</vt:lpwstr>
  </property>
  <property fmtid="{D5CDD505-2E9C-101B-9397-08002B2CF9AE}" pid="3" name="ICV">
    <vt:lpwstr>9F64335EFDEA4DDF9DBE7C6856937EC1_12</vt:lpwstr>
  </property>
</Properties>
</file>