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62" r:id="rId6"/>
    <p:sldId id="261" r:id="rId7"/>
    <p:sldId id="260" r:id="rId8"/>
    <p:sldId id="263" r:id="rId9"/>
    <p:sldId id="259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3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3">
              <a:rPr lang="en-US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3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3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3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3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3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Лаптев А. В. Барнаул 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3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Автоматизация</a:t>
            </a:r>
            <a:r>
              <a:rPr lang="en-US" altLang="ru-RU"/>
              <a:t> </a:t>
            </a:r>
            <a:r>
              <a:rPr lang="en-US" altLang="en-US"/>
              <a:t>решения</a:t>
            </a:r>
            <a:r>
              <a:rPr lang="en-US" altLang="ru-RU"/>
              <a:t> CAPTCHA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аудиоформате</a:t>
            </a:r>
            <a:endParaRPr lang="en-US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672715"/>
          </a:xfrm>
        </p:spPr>
        <p:txBody>
          <a:bodyPr/>
          <a:lstStyle/>
          <a:p>
            <a:endParaRPr lang="ru-RU" altLang="en-US"/>
          </a:p>
          <a:p>
            <a:r>
              <a:rPr lang="ru-RU" altLang="en-US"/>
              <a:t>Выполнил: студент гр. 5.306М Лаптев А. В.</a:t>
            </a:r>
            <a:endParaRPr lang="ru-RU" altLang="en-US"/>
          </a:p>
          <a:p>
            <a:r>
              <a:rPr lang="ru-RU" altLang="en-US"/>
              <a:t>Научный руководитель: доц. каф. ВТиЭ Калачев А. В.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9 декабря 2024 г.</a:t>
            </a:r>
            <a:endParaRPr lang="ru-RU" alt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ru-RU" altLang="en-US" smtClean="0"/>
              <a:t>9 декабря 2024 г.</a:t>
            </a:r>
            <a:endParaRPr lang="ru-RU" altLang="en-US" smtClean="0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Замещающий 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Лаптев А. В. Барнаул 2024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Введение</a:t>
            </a:r>
            <a:endParaRPr lang="ru-RU" altLang="en-US"/>
          </a:p>
        </p:txBody>
      </p:sp>
      <p:sp>
        <p:nvSpPr>
          <p:cNvPr id="8" name="Замещающее содержимое 7"/>
          <p:cNvSpPr>
            <a:spLocks noGrp="1"/>
          </p:cNvSpPr>
          <p:nvPr>
            <p:ph idx="1"/>
          </p:nvPr>
        </p:nvSpPr>
        <p:spPr/>
        <p:txBody>
          <a:bodyPr/>
          <a:p>
            <a:pPr indent="457200" algn="just">
              <a:lnSpc>
                <a:spcPct val="100000"/>
              </a:lnSpc>
            </a:pPr>
            <a:r>
              <a:rPr lang="en-US" altLang="en-US"/>
              <a:t>W</a:t>
            </a:r>
            <a:r>
              <a:rPr lang="en-US" altLang="ru-RU"/>
              <a:t>eb-</a:t>
            </a:r>
            <a:r>
              <a:rPr lang="en-US" altLang="en-US"/>
              <a:t>ресурс</a:t>
            </a:r>
            <a:r>
              <a:rPr lang="ru-RU" altLang="en-US"/>
              <a:t>ы </a:t>
            </a:r>
            <a:r>
              <a:rPr lang="en-US" altLang="en-US"/>
              <a:t>внедряют</a:t>
            </a:r>
            <a:r>
              <a:rPr lang="en-US" altLang="ru-RU"/>
              <a:t> </a:t>
            </a:r>
            <a:r>
              <a:rPr lang="en-US" altLang="en-US"/>
              <a:t>меры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противодействия</a:t>
            </a:r>
            <a:r>
              <a:rPr lang="en-US" altLang="ru-RU"/>
              <a:t> </a:t>
            </a:r>
            <a:r>
              <a:rPr lang="en-US" altLang="en-US"/>
              <a:t>спаммерам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ботам</a:t>
            </a:r>
            <a:r>
              <a:rPr lang="en-US" altLang="ru-RU"/>
              <a:t>, </a:t>
            </a:r>
            <a:r>
              <a:rPr lang="en-US" altLang="en-US"/>
              <a:t>защищая</a:t>
            </a:r>
            <a:r>
              <a:rPr lang="en-US" altLang="ru-RU"/>
              <a:t> </a:t>
            </a:r>
            <a:r>
              <a:rPr lang="en-US" altLang="en-US"/>
              <a:t>пользователей</a:t>
            </a:r>
            <a:r>
              <a:rPr lang="en-US" altLang="ru-RU"/>
              <a:t> </a:t>
            </a:r>
            <a:r>
              <a:rPr lang="en-US" altLang="en-US"/>
              <a:t>от</a:t>
            </a:r>
            <a:r>
              <a:rPr lang="en-US" altLang="ru-RU"/>
              <a:t> </a:t>
            </a:r>
            <a:r>
              <a:rPr lang="en-US" altLang="en-US"/>
              <a:t>несанкционированного</a:t>
            </a:r>
            <a:r>
              <a:rPr lang="en-US" altLang="ru-RU"/>
              <a:t> </a:t>
            </a:r>
            <a:r>
              <a:rPr lang="en-US" altLang="en-US"/>
              <a:t>доступа</a:t>
            </a:r>
            <a:r>
              <a:rPr lang="en-US" altLang="ru-RU"/>
              <a:t>, </a:t>
            </a:r>
            <a:r>
              <a:rPr lang="en-US" altLang="en-US"/>
              <a:t>фишинговых</a:t>
            </a:r>
            <a:r>
              <a:rPr lang="en-US" altLang="ru-RU"/>
              <a:t> </a:t>
            </a:r>
            <a:r>
              <a:rPr lang="en-US" altLang="en-US"/>
              <a:t>атак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автоматизированного</a:t>
            </a:r>
            <a:r>
              <a:rPr lang="en-US" altLang="ru-RU"/>
              <a:t> </a:t>
            </a:r>
            <a:r>
              <a:rPr lang="en-US" altLang="en-US"/>
              <a:t>извлечения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ru-RU" altLang="en-US"/>
              <a:t>. </a:t>
            </a:r>
            <a:r>
              <a:rPr lang="en-US" altLang="en-US"/>
              <a:t>Одним</a:t>
            </a:r>
            <a:r>
              <a:rPr lang="en-US" altLang="ru-RU"/>
              <a:t> </a:t>
            </a:r>
            <a:r>
              <a:rPr lang="en-US" altLang="en-US"/>
              <a:t>из</a:t>
            </a:r>
            <a:r>
              <a:rPr lang="en-US" altLang="ru-RU"/>
              <a:t> </a:t>
            </a:r>
            <a:r>
              <a:rPr lang="en-US" altLang="en-US"/>
              <a:t>широко</a:t>
            </a:r>
            <a:r>
              <a:rPr lang="en-US" altLang="ru-RU"/>
              <a:t> </a:t>
            </a:r>
            <a:r>
              <a:rPr lang="en-US" altLang="en-US"/>
              <a:t>используемых</a:t>
            </a:r>
            <a:r>
              <a:rPr lang="en-US" altLang="ru-RU"/>
              <a:t> </a:t>
            </a:r>
            <a:r>
              <a:rPr lang="en-US" altLang="en-US"/>
              <a:t>методов</a:t>
            </a:r>
            <a:r>
              <a:rPr lang="en-US" altLang="ru-RU"/>
              <a:t> </a:t>
            </a:r>
            <a:r>
              <a:rPr lang="en-US" altLang="en-US"/>
              <a:t>защиты</a:t>
            </a:r>
            <a:r>
              <a:rPr lang="en-US" altLang="ru-RU"/>
              <a:t> </a:t>
            </a:r>
            <a:r>
              <a:rPr lang="en-US" altLang="en-US"/>
              <a:t>является</a:t>
            </a:r>
            <a:r>
              <a:rPr lang="en-US" altLang="ru-RU"/>
              <a:t> CAPTCHA.</a:t>
            </a:r>
            <a:endParaRPr lang="en-US" altLang="ru-RU"/>
          </a:p>
          <a:p>
            <a:pPr indent="457200" algn="just">
              <a:lnSpc>
                <a:spcPct val="100000"/>
              </a:lnSpc>
            </a:pPr>
            <a:r>
              <a:rPr lang="ru-RU" altLang="en-US"/>
              <a:t>А</a:t>
            </a:r>
            <a:r>
              <a:rPr lang="en-US" altLang="en-US"/>
              <a:t>втоматизация</a:t>
            </a:r>
            <a:r>
              <a:rPr lang="en-US" altLang="ru-RU"/>
              <a:t> </a:t>
            </a:r>
            <a:r>
              <a:rPr lang="en-US" altLang="en-US"/>
              <a:t>решения</a:t>
            </a:r>
            <a:r>
              <a:rPr lang="ru-RU" altLang="en-US"/>
              <a:t> </a:t>
            </a:r>
            <a:r>
              <a:rPr lang="en-US" altLang="en-US"/>
              <a:t>CAPTCHA</a:t>
            </a:r>
            <a:r>
              <a:rPr lang="ru-RU" altLang="en-US"/>
              <a:t> </a:t>
            </a:r>
            <a:r>
              <a:rPr lang="en-US" altLang="en-US"/>
              <a:t>полезн</a:t>
            </a:r>
            <a:r>
              <a:rPr lang="ru-RU" altLang="en-US"/>
              <a:t>а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ru-RU" altLang="en-US"/>
              <a:t>:</a:t>
            </a:r>
            <a:endParaRPr lang="ru-RU" altLang="en-US"/>
          </a:p>
          <a:p>
            <a:pPr marL="514350" indent="-514350" algn="just">
              <a:lnSpc>
                <a:spcPct val="100000"/>
              </a:lnSpc>
              <a:buAutoNum type="arabicPeriod"/>
            </a:pPr>
            <a:r>
              <a:rPr lang="en-US" altLang="en-US"/>
              <a:t>Автоматизированно</a:t>
            </a:r>
            <a:r>
              <a:rPr lang="ru-RU" altLang="en-US"/>
              <a:t>го</a:t>
            </a:r>
            <a:r>
              <a:rPr lang="en-US" altLang="ru-RU"/>
              <a:t> </a:t>
            </a:r>
            <a:r>
              <a:rPr lang="en-US" altLang="en-US"/>
              <a:t>тестировани</a:t>
            </a:r>
            <a:r>
              <a:rPr lang="ru-RU" altLang="en-US"/>
              <a:t>я</a:t>
            </a:r>
            <a:r>
              <a:rPr lang="en-US" altLang="ru-RU"/>
              <a:t> web-</a:t>
            </a:r>
            <a:r>
              <a:rPr lang="en-US" altLang="en-US"/>
              <a:t>приложений</a:t>
            </a:r>
            <a:r>
              <a:rPr lang="ru-RU" altLang="en-US"/>
              <a:t>.</a:t>
            </a:r>
            <a:endParaRPr lang="ru-RU" altLang="en-US"/>
          </a:p>
          <a:p>
            <a:pPr marL="514350" indent="-514350" algn="just">
              <a:lnSpc>
                <a:spcPct val="100000"/>
              </a:lnSpc>
              <a:buAutoNum type="arabicPeriod"/>
            </a:pPr>
            <a:r>
              <a:rPr lang="en-US" altLang="en-US"/>
              <a:t>Обход</a:t>
            </a:r>
            <a:r>
              <a:rPr lang="ru-RU" altLang="en-US"/>
              <a:t>а</a:t>
            </a:r>
            <a:r>
              <a:rPr lang="en-US" altLang="ru-RU"/>
              <a:t> CAPTCHA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исследовательских</a:t>
            </a:r>
            <a:r>
              <a:rPr lang="en-US" altLang="ru-RU"/>
              <a:t> </a:t>
            </a:r>
            <a:r>
              <a:rPr lang="en-US" altLang="en-US"/>
              <a:t>целей</a:t>
            </a:r>
            <a:r>
              <a:rPr lang="ru-RU" altLang="en-US"/>
              <a:t>.</a:t>
            </a:r>
            <a:endParaRPr lang="ru-RU" altLang="en-US"/>
          </a:p>
          <a:p>
            <a:pPr marL="514350" indent="-514350" algn="just">
              <a:lnSpc>
                <a:spcPct val="100000"/>
              </a:lnSpc>
              <a:buAutoNum type="arabicPeriod"/>
            </a:pPr>
            <a:r>
              <a:rPr lang="en-US" altLang="en-US"/>
              <a:t>Сбор</a:t>
            </a:r>
            <a:r>
              <a:rPr lang="ru-RU" altLang="en-US"/>
              <a:t>а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анализ</a:t>
            </a:r>
            <a:r>
              <a:rPr lang="ru-RU" altLang="en-US"/>
              <a:t>а.</a:t>
            </a:r>
            <a:endParaRPr lang="ru-RU" alt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10" name="Замещающая дата 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ru-RU" altLang="en-US" smtClean="0"/>
              <a:t>9 декабря 2024 г.</a:t>
            </a:r>
            <a:endParaRPr lang="ru-RU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Цель и задачи работы</a:t>
            </a:r>
            <a:endParaRPr lang="ru-RU" altLang="en-US"/>
          </a:p>
        </p:txBody>
      </p:sp>
      <p:sp>
        <p:nvSpPr>
          <p:cNvPr id="8" name="Замещающее содержимое 7"/>
          <p:cNvSpPr>
            <a:spLocks noGrp="1"/>
          </p:cNvSpPr>
          <p:nvPr>
            <p:ph idx="1"/>
          </p:nvPr>
        </p:nvSpPr>
        <p:spPr/>
        <p:txBody>
          <a:bodyPr/>
          <a:p>
            <a:pPr indent="457200" algn="just"/>
            <a:r>
              <a:rPr lang="en-US" altLang="en-US"/>
              <a:t>Цель</a:t>
            </a:r>
            <a:r>
              <a:rPr lang="en-US" altLang="ru-RU"/>
              <a:t> </a:t>
            </a:r>
            <a:r>
              <a:rPr lang="en-US" altLang="en-US"/>
              <a:t>работы</a:t>
            </a:r>
            <a:r>
              <a:rPr lang="en-US" altLang="ru-RU"/>
              <a:t>: </a:t>
            </a:r>
            <a:r>
              <a:rPr lang="en-US" altLang="en-US"/>
              <a:t>разработать</a:t>
            </a:r>
            <a:r>
              <a:rPr lang="en-US" altLang="ru-RU"/>
              <a:t>, </a:t>
            </a:r>
            <a:r>
              <a:rPr lang="en-US" altLang="en-US"/>
              <a:t>реализровать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протестировать</a:t>
            </a:r>
            <a:r>
              <a:rPr lang="en-US" altLang="ru-RU"/>
              <a:t> </a:t>
            </a:r>
            <a:r>
              <a:rPr lang="en-US" altLang="en-US"/>
              <a:t>программу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автоматизации</a:t>
            </a:r>
            <a:r>
              <a:rPr lang="en-US" altLang="ru-RU"/>
              <a:t> </a:t>
            </a:r>
            <a:r>
              <a:rPr lang="en-US" altLang="en-US"/>
              <a:t>решения</a:t>
            </a:r>
            <a:r>
              <a:rPr lang="en-US" altLang="ru-RU"/>
              <a:t> Audio CAPTCHA.</a:t>
            </a:r>
            <a:endParaRPr lang="en-US" altLang="ru-RU"/>
          </a:p>
          <a:p>
            <a:pPr indent="457200" algn="just"/>
            <a:r>
              <a:rPr lang="en-US" altLang="en-US"/>
              <a:t>Задачи</a:t>
            </a:r>
            <a:r>
              <a:rPr lang="en-US" altLang="ru-RU"/>
              <a:t>, </a:t>
            </a:r>
            <a:r>
              <a:rPr lang="en-US" altLang="en-US"/>
              <a:t>которые</a:t>
            </a:r>
            <a:r>
              <a:rPr lang="en-US" altLang="ru-RU"/>
              <a:t> </a:t>
            </a:r>
            <a:r>
              <a:rPr lang="en-US" altLang="en-US"/>
              <a:t>нужно</a:t>
            </a:r>
            <a:r>
              <a:rPr lang="en-US" altLang="ru-RU"/>
              <a:t> </a:t>
            </a:r>
            <a:r>
              <a:rPr lang="en-US" altLang="en-US"/>
              <a:t>решить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достижения</a:t>
            </a:r>
            <a:r>
              <a:rPr lang="en-US" altLang="ru-RU"/>
              <a:t> </a:t>
            </a:r>
            <a:r>
              <a:rPr lang="en-US" altLang="en-US"/>
              <a:t>цели</a:t>
            </a:r>
            <a:r>
              <a:rPr lang="en-US" altLang="ru-RU"/>
              <a:t>:</a:t>
            </a:r>
            <a:endParaRPr lang="en-US" altLang="ru-RU"/>
          </a:p>
          <a:p>
            <a:pPr marL="514350" indent="-514350" algn="just">
              <a:buAutoNum type="arabicPeriod"/>
            </a:pPr>
            <a:r>
              <a:rPr lang="en-US" altLang="en-US"/>
              <a:t>Ознакомиться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наиболее</a:t>
            </a:r>
            <a:r>
              <a:rPr lang="en-US" altLang="ru-RU"/>
              <a:t> </a:t>
            </a:r>
            <a:r>
              <a:rPr lang="en-US" altLang="en-US"/>
              <a:t>часто</a:t>
            </a:r>
            <a:r>
              <a:rPr lang="en-US" altLang="ru-RU"/>
              <a:t> </a:t>
            </a:r>
            <a:r>
              <a:rPr lang="en-US" altLang="en-US"/>
              <a:t>встречающимися</a:t>
            </a:r>
            <a:r>
              <a:rPr lang="en-US" altLang="ru-RU"/>
              <a:t> </a:t>
            </a:r>
            <a:r>
              <a:rPr lang="en-US" altLang="en-US"/>
              <a:t>реализациями</a:t>
            </a:r>
            <a:r>
              <a:rPr lang="en-US" altLang="ru-RU"/>
              <a:t> CAPTCHA </a:t>
            </a:r>
            <a:r>
              <a:rPr lang="en-US" altLang="en-US"/>
              <a:t>на</a:t>
            </a:r>
            <a:r>
              <a:rPr lang="en-US" altLang="ru-RU"/>
              <a:t> web-</a:t>
            </a:r>
            <a:r>
              <a:rPr lang="en-US" altLang="en-US"/>
              <a:t>ресурсах</a:t>
            </a:r>
            <a:r>
              <a:rPr lang="en-US" altLang="ru-RU"/>
              <a:t>.</a:t>
            </a:r>
            <a:endParaRPr lang="en-US" altLang="ru-RU"/>
          </a:p>
          <a:p>
            <a:pPr marL="514350" indent="-514350" algn="just">
              <a:buAutoNum type="arabicPeriod"/>
            </a:pPr>
            <a:r>
              <a:rPr lang="en-US" altLang="en-US"/>
              <a:t>Выбрать</a:t>
            </a:r>
            <a:r>
              <a:rPr lang="en-US" altLang="ru-RU"/>
              <a:t> </a:t>
            </a:r>
            <a:r>
              <a:rPr lang="en-US" altLang="en-US"/>
              <a:t>язык</a:t>
            </a:r>
            <a:r>
              <a:rPr lang="en-US" altLang="ru-RU"/>
              <a:t> </a:t>
            </a:r>
            <a:r>
              <a:rPr lang="en-US" altLang="en-US"/>
              <a:t>программирования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инструменты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автоматизации</a:t>
            </a:r>
            <a:r>
              <a:rPr lang="en-US" altLang="ru-RU"/>
              <a:t> </a:t>
            </a:r>
            <a:r>
              <a:rPr lang="en-US" altLang="en-US"/>
              <a:t>сценариев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взаимодействия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CAPTCHA.</a:t>
            </a:r>
            <a:endParaRPr lang="en-US" altLang="ru-RU"/>
          </a:p>
          <a:p>
            <a:pPr marL="514350" indent="-514350" algn="just">
              <a:buAutoNum type="arabicPeriod"/>
            </a:pPr>
            <a:r>
              <a:rPr lang="en-US" altLang="en-US"/>
              <a:t>Реализовать</a:t>
            </a:r>
            <a:r>
              <a:rPr lang="en-US" altLang="ru-RU"/>
              <a:t> </a:t>
            </a:r>
            <a:r>
              <a:rPr lang="en-US" altLang="en-US"/>
              <a:t>программу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автоматизации</a:t>
            </a:r>
            <a:r>
              <a:rPr lang="en-US" altLang="ru-RU"/>
              <a:t> </a:t>
            </a:r>
            <a:r>
              <a:rPr lang="en-US" altLang="en-US"/>
              <a:t>решения</a:t>
            </a:r>
            <a:r>
              <a:rPr lang="en-US" altLang="ru-RU"/>
              <a:t> </a:t>
            </a:r>
            <a:r>
              <a:rPr lang="en-US" altLang="en-US"/>
              <a:t>одной</a:t>
            </a:r>
            <a:r>
              <a:rPr lang="en-US" altLang="ru-RU"/>
              <a:t> </a:t>
            </a:r>
            <a:r>
              <a:rPr lang="en-US" altLang="en-US"/>
              <a:t>из</a:t>
            </a:r>
            <a:r>
              <a:rPr lang="en-US" altLang="ru-RU"/>
              <a:t> </a:t>
            </a:r>
            <a:r>
              <a:rPr lang="en-US" altLang="en-US"/>
              <a:t>реализаций</a:t>
            </a:r>
            <a:r>
              <a:rPr lang="en-US" altLang="ru-RU"/>
              <a:t> CAPTCHA, </a:t>
            </a:r>
            <a:r>
              <a:rPr lang="en-US" altLang="en-US"/>
              <a:t>предоставляемой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аудиоформате</a:t>
            </a:r>
            <a:r>
              <a:rPr lang="en-US" altLang="ru-RU"/>
              <a:t>.</a:t>
            </a:r>
            <a:endParaRPr lang="en-US" alt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9" name="Замещающая дата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ru-RU" altLang="en-US" smtClean="0"/>
              <a:t>9 декабря 2024 г.</a:t>
            </a:r>
            <a:endParaRPr lang="ru-RU" alt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Виды </a:t>
            </a:r>
            <a:r>
              <a:rPr lang="en-US" altLang="en-US"/>
              <a:t>CAPTCHA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indent="457200"/>
            <a:r>
              <a:rPr lang="en-US" altLang="en-US"/>
              <a:t>Наиболее</a:t>
            </a:r>
            <a:r>
              <a:rPr lang="en-US" altLang="ru-RU"/>
              <a:t> </a:t>
            </a:r>
            <a:r>
              <a:rPr lang="en-US" altLang="en-US"/>
              <a:t>распространенные</a:t>
            </a:r>
            <a:r>
              <a:rPr lang="en-US" altLang="ru-RU"/>
              <a:t> </a:t>
            </a:r>
            <a:r>
              <a:rPr lang="en-US" altLang="en-US"/>
              <a:t>виды</a:t>
            </a:r>
            <a:r>
              <a:rPr lang="en-US" altLang="ru-RU"/>
              <a:t> CAPTCHA </a:t>
            </a:r>
            <a:r>
              <a:rPr lang="en-US" altLang="en-US"/>
              <a:t>включают</a:t>
            </a:r>
            <a:r>
              <a:rPr lang="en-US" altLang="ru-RU"/>
              <a:t>:</a:t>
            </a:r>
            <a:endParaRPr lang="en-US" altLang="ru-RU"/>
          </a:p>
          <a:p>
            <a:pPr marL="514350" indent="-514350">
              <a:buAutoNum type="arabicPeriod"/>
            </a:pPr>
            <a:r>
              <a:rPr lang="en-US" altLang="ru-RU"/>
              <a:t>reCAPTCHA.</a:t>
            </a:r>
            <a:endParaRPr lang="en-US" altLang="ru-RU"/>
          </a:p>
          <a:p>
            <a:pPr marL="514350" indent="-514350">
              <a:buAutoNum type="arabicPeriod"/>
            </a:pPr>
            <a:r>
              <a:rPr lang="en-US" altLang="ru-RU"/>
              <a:t>hCAPTCHA.</a:t>
            </a:r>
            <a:endParaRPr lang="en-US" altLang="ru-RU"/>
          </a:p>
          <a:p>
            <a:pPr marL="514350" indent="-514350">
              <a:buAutoNum type="arabicPeriod"/>
            </a:pPr>
            <a:r>
              <a:rPr lang="en-US" altLang="ru-RU"/>
              <a:t>Capy.</a:t>
            </a:r>
            <a:endParaRPr lang="en-US" alt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ru-RU" altLang="en-US" smtClean="0"/>
              <a:t>9 декабря 2024 г.</a:t>
            </a:r>
            <a:endParaRPr lang="ru-RU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Выбор языка программирования и инструментов для разработки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indent="457200" algn="just"/>
            <a:r>
              <a:rPr lang="ru-RU" altLang="en-US"/>
              <a:t>Для разработки был выбран язык программирования </a:t>
            </a:r>
            <a:r>
              <a:rPr lang="en-US" altLang="en-US"/>
              <a:t>Python.</a:t>
            </a:r>
            <a:endParaRPr lang="en-US" altLang="en-US"/>
          </a:p>
          <a:p>
            <a:pPr indent="457200" algn="just"/>
            <a:r>
              <a:rPr lang="ru-RU" altLang="en-US"/>
              <a:t>В качестве используемых инструментов были выбраны библиотеки: </a:t>
            </a:r>
            <a:r>
              <a:rPr lang="en-US" altLang="en-US"/>
              <a:t>Selenium, SpeechRecognition, ffmpeg</a:t>
            </a:r>
            <a:r>
              <a:rPr lang="ru-RU" altLang="en-US"/>
              <a:t>.</a:t>
            </a:r>
            <a:endParaRPr lang="ru-RU" alt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ru-RU" altLang="en-US" smtClean="0"/>
              <a:t>9 декабря 2024 г.</a:t>
            </a:r>
            <a:endParaRPr lang="ru-RU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Алгоритм для поиска решения </a:t>
            </a:r>
            <a:r>
              <a:rPr lang="en-US" altLang="en-US"/>
              <a:t>Audio CAPTCHA</a:t>
            </a:r>
            <a:endParaRPr lang="en-US" altLang="en-US"/>
          </a:p>
        </p:txBody>
      </p:sp>
      <p:pic>
        <p:nvPicPr>
          <p:cNvPr id="7" name="Замещающее содержимое 6" descr="Блок-схема распознавателя речи.drawi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36975" y="1527810"/>
            <a:ext cx="4718685" cy="4507230"/>
          </a:xfrm>
          <a:prstGeom prst="rect">
            <a:avLst/>
          </a:prstGeom>
        </p:spPr>
      </p:pic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3319780" y="5988050"/>
            <a:ext cx="5552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/>
              <a:t>Блок-схема алгоритма поиска решения </a:t>
            </a:r>
            <a:r>
              <a:rPr lang="en-US" altLang="ru-RU"/>
              <a:t>Audio CAPTCHA</a:t>
            </a:r>
            <a:endParaRPr lang="en-US" altLang="ru-RU"/>
          </a:p>
        </p:txBody>
      </p:sp>
      <p:sp>
        <p:nvSpPr>
          <p:cNvPr id="9" name="Замещающая дата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ru-RU" altLang="en-US" smtClean="0"/>
              <a:t>9 декабря 2024 г.</a:t>
            </a:r>
            <a:endParaRPr lang="ru-RU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Алгоритм тестирования решателя </a:t>
            </a:r>
            <a:r>
              <a:rPr lang="en-US" altLang="en-US"/>
              <a:t>Audio CAPTCHA</a:t>
            </a:r>
            <a:endParaRPr lang="en-US" alt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ru-RU" altLang="en-US" smtClean="0"/>
              <a:t>9 декабря 2024 г.</a:t>
            </a:r>
            <a:endParaRPr lang="ru-RU" altLang="en-US" smtClean="0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3170555" y="5988050"/>
            <a:ext cx="585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Блок-схема алгоритма тестирования распознавателя речи</a:t>
            </a:r>
            <a:endParaRPr lang="ru-RU" altLang="en-US"/>
          </a:p>
        </p:txBody>
      </p:sp>
      <p:pic>
        <p:nvPicPr>
          <p:cNvPr id="14" name="Замещающее содержимое 13" descr="Блок-схема тестового автоматизатора для презентации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7445" y="2414905"/>
            <a:ext cx="9515475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Заключение</a:t>
            </a:r>
            <a:endParaRPr lang="ru-RU" altLang="en-US"/>
          </a:p>
        </p:txBody>
      </p:sp>
      <p:sp>
        <p:nvSpPr>
          <p:cNvPr id="8" name="Замещающее содержимое 7"/>
          <p:cNvSpPr>
            <a:spLocks noGrp="1"/>
          </p:cNvSpPr>
          <p:nvPr>
            <p:ph idx="1"/>
          </p:nvPr>
        </p:nvSpPr>
        <p:spPr/>
        <p:txBody>
          <a:bodyPr/>
          <a:p>
            <a:pPr indent="457200" algn="just"/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ходе</a:t>
            </a:r>
            <a:r>
              <a:rPr lang="en-US" altLang="ru-RU"/>
              <a:t> </a:t>
            </a:r>
            <a:r>
              <a:rPr lang="en-US" altLang="en-US"/>
              <a:t>выполнения</a:t>
            </a:r>
            <a:r>
              <a:rPr lang="en-US" altLang="ru-RU"/>
              <a:t> </a:t>
            </a:r>
            <a:r>
              <a:rPr lang="en-US" altLang="en-US"/>
              <a:t>работы</a:t>
            </a:r>
            <a:r>
              <a:rPr lang="en-US" altLang="ru-RU"/>
              <a:t> </a:t>
            </a:r>
            <a:r>
              <a:rPr lang="en-US" altLang="en-US"/>
              <a:t>были</a:t>
            </a:r>
            <a:r>
              <a:rPr lang="en-US" altLang="ru-RU"/>
              <a:t> </a:t>
            </a:r>
            <a:r>
              <a:rPr lang="en-US" altLang="en-US"/>
              <a:t>решены</a:t>
            </a:r>
            <a:r>
              <a:rPr lang="en-US" altLang="ru-RU"/>
              <a:t> </a:t>
            </a:r>
            <a:r>
              <a:rPr lang="en-US" altLang="en-US"/>
              <a:t>следующие</a:t>
            </a:r>
            <a:r>
              <a:rPr lang="en-US" altLang="ru-RU"/>
              <a:t> </a:t>
            </a:r>
            <a:r>
              <a:rPr lang="en-US" altLang="en-US"/>
              <a:t>задачи</a:t>
            </a:r>
            <a:r>
              <a:rPr lang="en-US" altLang="ru-RU"/>
              <a:t>:</a:t>
            </a:r>
            <a:endParaRPr lang="en-US" altLang="ru-RU"/>
          </a:p>
          <a:p>
            <a:pPr marL="514350" indent="-514350" algn="just">
              <a:buAutoNum type="arabicPeriod"/>
            </a:pPr>
            <a:r>
              <a:rPr lang="en-US" altLang="en-US"/>
              <a:t>Осуществлено</a:t>
            </a:r>
            <a:r>
              <a:rPr lang="en-US" altLang="ru-RU"/>
              <a:t> </a:t>
            </a:r>
            <a:r>
              <a:rPr lang="en-US" altLang="en-US"/>
              <a:t>обзорное</a:t>
            </a:r>
            <a:r>
              <a:rPr lang="en-US" altLang="ru-RU"/>
              <a:t> </a:t>
            </a:r>
            <a:r>
              <a:rPr lang="en-US" altLang="en-US"/>
              <a:t>знакомство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наиболее</a:t>
            </a:r>
            <a:r>
              <a:rPr lang="en-US" altLang="ru-RU"/>
              <a:t> </a:t>
            </a:r>
            <a:r>
              <a:rPr lang="en-US" altLang="en-US"/>
              <a:t>часто</a:t>
            </a:r>
            <a:r>
              <a:rPr lang="en-US" altLang="ru-RU"/>
              <a:t> </a:t>
            </a:r>
            <a:r>
              <a:rPr lang="en-US" altLang="en-US"/>
              <a:t>встречающимися</a:t>
            </a:r>
            <a:r>
              <a:rPr lang="en-US" altLang="ru-RU"/>
              <a:t> </a:t>
            </a:r>
            <a:r>
              <a:rPr lang="en-US" altLang="en-US"/>
              <a:t>реализациями</a:t>
            </a:r>
            <a:r>
              <a:rPr lang="en-US" altLang="ru-RU"/>
              <a:t> CAPTCHA </a:t>
            </a:r>
            <a:r>
              <a:rPr lang="en-US" altLang="en-US"/>
              <a:t>на</a:t>
            </a:r>
            <a:r>
              <a:rPr lang="en-US" altLang="ru-RU"/>
              <a:t> web-</a:t>
            </a:r>
            <a:r>
              <a:rPr lang="en-US" altLang="en-US"/>
              <a:t>ресурсах</a:t>
            </a:r>
            <a:r>
              <a:rPr lang="en-US" altLang="ru-RU"/>
              <a:t>.</a:t>
            </a:r>
            <a:endParaRPr lang="en-US" altLang="ru-RU"/>
          </a:p>
          <a:p>
            <a:pPr marL="514350" indent="-514350" algn="just">
              <a:buAutoNum type="arabicPeriod"/>
            </a:pPr>
            <a:r>
              <a:rPr lang="en-US" altLang="en-US"/>
              <a:t>Подобраны</a:t>
            </a:r>
            <a:r>
              <a:rPr lang="en-US" altLang="ru-RU"/>
              <a:t> </a:t>
            </a:r>
            <a:r>
              <a:rPr lang="en-US" altLang="en-US"/>
              <a:t>язык</a:t>
            </a:r>
            <a:r>
              <a:rPr lang="en-US" altLang="ru-RU"/>
              <a:t> </a:t>
            </a:r>
            <a:r>
              <a:rPr lang="en-US" altLang="en-US"/>
              <a:t>программирования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инструменты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автоматизации</a:t>
            </a:r>
            <a:r>
              <a:rPr lang="en-US" altLang="ru-RU"/>
              <a:t> </a:t>
            </a:r>
            <a:r>
              <a:rPr lang="en-US" altLang="en-US"/>
              <a:t>сценариев</a:t>
            </a:r>
            <a:r>
              <a:rPr lang="en-US" altLang="ru-RU"/>
              <a:t> </a:t>
            </a:r>
            <a:r>
              <a:rPr lang="en-US" altLang="en-US"/>
              <a:t>удобного</a:t>
            </a:r>
            <a:r>
              <a:rPr lang="en-US" altLang="ru-RU"/>
              <a:t> </a:t>
            </a:r>
            <a:r>
              <a:rPr lang="en-US" altLang="en-US"/>
              <a:t>взаимодействия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CAPTCHA.</a:t>
            </a:r>
            <a:endParaRPr lang="en-US" altLang="ru-RU"/>
          </a:p>
          <a:p>
            <a:pPr marL="514350" indent="-514350" algn="just">
              <a:buAutoNum type="arabicPeriod"/>
            </a:pPr>
            <a:r>
              <a:rPr lang="en-US" altLang="en-US"/>
              <a:t>Реализована</a:t>
            </a:r>
            <a:r>
              <a:rPr lang="en-US" altLang="ru-RU"/>
              <a:t> </a:t>
            </a:r>
            <a:r>
              <a:rPr lang="en-US" altLang="en-US"/>
              <a:t>программа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автоматизации</a:t>
            </a:r>
            <a:r>
              <a:rPr lang="en-US" altLang="ru-RU"/>
              <a:t> </a:t>
            </a:r>
            <a:r>
              <a:rPr lang="en-US" altLang="en-US"/>
              <a:t>решения</a:t>
            </a:r>
            <a:r>
              <a:rPr lang="en-US" altLang="ru-RU"/>
              <a:t> </a:t>
            </a:r>
            <a:r>
              <a:rPr lang="en-US" altLang="en-US"/>
              <a:t>одной</a:t>
            </a:r>
            <a:r>
              <a:rPr lang="en-US" altLang="ru-RU"/>
              <a:t> </a:t>
            </a:r>
            <a:r>
              <a:rPr lang="en-US" altLang="en-US"/>
              <a:t>из</a:t>
            </a:r>
            <a:r>
              <a:rPr lang="en-US" altLang="ru-RU"/>
              <a:t> </a:t>
            </a:r>
            <a:r>
              <a:rPr lang="en-US" altLang="en-US"/>
              <a:t>реализаций</a:t>
            </a:r>
            <a:r>
              <a:rPr lang="en-US" altLang="ru-RU"/>
              <a:t> CAPTCHA, </a:t>
            </a:r>
            <a:r>
              <a:rPr lang="en-US" altLang="en-US"/>
              <a:t>предоставляемой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аудиоформате</a:t>
            </a:r>
            <a:r>
              <a:rPr lang="en-US" altLang="ru-RU"/>
              <a:t>.</a:t>
            </a:r>
            <a:endParaRPr lang="en-US" alt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9" name="Замещающая дата 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ru-RU" altLang="en-US" smtClean="0"/>
              <a:t>9 декабря 2024 г.</a:t>
            </a:r>
            <a:endParaRPr lang="ru-RU" alt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2229</Words>
  <Application>WPS Presentation</Application>
  <PresentationFormat>宽屏</PresentationFormat>
  <Paragraphs>98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Lapte</cp:lastModifiedBy>
  <cp:revision>2</cp:revision>
  <dcterms:created xsi:type="dcterms:W3CDTF">2024-12-09T13:13:31Z</dcterms:created>
  <dcterms:modified xsi:type="dcterms:W3CDTF">2024-12-09T14:10:31Z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1049-12.2.0.18911</vt:lpwstr>
  </property>
  <property fmtid="{D5CDD505-2E9C-101B-9397-08002B2CF9AE}" pid="3" name="ICV">
    <vt:lpwstr>24C8A0CD1FC745B29FDEF807260779CE_11</vt:lpwstr>
  </property>
</Properties>
</file>