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  <p:guide orient="horz" pos="21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47010"/>
            <a:ext cx="12192000" cy="1363345"/>
          </a:xfrm>
        </p:spPr>
        <p:txBody>
          <a:bodyPr/>
          <a:p>
            <a:r>
              <a:rPr lang="ru-RU" altLang="en-US"/>
              <a:t>Проблемы </a:t>
            </a:r>
            <a:r>
              <a:rPr lang="en-US" altLang="en-US"/>
              <a:t>VR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Создание контента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016125"/>
            <a:ext cx="10515600" cy="2823210"/>
          </a:xfrm>
        </p:spPr>
        <p:txBody>
          <a:bodyPr/>
          <a:p>
            <a:pPr indent="457200" algn="just"/>
            <a:r>
              <a:rPr lang="ru-RU" altLang="en-US"/>
              <a:t>Создание контента для VR представляет собой сложный и трудоемкий процесс, который требует значительных усилий, ресурсов и навыков. Проекты в этой области включают моделирование трехмерных объектов, создание текстур, анимации и сценариев взаимодействия, что требует как высококвалифицированных специалистов, так и специализированных инструментов и программного обеспечения.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Создание контента</a:t>
            </a:r>
            <a:br>
              <a:rPr lang="ru-RU" altLang="en-US"/>
            </a:br>
            <a:r>
              <a:rPr lang="ru-RU" altLang="en-US"/>
              <a:t>Сложности разработки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373630"/>
            <a:ext cx="10515600" cy="2108200"/>
          </a:xfrm>
        </p:spPr>
        <p:txBody>
          <a:bodyPr/>
          <a:p>
            <a:pPr indent="457200" algn="just"/>
            <a:r>
              <a:rPr lang="ru-RU" altLang="en-US"/>
              <a:t>Разработка реалистичного и интерактивного контента для VR требует знания специализированных игровых движков, а также навыков 3D-моделирования и анимации. Процесс создания контента может быть длительным и ресурсоемким, что увеличивает затраты на проект.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Создание контента</a:t>
            </a:r>
            <a:br>
              <a:rPr lang="ru-RU" altLang="en-US"/>
            </a:br>
            <a:r>
              <a:rPr lang="ru-RU" altLang="en-US"/>
              <a:t>Отсутствие стандартов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200910"/>
            <a:ext cx="10515600" cy="2456180"/>
          </a:xfrm>
        </p:spPr>
        <p:txBody>
          <a:bodyPr/>
          <a:p>
            <a:pPr indent="457200" algn="just"/>
            <a:r>
              <a:rPr lang="ru-RU" altLang="en-US"/>
              <a:t>Поскольку VR является относительно новой областью, разработчики сталкиваются с различиями в платформах и движках, что затрудняет создание совместимых приложений. Каждая платформа может поддерживать разные форматы 3D-моделей и технологии, что приводит к проблемам с интеграцией и переносимостью контента.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Физиологические и психологические проблемы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558415"/>
            <a:ext cx="10515600" cy="1741170"/>
          </a:xfrm>
        </p:spPr>
        <p:txBody>
          <a:bodyPr/>
          <a:p>
            <a:pPr indent="457200" algn="just"/>
            <a:r>
              <a:rPr lang="ru-RU" altLang="en-US"/>
              <a:t>Физиологические проблемы, возникающие при использовании VR, могут существенно влиять на комфорт пользователей и их общее самочувствие. Основными из них являются "киберболезнь" и утомление глаз.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Физиологические и психологические проблемы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Киберболезнь</a:t>
            </a:r>
            <a:endParaRPr lang="ru-RU" altLang="en-US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378075"/>
            <a:ext cx="10515600" cy="2098675"/>
          </a:xfrm>
        </p:spPr>
        <p:txBody>
          <a:bodyPr/>
          <a:p>
            <a:pPr indent="457200" algn="just"/>
            <a:r>
              <a:rPr lang="ru-RU" altLang="en-US"/>
              <a:t>Киберболезнь — это состояние, возникающее из-за несоответствия между визуальными и вестибулярными сигналами. Когда пользователь находится в виртуальной среде, его глаза могут видеть движение, в то время как вестибулярный аппарат не фиксирует соответствующего физического перемещения.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Физиологические и психологические проблемы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Усталость глаз и головные боли</a:t>
            </a:r>
            <a:endParaRPr lang="ru-RU" altLang="en-US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86280"/>
            <a:ext cx="10515600" cy="2882265"/>
          </a:xfrm>
        </p:spPr>
        <p:txBody>
          <a:bodyPr/>
          <a:p>
            <a:pPr indent="457200" algn="just"/>
            <a:r>
              <a:rPr lang="ru-RU" altLang="en-US"/>
              <a:t>Длительное использование VR-гарнитур также может вызывать напряжение глаз и головные боли. Поскольку дисплеи находятся на близком расстоянии, пользователям необходимо постоянно фокусироваться на изображениях, что может вызывать усталость и дискомфорт. При этом длительное воздействие яркого света, особенно в условиях низкой освещенности, может дополнительно усугубить эти симптомы.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Социальные и этические проблемы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383790"/>
            <a:ext cx="10515600" cy="2087880"/>
          </a:xfrm>
        </p:spPr>
        <p:txBody>
          <a:bodyPr/>
          <a:p>
            <a:pPr indent="457200" algn="just"/>
            <a:r>
              <a:rPr lang="ru-RU" altLang="en-US"/>
              <a:t>Социальные и этические проблемы, возникающие в контексте виртуальной реальности, становятся все более актуальными по мере роста популярности этой технологии. Две ключевые области, вызывающие наибольшее беспокойство — это социальная изоляция пользователей и вопросы конфиденциальности данных.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Социальные и этические проблемы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Социальная изоляция</a:t>
            </a:r>
            <a:endParaRPr lang="ru-RU" altLang="en-US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86280"/>
            <a:ext cx="10515600" cy="2882265"/>
          </a:xfrm>
        </p:spPr>
        <p:txBody>
          <a:bodyPr>
            <a:normAutofit/>
          </a:bodyPr>
          <a:p>
            <a:pPr indent="457200" algn="just"/>
            <a:r>
              <a:rPr lang="ru-RU" altLang="en-US"/>
              <a:t>Виртуальная реальность предлагает захватывающие возможности для взаимодействия, которые могут временно отвлекать от реальной жизни. Однако постоянное использование VR может негативно сказываться на социальных навыках и межличностных отношениях, так как пользователи могут утрачивать способность к естественному общению и установлению связей в реальном мире.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Социальные и этические проблемы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Конфиденциальность данных</a:t>
            </a:r>
            <a:endParaRPr lang="ru-RU" altLang="en-US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256155"/>
            <a:ext cx="10515600" cy="2346325"/>
          </a:xfrm>
        </p:spPr>
        <p:txBody>
          <a:bodyPr>
            <a:normAutofit lnSpcReduction="20000"/>
          </a:bodyPr>
          <a:p>
            <a:pPr indent="457200" algn="just"/>
            <a:r>
              <a:rPr lang="ru-RU" altLang="en-US"/>
              <a:t>VR-системы собирают огромные объемы данных о пользователях, включая информацию об их движениях, предпочтениях, реакциях и поведении в виртуальных средах. Эта информация может использоваться для создания детализированных психологических профилей, что вызывает серьезные опасения относительно конфиденциальности и потенциального злоупотребления личной информацией.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Будущие перспективы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373630"/>
            <a:ext cx="10515600" cy="2108200"/>
          </a:xfrm>
        </p:spPr>
        <p:txBody>
          <a:bodyPr/>
          <a:p>
            <a:pPr indent="457200" algn="just"/>
            <a:r>
              <a:rPr lang="ru-RU" altLang="en-US"/>
              <a:t>Виртуальная реальность имеет значительный потенциал для роста и развития, несмотря на существующие проблемы и вызовы. Технологические достижения делают VR более доступной и улучшенной, что открывает новые возможности в различных сферах, таких как образование, медицина, игры и бизнес.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Введение</a:t>
            </a:r>
            <a:endParaRPr lang="ru-RU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757680"/>
            <a:ext cx="10515600" cy="3339465"/>
          </a:xfrm>
        </p:spPr>
        <p:txBody>
          <a:bodyPr>
            <a:normAutofit lnSpcReduction="10000"/>
          </a:bodyPr>
          <a:p>
            <a:pPr indent="457200" algn="just"/>
            <a:r>
              <a:rPr lang="ru-RU" altLang="en-US"/>
              <a:t>Виртуальная реальность (VR) на сегодняшний день представляет собой одну из самых быстро развивающихся технологий, открывающих новые горизонты для взаимодействия с цифровыми мирами. Однако наряду с перспективами и новыми возможностями, технология сталкивается с рядом значительных проблем, среди которых можно выделить аппаратные ограничения, высокие требования к вычислительным мощностям, сложности с созданием контента, а также физиологические и социальные риски, связанные с долгосрочным использованием VR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Будущие перспективы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Доступность технологий</a:t>
            </a:r>
            <a:endParaRPr lang="ru-RU" altLang="en-US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81200"/>
            <a:ext cx="10515600" cy="2892425"/>
          </a:xfrm>
        </p:spPr>
        <p:txBody>
          <a:bodyPr/>
          <a:p>
            <a:pPr indent="457200" algn="just"/>
            <a:r>
              <a:rPr lang="ru-RU" altLang="en-US"/>
              <a:t>С течением времени стоимость VR-оборудования снижается, что делает его более доступным для широкой аудитории. Это связано с развитием производственных процессов и повышением конкуренции на рынке.Кроме того, улучшение алгоритмов рендеринга и графики позволяет создавать более реалистичные и интерактивные виртуальные миры без необходимости в мощных и дорогих системах.</a:t>
            </a:r>
            <a:endParaRPr lang="ru-R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>
                <a:sym typeface="+mn-ea"/>
              </a:rPr>
              <a:t>Будущие перспективы</a:t>
            </a:r>
            <a:br>
              <a:rPr lang="ru-RU" altLang="en-US" sz="3600">
                <a:sym typeface="+mn-ea"/>
              </a:rPr>
            </a:br>
            <a:r>
              <a:rPr lang="ru-RU" altLang="en-US" sz="3600">
                <a:sym typeface="+mn-ea"/>
              </a:rPr>
              <a:t>Совершенствование технологий взаимодействия</a:t>
            </a:r>
            <a:endParaRPr lang="ru-RU" altLang="en-US" sz="3600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95195"/>
            <a:ext cx="10515600" cy="2465070"/>
          </a:xfrm>
        </p:spPr>
        <p:txBody>
          <a:bodyPr/>
          <a:p>
            <a:pPr indent="457200" algn="just"/>
            <a:r>
              <a:rPr lang="ru-RU" altLang="en-US"/>
              <a:t>Одной из ключевых областей развития является усовершенствование технологий трекинга движений. Новые методы, такие как системы отслеживания на основе камер и датчиков, позволяют более точно фиксировать движения пользователя в реальном времени, что способствует более естественному взаимодействию с виртуальной средой.</a:t>
            </a:r>
            <a:endParaRPr lang="ru-R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Будущие перспективы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Тактильная обратная связь и 3</a:t>
            </a:r>
            <a:r>
              <a:rPr lang="en-US" altLang="en-US">
                <a:sym typeface="+mn-ea"/>
              </a:rPr>
              <a:t>D-</a:t>
            </a:r>
            <a:r>
              <a:rPr lang="ru-RU" altLang="en-US">
                <a:sym typeface="+mn-ea"/>
              </a:rPr>
              <a:t>звук</a:t>
            </a:r>
            <a:endParaRPr lang="ru-RU" altLang="en-US">
              <a:sym typeface="+mn-ea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804035"/>
            <a:ext cx="10515600" cy="3249930"/>
          </a:xfrm>
        </p:spPr>
        <p:txBody>
          <a:bodyPr/>
          <a:p>
            <a:pPr indent="457200" algn="just"/>
            <a:r>
              <a:rPr lang="ru-RU" altLang="en-US"/>
              <a:t>Развитие технологий тактильной обратной связи и 3D-звука также играет важную роль в улучшении пользовательского опыта. Тактильная обратная связь позволяет пользователям чувствовать физические ощущения при взаимодействии с виртуальными объектами, что делает опыт более реалистичным и погружающим. 3D-звук, в свою очередь, создает объемное звуковое пространство, что усиливает эффект присутствия и позволяет пользователям лучше ориентироваться в виртуальной среде.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908175"/>
            <a:ext cx="10515600" cy="3041650"/>
          </a:xfrm>
        </p:spPr>
        <p:txBody>
          <a:bodyPr>
            <a:normAutofit lnSpcReduction="10000"/>
          </a:bodyPr>
          <a:p>
            <a:pPr indent="457200" algn="just"/>
            <a:r>
              <a:rPr lang="ru-RU" altLang="en-US"/>
              <a:t>Заключая рассмотрение проблем виртуальной реальности, можно сказать, что несмотря на впечатляющий прогресс, VR по-прежнему сталкивается с серьезными техническими и практическими вызовами.</a:t>
            </a:r>
            <a:endParaRPr lang="ru-RU" altLang="en-US"/>
          </a:p>
          <a:p>
            <a:pPr indent="457200" algn="just"/>
            <a:r>
              <a:rPr lang="ru-RU" altLang="en-US"/>
              <a:t>Тем не менее, развитие технологий продолжается, и ожидается, что дальнейшее совершенствование VR-устройств, стандартизация платформ и улучшение пользовательского опыта позволят преодолеть существующие проблемы.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Аппаратные ограничения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638935"/>
            <a:ext cx="10515600" cy="3580765"/>
          </a:xfrm>
        </p:spPr>
        <p:txBody>
          <a:bodyPr/>
          <a:p>
            <a:pPr indent="457200" algn="just"/>
            <a:r>
              <a:rPr lang="ru-RU" altLang="en-US"/>
              <a:t>Аппаратные ограничения VR связаны с высокими требованиями к вычислительным мощностям и техническим параметрам устройств. Для полноценного и комфортного погружения в виртуальные миры требуется значительное количество ресурсов, что приводит к ряду трудностей, среди которых: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Необходимость в мощных вычислительных ресурсах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Проблемы с дисплеями и качеством изображения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Наличие сенсоров и трекинг движений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Аппаратные ограничения</a:t>
            </a:r>
            <a:br>
              <a:rPr lang="ru-RU" altLang="en-US"/>
            </a:br>
            <a:r>
              <a:rPr lang="ru-RU" altLang="en-US"/>
              <a:t>Вычислительные ресурсы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390140"/>
            <a:ext cx="10515600" cy="2078355"/>
          </a:xfrm>
        </p:spPr>
        <p:txBody>
          <a:bodyPr>
            <a:normAutofit lnSpcReduction="20000"/>
          </a:bodyPr>
          <a:p>
            <a:pPr indent="457200" algn="just"/>
            <a:r>
              <a:rPr lang="ru-RU" altLang="en-US"/>
              <a:t>Современные VR-системы требуют мощных графических процессоров и центральных процессоров, чтобы обеспечить плавный рендеринг трехмерных сцен в реальном времени. Для поддержания высоких стандартов качества необходимо, чтобы частота кадров оставалась на уровне не ниже 90 кадров в секунду, иначе пользователь может испытывать дискомфорт и укачивание.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Аппаратные ограничения</a:t>
            </a:r>
            <a:br>
              <a:rPr lang="ru-RU" altLang="en-US" sz="3600"/>
            </a:br>
            <a:r>
              <a:rPr lang="ru-RU" altLang="en-US" sz="3600"/>
              <a:t>Проблемы с дисплеями и качеством изображения</a:t>
            </a:r>
            <a:endParaRPr lang="ru-RU" altLang="en-US" sz="3600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96440"/>
            <a:ext cx="10515600" cy="2861945"/>
          </a:xfrm>
        </p:spPr>
        <p:txBody>
          <a:bodyPr/>
          <a:p>
            <a:pPr indent="457200" algn="just"/>
            <a:r>
              <a:rPr lang="ru-RU" altLang="en-US"/>
              <a:t>Основной проблемой VR-гарнитур является качество изображения. Несмотря на значительные улучшения, современные устройства все еще сталкиваются с эффектом "экранной двери", когда пользователи могут различать пиксели на экране, что снижает реализм погружения. Кроме того, ограниченное поле зрения и отсутствие полного охвата периферийного зрения также снижают уровень реализма и могут ухудшать опыт погружения.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Аппаратные ограничения</a:t>
            </a:r>
            <a:br>
              <a:rPr lang="ru-RU" altLang="en-US"/>
            </a:br>
            <a:r>
              <a:rPr lang="ru-RU" altLang="en-US"/>
              <a:t>Сенсоры и трекинг движений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016125"/>
            <a:ext cx="10515600" cy="2823210"/>
          </a:xfrm>
        </p:spPr>
        <p:txBody>
          <a:bodyPr/>
          <a:p>
            <a:pPr indent="457200" algn="just"/>
            <a:r>
              <a:rPr lang="ru-RU" altLang="en-US"/>
              <a:t>Для полного погружения в VR важно точное отслеживание движений пользователя в реальном времени. Современные VR-устройства используют разнообразные системы трекинга — от внешних сенсоров до встроенных камер. Однако неточности в отслеживании движений, задержки передачи данных или недостаточно высокая частота обновления трекинга могут вызвать дезориентацию и ухудшить пользовательский опыт.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Задержки и латентность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94560"/>
            <a:ext cx="10515600" cy="2465705"/>
          </a:xfrm>
        </p:spPr>
        <p:txBody>
          <a:bodyPr/>
          <a:p>
            <a:pPr indent="457200" algn="just"/>
            <a:r>
              <a:rPr lang="ru-RU" altLang="en-US"/>
              <a:t>Задержки и латентность — это ключевые проблемы, которые значительно влияют на качество опыта виртуальной реальности. Эти факторы напрямую связаны с отслеживанием движений пользователя и отображением информации в реальном времени, что критически важно для создания ощущений погружения и взаимодействия в виртуальной среде.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Задержки и латентность</a:t>
            </a:r>
            <a:br>
              <a:rPr lang="ru-RU" altLang="en-US"/>
            </a:br>
            <a:r>
              <a:rPr lang="ru-RU" altLang="en-US"/>
              <a:t>Отслеживание движений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017395"/>
            <a:ext cx="10515600" cy="2823210"/>
          </a:xfrm>
        </p:spPr>
        <p:txBody>
          <a:bodyPr/>
          <a:p>
            <a:pPr indent="457200" algn="just"/>
            <a:r>
              <a:rPr lang="ru-RU" altLang="en-US"/>
              <a:t>Современные VR-устройства используют системы отслеживания для мониторинга движений головы и тела пользователя. Чтобы создать ощущение присутствия, эти устройства должны мгновенно отображать изменения в виртуальном пространстве. Даже минимальные задержки в рендеринге изображений или в передаче данных могут привести к дезориентации, снижению уровня погружения и даже к укачиванию.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Задержки и латентность</a:t>
            </a:r>
            <a:br>
              <a:rPr lang="ru-RU" altLang="en-US"/>
            </a:br>
            <a:r>
              <a:rPr lang="ru-RU" altLang="en-US"/>
              <a:t>Частота кадров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195195"/>
            <a:ext cx="10515600" cy="2465070"/>
          </a:xfrm>
        </p:spPr>
        <p:txBody>
          <a:bodyPr/>
          <a:p>
            <a:pPr indent="457200" algn="just"/>
            <a:r>
              <a:rPr lang="ru-RU" altLang="en-US"/>
              <a:t>Высокая частота обновления кадров является необходимым условием для создания плавного и комфортного опыта в VR. Сниженная частота кадров может приводить к визуальным артефактам, что затрудняет восприятие виртуальной среды. Это может вызывать не только дискомфорт, но и головокружение, усталость глаз и другие физиологические реакции у пользователей.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8615</Words>
  <Application>WPS Presentation</Application>
  <PresentationFormat>宽屏</PresentationFormat>
  <Paragraphs>94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4</cp:revision>
  <dcterms:created xsi:type="dcterms:W3CDTF">2024-09-29T11:38:30Z</dcterms:created>
  <dcterms:modified xsi:type="dcterms:W3CDTF">2024-09-29T12:25:54Z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948556598C7E428F805308E4B6BBE695_12</vt:lpwstr>
  </property>
</Properties>
</file>