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handoutMasterIdLst>
    <p:handoutMasterId r:id="rId20"/>
  </p:handoutMasterIdLst>
  <p:sldIdLst>
    <p:sldId id="256" r:id="rId3"/>
    <p:sldId id="257" r:id="rId4"/>
    <p:sldId id="260" r:id="rId5"/>
    <p:sldId id="258" r:id="rId6"/>
    <p:sldId id="259" r:id="rId7"/>
    <p:sldId id="261" r:id="rId8"/>
    <p:sldId id="265" r:id="rId9"/>
    <p:sldId id="267" r:id="rId10"/>
    <p:sldId id="268" r:id="rId11"/>
    <p:sldId id="269" r:id="rId12"/>
    <p:sldId id="270" r:id="rId13"/>
    <p:sldId id="272" r:id="rId14"/>
    <p:sldId id="273" r:id="rId15"/>
    <p:sldId id="274" r:id="rId16"/>
    <p:sldId id="277" r:id="rId17"/>
    <p:sldId id="278" r:id="rId1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2278" autoAdjust="0"/>
    <p:restoredTop sz="94660"/>
  </p:normalViewPr>
  <p:slideViewPr>
    <p:cSldViewPr snapToGrid="0" showGuides="1">
      <p:cViewPr varScale="1">
        <p:scale>
          <a:sx n="117" d="100"/>
          <a:sy n="117" d="100"/>
        </p:scale>
        <p:origin x="510" y="102"/>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en-US"/>
          </a:p>
        </p:txBody>
      </p:sp>
      <p:sp>
        <p:nvSpPr>
          <p:cNvPr id="3" name="Date Placeholder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en-US" smtClean="0"/>
            </a:fld>
            <a:endParaRPr lang="en-US"/>
          </a:p>
        </p:txBody>
      </p:sp>
      <p:sp>
        <p:nvSpPr>
          <p:cNvPr id="4" name="Footer Placeholder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en-US"/>
          </a:p>
        </p:txBody>
      </p:sp>
      <p:sp>
        <p:nvSpPr>
          <p:cNvPr id="5" name="Slide Number Placeholder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en-US"/>
          </a:p>
        </p:txBody>
      </p:sp>
      <p:sp>
        <p:nvSpPr>
          <p:cNvPr id="3" name="Slide Number Placeholder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en-US" smtClean="0"/>
            </a:fld>
            <a:endParaRPr lang="en-US"/>
          </a:p>
        </p:txBody>
      </p:sp>
      <p:sp>
        <p:nvSpPr>
          <p:cNvPr id="4" name="Slide Image Placeho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en-US"/>
          </a:p>
        </p:txBody>
      </p:sp>
      <p:sp>
        <p:nvSpPr>
          <p:cNvPr id="5" name="Note Placeholder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322962"/>
            <a:ext cx="9144000" cy="2187001"/>
          </a:xfrm>
        </p:spPr>
        <p:txBody>
          <a:bodyPr anchor="b">
            <a:normAutofit/>
          </a:bodyPr>
          <a:lstStyle>
            <a:lvl1pPr algn="ctr">
              <a:lnSpc>
                <a:spcPct val="130000"/>
              </a:lnSpc>
              <a:defRPr sz="6000">
                <a:effectLst/>
                <a:latin typeface="Calibri Light" panose="020F0302020204030204" pitchFamily="34" charset="0"/>
              </a:defRPr>
            </a:lvl1pPr>
          </a:lstStyle>
          <a:p>
            <a:r>
              <a:rPr lang="en-US" dirty="0" smtClean="0"/>
              <a:t>Click to edit Master title style</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Calibri Light" panose="020F0302020204030204" pitchFamily="34" charset="0"/>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
        <p:nvSpPr>
          <p:cNvPr id="7" name="Content Placeholder 6"/>
          <p:cNvSpPr>
            <a:spLocks noGrp="1"/>
          </p:cNvSpPr>
          <p:nvPr>
            <p:ph sz="quarter" idx="13"/>
          </p:nvPr>
        </p:nvSpPr>
        <p:spPr>
          <a:xfrm>
            <a:off x="838200" y="551543"/>
            <a:ext cx="10515600" cy="5558971"/>
          </a:xfrm>
        </p:spPr>
        <p:txBody>
          <a:bodyPr/>
          <a:lstStyle/>
          <a:p>
            <a:pPr lvl="0"/>
            <a:r>
              <a:rPr lang="en-US" dirty="0">
                <a:sym typeface="+mn-ea"/>
              </a:rPr>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 preserve="1">
  <p:cSld name="Заголовок и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Текст 2"/>
          <p:cNvSpPr>
            <a:spLocks noGrp="1"/>
          </p:cNvSpPr>
          <p:nvPr>
            <p:ph type="body" idx="1"/>
          </p:nvPr>
        </p:nvSpPr>
        <p:spPr/>
        <p:txBody>
          <a:bodyPr/>
          <a:lstStyle/>
          <a:p>
            <a:pPr lvl="0"/>
            <a:r>
              <a:rPr lang="ru-RU" smtClean="0"/>
              <a:t>Образец текста</a:t>
            </a:r>
            <a:endParaRPr lang="ru-RU" smtClean="0"/>
          </a:p>
          <a:p>
            <a:pPr lvl="1"/>
            <a:r>
              <a:rPr lang="ru-RU" smtClean="0"/>
              <a:t>Второй уровень</a:t>
            </a:r>
            <a:endParaRPr lang="ru-RU" smtClean="0"/>
          </a:p>
          <a:p>
            <a:pPr lvl="2"/>
            <a:r>
              <a:rPr lang="ru-RU" smtClean="0"/>
              <a:t>Третий уровень</a:t>
            </a:r>
            <a:endParaRPr lang="ru-RU" smtClean="0"/>
          </a:p>
          <a:p>
            <a:pPr lvl="3"/>
            <a:r>
              <a:rPr lang="ru-RU" smtClean="0"/>
              <a:t>Четвертый уровень</a:t>
            </a:r>
            <a:endParaRPr lang="ru-RU" smtClean="0"/>
          </a:p>
          <a:p>
            <a:pPr lvl="4"/>
            <a:r>
              <a:rPr lang="ru-RU" smtClean="0"/>
              <a:t>Пятый уровень</a:t>
            </a:r>
            <a:endParaRPr lang="ru-RU"/>
          </a:p>
        </p:txBody>
      </p:sp>
      <p:sp>
        <p:nvSpPr>
          <p:cNvPr id="4" name="Дата 3"/>
          <p:cNvSpPr>
            <a:spLocks noGrp="1"/>
          </p:cNvSpPr>
          <p:nvPr>
            <p:ph type="dt" sz="half" idx="10"/>
          </p:nvPr>
        </p:nvSpPr>
        <p:spPr/>
        <p:txBody>
          <a:bodyPr/>
          <a:lstStyle/>
          <a:p>
            <a:fld id="{760FBDFE-C587-4B4C-A407-44438C67B59E}" type="datetimeFigureOut">
              <a:rPr lang="en-US" smtClean="0"/>
            </a:fld>
            <a:endParaRPr lang="en-US" dirty="0"/>
          </a:p>
        </p:txBody>
      </p:sp>
      <p:sp>
        <p:nvSpPr>
          <p:cNvPr id="5" name="Нижний колонтитул 4"/>
          <p:cNvSpPr>
            <a:spLocks noGrp="1"/>
          </p:cNvSpPr>
          <p:nvPr>
            <p:ph type="ftr" sz="quarter" idx="11"/>
          </p:nvPr>
        </p:nvSpPr>
        <p:spPr/>
        <p:txBody>
          <a:bodyPr/>
          <a:lstStyle/>
          <a:p>
            <a:endParaRPr lang="en-US"/>
          </a:p>
        </p:txBody>
      </p:sp>
      <p:sp>
        <p:nvSpPr>
          <p:cNvPr id="6" name="Номер слайда 5"/>
          <p:cNvSpPr>
            <a:spLocks noGrp="1"/>
          </p:cNvSpPr>
          <p:nvPr>
            <p:ph type="sldNum" sz="quarter" idx="12"/>
          </p:nvPr>
        </p:nvSpPr>
        <p:spPr/>
        <p:txBody>
          <a:body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chor="ctr" anchorCtr="0">
            <a:normAutofit/>
          </a:bodyPr>
          <a:lstStyle>
            <a:lvl1pPr>
              <a:defRPr sz="4400" b="1">
                <a:effectLst/>
                <a:latin typeface="Calibri Light" panose="020F03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smtClean="0"/>
              <a:t>Click to edit Master text styles</a:t>
            </a:r>
            <a:endParaRPr lang="en-US" dirty="0" smtClean="0"/>
          </a:p>
          <a:p>
            <a:pPr lvl="1"/>
            <a:r>
              <a:rPr lang="en-US" dirty="0"/>
              <a:t>Second level </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3750945"/>
            <a:ext cx="9843135" cy="811530"/>
          </a:xfrm>
        </p:spPr>
        <p:txBody>
          <a:bodyPr anchor="b">
            <a:noAutofit/>
          </a:bodyPr>
          <a:lstStyle>
            <a:lvl1pPr>
              <a:defRPr sz="6000">
                <a:effectLst/>
              </a:defRPr>
            </a:lvl1pPr>
          </a:lstStyle>
          <a:p>
            <a:r>
              <a:rPr lang="en-US" dirty="0" smtClean="0">
                <a:sym typeface="+mn-ea"/>
              </a:rPr>
              <a:t>Click to edit Master title style</a:t>
            </a:r>
            <a:endParaRPr lang="en-US" dirty="0" smtClean="0">
              <a:sym typeface="+mn-ea"/>
            </a:endParaRPr>
          </a:p>
        </p:txBody>
      </p:sp>
      <p:sp>
        <p:nvSpPr>
          <p:cNvPr id="3" name="Text Placeholder 2"/>
          <p:cNvSpPr>
            <a:spLocks noGrp="1"/>
          </p:cNvSpPr>
          <p:nvPr>
            <p:ph type="body" idx="1"/>
          </p:nvPr>
        </p:nvSpPr>
        <p:spPr>
          <a:xfrm>
            <a:off x="831850" y="4610028"/>
            <a:ext cx="7321550" cy="647555"/>
          </a:xfrm>
        </p:spPr>
        <p:txBody>
          <a:bodyPr>
            <a:noAutofit/>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Slide Number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47700" y="258445"/>
            <a:ext cx="10515600" cy="1325563"/>
          </a:xfrm>
        </p:spPr>
        <p:txBody>
          <a:bodyPr>
            <a:normAutofit/>
          </a:bodyPr>
          <a:lstStyle>
            <a:lvl1pPr>
              <a:defRPr sz="4400" b="0" i="0">
                <a:effectLst/>
              </a:defRPr>
            </a:lvl1pPr>
          </a:lstStyle>
          <a:p>
            <a:r>
              <a:rPr lang="en-US" dirty="0" smtClean="0">
                <a:sym typeface="+mn-ea"/>
              </a:rPr>
              <a:t>Click to edit Master title style</a:t>
            </a:r>
            <a:endParaRPr lang="en-US" dirty="0"/>
          </a:p>
        </p:txBody>
      </p:sp>
      <p:sp>
        <p:nvSpPr>
          <p:cNvPr id="3" name="Content Placeholder 2"/>
          <p:cNvSpPr>
            <a:spLocks noGrp="1"/>
          </p:cNvSpPr>
          <p:nvPr>
            <p:ph sz="half" idx="1"/>
          </p:nvPr>
        </p:nvSpPr>
        <p:spPr>
          <a:xfrm>
            <a:off x="647700" y="1825625"/>
            <a:ext cx="5181600" cy="4351338"/>
          </a:xfrm>
        </p:spPr>
        <p:txBody>
          <a:bodyPr>
            <a:normAutofit/>
          </a:bodyPr>
          <a:lstStyle>
            <a:lvl1pPr>
              <a:lnSpc>
                <a:spcPct val="150000"/>
              </a:lnSpc>
              <a:defRPr sz="2800">
                <a:solidFill>
                  <a:schemeClr val="tx1">
                    <a:lumMod val="75000"/>
                    <a:lumOff val="25000"/>
                  </a:schemeClr>
                </a:solidFill>
                <a:latin typeface="Calibri Light" panose="020F0302020204030204" pitchFamily="34" charset="0"/>
                <a:cs typeface="Calibri Light" panose="020F0302020204030204" pitchFamily="34" charset="0"/>
              </a:defRPr>
            </a:lvl1pPr>
            <a:lvl2pPr>
              <a:lnSpc>
                <a:spcPct val="150000"/>
              </a:lnSpc>
              <a:defRPr sz="2400">
                <a:solidFill>
                  <a:schemeClr val="tx1">
                    <a:lumMod val="75000"/>
                    <a:lumOff val="25000"/>
                  </a:schemeClr>
                </a:solidFill>
                <a:latin typeface="Calibri Light" panose="020F0302020204030204" pitchFamily="34" charset="0"/>
                <a:cs typeface="Calibri Light" panose="020F0302020204030204" pitchFamily="34" charset="0"/>
              </a:defRPr>
            </a:lvl2pPr>
            <a:lvl3pPr>
              <a:lnSpc>
                <a:spcPct val="150000"/>
              </a:lnSpc>
              <a:defRPr sz="2000">
                <a:solidFill>
                  <a:schemeClr val="tx1">
                    <a:lumMod val="75000"/>
                    <a:lumOff val="25000"/>
                  </a:schemeClr>
                </a:solidFill>
                <a:latin typeface="Calibri Light" panose="020F0302020204030204" pitchFamily="34" charset="0"/>
                <a:cs typeface="Calibri Light" panose="020F0302020204030204" pitchFamily="34" charset="0"/>
              </a:defRPr>
            </a:lvl3pPr>
            <a:lvl4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4pPr>
            <a:lvl5pPr>
              <a:lnSpc>
                <a:spcPct val="150000"/>
              </a:lnSpc>
              <a:defRPr sz="1800">
                <a:solidFill>
                  <a:schemeClr val="tx1">
                    <a:lumMod val="75000"/>
                    <a:lumOff val="25000"/>
                  </a:schemeClr>
                </a:solidFill>
                <a:latin typeface="Calibri Light" panose="020F0302020204030204" pitchFamily="34" charset="0"/>
                <a:cs typeface="Calibri Light" panose="020F030202020403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5981700" y="1825625"/>
            <a:ext cx="5181600" cy="4351338"/>
          </a:xfrm>
        </p:spPr>
        <p:txBody>
          <a:bodyPr>
            <a:normAutofit/>
          </a:bodyPr>
          <a:lstStyle>
            <a:lvl1pPr>
              <a:lnSpc>
                <a:spcPct val="150000"/>
              </a:lnSpc>
              <a:defRPr kumimoji="0" lang="en-US" sz="2800" b="0" i="0" u="none" strike="noStrike" kern="1200" cap="none" spc="0" normalizeH="0" baseline="0" noProof="1" dirty="0">
                <a:solidFill>
                  <a:schemeClr val="tx1">
                    <a:lumMod val="75000"/>
                    <a:lumOff val="25000"/>
                  </a:schemeClr>
                </a:solidFill>
                <a:latin typeface="Calibri Light" panose="020F0302020204030204" pitchFamily="34" charset="0"/>
                <a:ea typeface="+mn-ea"/>
                <a:cs typeface="+mn-cs"/>
              </a:defRPr>
            </a:lvl1pPr>
            <a:lvl2pPr>
              <a:lnSpc>
                <a:spcPct val="150000"/>
              </a:lnSpc>
              <a:defRPr sz="2400">
                <a:solidFill>
                  <a:schemeClr val="tx1">
                    <a:lumMod val="75000"/>
                    <a:lumOff val="25000"/>
                  </a:schemeClr>
                </a:solidFill>
              </a:defRPr>
            </a:lvl2pPr>
            <a:lvl3pPr>
              <a:lnSpc>
                <a:spcPct val="150000"/>
              </a:lnSpc>
              <a:defRPr sz="2000">
                <a:solidFill>
                  <a:schemeClr val="tx1">
                    <a:lumMod val="75000"/>
                    <a:lumOff val="25000"/>
                  </a:schemeClr>
                </a:solidFill>
              </a:defRPr>
            </a:lvl3pPr>
            <a:lvl4pPr>
              <a:lnSpc>
                <a:spcPct val="150000"/>
              </a:lnSpc>
              <a:defRPr sz="2000">
                <a:solidFill>
                  <a:schemeClr val="tx1">
                    <a:lumMod val="75000"/>
                    <a:lumOff val="25000"/>
                  </a:schemeClr>
                </a:solidFill>
              </a:defRPr>
            </a:lvl4pPr>
            <a:lvl5pPr>
              <a:lnSpc>
                <a:spcPct val="150000"/>
              </a:lnSpc>
              <a:defRPr sz="2000">
                <a:solidFill>
                  <a:schemeClr val="tx1">
                    <a:lumMod val="75000"/>
                    <a:lumOff val="25000"/>
                  </a:schemeClr>
                </a:solidFill>
              </a:defRPr>
            </a:lvl5pPr>
          </a:lstStyle>
          <a:p>
            <a:pPr lvl="0"/>
            <a:r>
              <a:rPr lang="en-US" dirty="0"/>
              <a:t>Click to edit Master text styles</a:t>
            </a:r>
            <a:endParaRPr lang="en-US" dirty="0"/>
          </a:p>
          <a:p>
            <a:pPr lvl="1"/>
            <a:r>
              <a:rPr lang="en-US" dirty="0">
                <a:sym typeface="+mn-ea"/>
              </a:rPr>
              <a:t>Second level</a:t>
            </a:r>
            <a:endParaRPr lang="en-US" dirty="0"/>
          </a:p>
          <a:p>
            <a:pPr lvl="2"/>
            <a:r>
              <a:rPr lang="en-US" dirty="0">
                <a:sym typeface="+mn-ea"/>
              </a:rPr>
              <a:t>Third level</a:t>
            </a:r>
            <a:endParaRPr lang="en-US" dirty="0"/>
          </a:p>
          <a:p>
            <a:pPr lvl="3"/>
            <a:r>
              <a:rPr lang="en-US" dirty="0">
                <a:sym typeface="+mn-ea"/>
              </a:rPr>
              <a:t>Fourth level</a:t>
            </a:r>
            <a:endParaRPr lang="en-US" dirty="0"/>
          </a:p>
          <a:p>
            <a:pPr lvl="4"/>
            <a:r>
              <a:rPr lang="en-US" dirty="0">
                <a:sym typeface="+mn-ea"/>
              </a:rPr>
              <a:t>Fifth level</a:t>
            </a:r>
            <a:endParaRPr lang="en-US" dirty="0"/>
          </a:p>
        </p:txBody>
      </p:sp>
      <p:sp>
        <p:nvSpPr>
          <p:cNvPr id="5" name="Date Placeholder 4"/>
          <p:cNvSpPr>
            <a:spLocks noGrp="1"/>
          </p:cNvSpPr>
          <p:nvPr>
            <p:ph type="dt" sz="half" idx="10"/>
          </p:nvPr>
        </p:nvSpPr>
        <p:spPr/>
        <p:txBody>
          <a:bodyPr/>
          <a:lstStyle/>
          <a:p>
            <a:fld id="{760FBDFE-C587-4B4C-A407-44438C67B59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sz="4400"/>
            </a:lvl1pPr>
          </a:lstStyle>
          <a:p>
            <a:r>
              <a:rPr lang="en-US" dirty="0" smtClean="0">
                <a:sym typeface="+mn-ea"/>
              </a:rPr>
              <a:t>Click to edit Master title style</a:t>
            </a:r>
            <a:endParaRPr lang="en-US"/>
          </a:p>
        </p:txBody>
      </p:sp>
      <p:sp>
        <p:nvSpPr>
          <p:cNvPr id="3" name="Text Placeholder 2"/>
          <p:cNvSpPr>
            <a:spLocks noGrp="1"/>
          </p:cNvSpPr>
          <p:nvPr>
            <p:ph type="body" idx="1"/>
          </p:nvPr>
        </p:nvSpPr>
        <p:spPr>
          <a:xfrm>
            <a:off x="839788" y="1744961"/>
            <a:ext cx="5157787"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839788" y="2615609"/>
            <a:ext cx="5157787" cy="3574054"/>
          </a:xfrm>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atin typeface="Calibri Light" panose="020F0302020204030204" pitchFamily="34" charset="0"/>
                <a:cs typeface="Calibri Light" panose="020F03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内容占位符 5"/>
          <p:cNvSpPr>
            <a:spLocks noGrp="1"/>
          </p:cNvSpPr>
          <p:nvPr>
            <p:ph sz="quarter" idx="4"/>
          </p:nvPr>
        </p:nvSpPr>
        <p:spPr>
          <a:xfrm>
            <a:off x="6172200" y="2615609"/>
            <a:ext cx="5183188" cy="3574054"/>
          </a:xfrm>
        </p:spPr>
        <p:txBody>
          <a:bodyPr/>
          <a:lstStyle/>
          <a:p>
            <a:pPr lvl="0"/>
            <a:r>
              <a:rPr lang="en-US" dirty="0">
                <a:sym typeface="+mn-ea"/>
              </a:rPr>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7" name="Date Placeholder 6"/>
          <p:cNvSpPr>
            <a:spLocks noGrp="1"/>
          </p:cNvSpPr>
          <p:nvPr>
            <p:ph type="dt" sz="half" idx="10"/>
          </p:nvPr>
        </p:nvSpPr>
        <p:spPr/>
        <p:txBody>
          <a:bodyPr/>
          <a:lstStyle/>
          <a:p>
            <a:fld id="{760FBDFE-C587-4B4C-A407-44438C67B59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2766219"/>
            <a:ext cx="10515600" cy="1325563"/>
          </a:xfrm>
        </p:spPr>
        <p:txBody>
          <a:bodyPr>
            <a:normAutofit/>
          </a:bodyPr>
          <a:lstStyle>
            <a:lvl1pPr algn="ctr">
              <a:defRPr sz="44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Date Placeholder 2"/>
          <p:cNvSpPr>
            <a:spLocks noGrp="1"/>
          </p:cNvSpPr>
          <p:nvPr>
            <p:ph type="dt" sz="half" idx="10"/>
          </p:nvPr>
        </p:nvSpPr>
        <p:spPr/>
        <p:txBody>
          <a:bodyPr/>
          <a:lstStyle/>
          <a:p>
            <a:fld id="{760FBDFE-C587-4B4C-A407-44438C67B59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0FBDFE-C587-4B4C-A407-44438C67B59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6747" y="127000"/>
            <a:ext cx="4165200" cy="1600200"/>
          </a:xfrm>
        </p:spPr>
        <p:txBody>
          <a:bodyPr anchor="ctr" anchorCtr="0">
            <a:normAutofit/>
          </a:bodyPr>
          <a:lstStyle>
            <a:lvl1pPr>
              <a:defRPr sz="3200" b="0">
                <a:effectLst/>
                <a:latin typeface="Calibri Light" panose="020F0302020204030204" pitchFamily="34" charset="0"/>
                <a:cs typeface="Calibri Light" panose="020F0302020204030204" pitchFamily="34" charset="0"/>
              </a:defRPr>
            </a:lvl1pPr>
          </a:lstStyle>
          <a:p>
            <a:r>
              <a:rPr lang="en-US" dirty="0"/>
              <a:t>Click to edit Master title style</a:t>
            </a:r>
            <a:endParaRPr lang="en-US" dirty="0"/>
          </a:p>
        </p:txBody>
      </p:sp>
      <p:sp>
        <p:nvSpPr>
          <p:cNvPr id="3" name="Picture Placeholder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endParaRPr lang="en-US" dirty="0"/>
          </a:p>
        </p:txBody>
      </p:sp>
      <p:sp>
        <p:nvSpPr>
          <p:cNvPr id="5" name="Date Placeholder 4"/>
          <p:cNvSpPr>
            <a:spLocks noGrp="1"/>
          </p:cNvSpPr>
          <p:nvPr>
            <p:ph type="dt" sz="half" idx="10"/>
          </p:nvPr>
        </p:nvSpPr>
        <p:spPr/>
        <p:txBody>
          <a:bodyPr/>
          <a:lstStyle/>
          <a:p>
            <a:fld id="{9EFD9D74-47D9-4702-A33C-335B63B48DBF}"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ABC47A4-756D-490B-A52F-7D9E2C9FC05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24484" y="365125"/>
            <a:ext cx="1529316" cy="5811838"/>
          </a:xfrm>
        </p:spPr>
        <p:txBody>
          <a:bodyPr vert="eaVert">
            <a:normAutofit/>
          </a:bodyPr>
          <a:lstStyle>
            <a:lvl1pPr>
              <a:defRPr sz="4400"/>
            </a:lvl1pPr>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8879958" cy="5811838"/>
          </a:xfrm>
        </p:spPr>
        <p:txBody>
          <a:bodyPr vert="eaVert"/>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760FBDFE-C587-4B4C-A407-44438C67B59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AE70B2-8BF9-45C0-BB95-33D1B9D3A85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defRPr/>
            </a:pPr>
            <a:r>
              <a:rPr lang="en-US" dirty="0" smtClean="0"/>
              <a:t>Click to edit Master text styles</a:t>
            </a:r>
            <a:endParaRPr lang="en-US" dirty="0" smtClean="0"/>
          </a:p>
          <a:p>
            <a:pPr lvl="1"/>
            <a:r>
              <a:rPr lang="en-US" dirty="0" smtClean="0"/>
              <a:t>Second level</a:t>
            </a:r>
            <a:endParaRPr lang="en-US" dirty="0" smtClean="0"/>
          </a:p>
          <a:p>
            <a:pPr lvl="2"/>
            <a:r>
              <a:rPr lang="en-US" dirty="0" smtClean="0"/>
              <a:t>Third level</a:t>
            </a:r>
            <a:endParaRPr lang="en-US" dirty="0"/>
          </a:p>
          <a:p>
            <a:pPr lvl="3"/>
            <a:r>
              <a:rPr lang="en-US" dirty="0" smtClean="0"/>
              <a:t>Fourth level</a:t>
            </a:r>
            <a:endParaRPr lang="en-US" dirty="0"/>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baseline="0">
                <a:solidFill>
                  <a:schemeClr val="tx1">
                    <a:tint val="75000"/>
                  </a:schemeClr>
                </a:solidFill>
              </a:defRPr>
            </a:lvl1pPr>
          </a:lstStyle>
          <a:p>
            <a:fld id="{760FBDFE-C587-4B4C-A407-44438C67B59E}" type="datetimeFigureOut">
              <a:rPr lang="en-US" smtClean="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Calibri Light" panose="020F0302020204030204" pitchFamily="34" charset="0"/>
                <a:cs typeface="Calibri Light" panose="020F0302020204030204" pitchFamily="34" charset="0"/>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latin typeface="Calibri Light" panose="020F0302020204030204" pitchFamily="34" charset="0"/>
                <a:cs typeface="Calibri Light" panose="020F0302020204030204" pitchFamily="34" charset="0"/>
              </a:defRPr>
            </a:lvl1pPr>
          </a:lstStyle>
          <a:p>
            <a:fld id="{49AE70B2-8BF9-45C0-BB95-33D1B9D3A854}"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000" kern="1200">
          <a:solidFill>
            <a:schemeClr val="tx1"/>
          </a:solidFill>
          <a:latin typeface="Calibri Light" panose="020F0302020204030204" pitchFamily="34" charset="0"/>
          <a:ea typeface="+mj-ea"/>
          <a:cs typeface="+mj-cs"/>
        </a:defRPr>
      </a:lvl1pPr>
    </p:titleStyle>
    <p:body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sz="2800" b="0" kern="1200">
          <a:solidFill>
            <a:schemeClr val="tx1"/>
          </a:solidFill>
          <a:latin typeface="Calibri Light" panose="020F03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alibri Light" panose="020F03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effectLst/>
          <a:latin typeface="Calibri Light" panose="020F0302020204030204" pitchFamily="34" charset="0"/>
          <a:ea typeface="+mn-ea"/>
          <a:cs typeface="Calibri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effectLst/>
          <a:latin typeface="Calibri Light" panose="020F0302020204030204" pitchFamily="34" charset="0"/>
          <a:ea typeface="+mn-ea"/>
          <a:cs typeface="Calibri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ru-RU" altLang="en-US" sz="4000"/>
              <a:t>Организация когерентности многоуровневой иерархической памяти</a:t>
            </a:r>
            <a:endParaRPr lang="ru-RU" altLang="en-US" sz="4000"/>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p:txBody>
          <a:bodyPr/>
          <a:p>
            <a:pPr algn="ctr"/>
            <a:r>
              <a:rPr lang="ru-RU" altLang="en-US"/>
              <a:t>Архитектура </a:t>
            </a:r>
            <a:r>
              <a:rPr lang="en-US" altLang="en-US"/>
              <a:t>NUMA</a:t>
            </a:r>
            <a:endParaRPr lang="en-US" altLang="en-US"/>
          </a:p>
        </p:txBody>
      </p:sp>
      <p:sp>
        <p:nvSpPr>
          <p:cNvPr id="5" name="Замещающее содержимое 4"/>
          <p:cNvSpPr>
            <a:spLocks noGrp="1"/>
          </p:cNvSpPr>
          <p:nvPr>
            <p:ph idx="1"/>
          </p:nvPr>
        </p:nvSpPr>
        <p:spPr/>
        <p:txBody>
          <a:bodyPr/>
          <a:p>
            <a:pPr indent="457200" algn="just"/>
            <a:r>
              <a:rPr lang="ru-RU" altLang="en-US"/>
              <a:t>Основная идея архитектуры ccNUMA использование для образования мультипроцессорных систем интерфейса ВМ между кэш-памятью и основной памятью.</a:t>
            </a:r>
            <a:endParaRPr lang="ru-RU" altLang="en-US"/>
          </a:p>
        </p:txBody>
      </p:sp>
      <p:pic>
        <p:nvPicPr>
          <p:cNvPr id="2" name="Изображение 1" descr="1695563058997-3a2eb2e6-77a2-43c7-8d3f-b317a53db0bd_"/>
          <p:cNvPicPr>
            <a:picLocks noChangeAspect="1"/>
          </p:cNvPicPr>
          <p:nvPr/>
        </p:nvPicPr>
        <p:blipFill>
          <a:blip r:embed="rId1"/>
          <a:stretch>
            <a:fillRect/>
          </a:stretch>
        </p:blipFill>
        <p:spPr>
          <a:xfrm>
            <a:off x="3132773" y="3073400"/>
            <a:ext cx="5926455" cy="36029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p:txBody>
          <a:bodyPr/>
          <a:p>
            <a:pPr algn="ctr"/>
            <a:r>
              <a:rPr lang="ru-RU" altLang="en-US"/>
              <a:t>Архитектура </a:t>
            </a:r>
            <a:r>
              <a:rPr lang="en-US" altLang="en-US"/>
              <a:t>COMA</a:t>
            </a:r>
            <a:endParaRPr lang="en-US" altLang="en-US"/>
          </a:p>
        </p:txBody>
      </p:sp>
      <p:sp>
        <p:nvSpPr>
          <p:cNvPr id="5" name="Замещающее содержимое 4"/>
          <p:cNvSpPr>
            <a:spLocks noGrp="1"/>
          </p:cNvSpPr>
          <p:nvPr>
            <p:ph sz="half" idx="1"/>
          </p:nvPr>
        </p:nvSpPr>
        <p:spPr>
          <a:xfrm>
            <a:off x="647700" y="1825625"/>
            <a:ext cx="4781550" cy="4351655"/>
          </a:xfrm>
        </p:spPr>
        <p:txBody>
          <a:bodyPr>
            <a:noAutofit/>
          </a:bodyPr>
          <a:p>
            <a:pPr indent="457200" algn="just">
              <a:lnSpc>
                <a:spcPct val="100000"/>
              </a:lnSpc>
            </a:pPr>
            <a:r>
              <a:rPr lang="ru-RU" altLang="en-US" sz="2400"/>
              <a:t>В системах с архитектурой СОМА модули памяти ВМ строятся как кэш-память, которую называют притягивающей памятью. При запросе фрагмента памяти из другого ВМ поступивший фрагмент размещается как в кэш-памяти запрашивающего ВМ, так и в его АМ.</a:t>
            </a:r>
            <a:endParaRPr lang="ru-RU" altLang="en-US" sz="2400"/>
          </a:p>
        </p:txBody>
      </p:sp>
      <p:pic>
        <p:nvPicPr>
          <p:cNvPr id="3" name="Изображение 2" descr="1695563138577-480d547d-6804-44ad-b5fd-9f29a88ca134_"/>
          <p:cNvPicPr>
            <a:picLocks noChangeAspect="1"/>
          </p:cNvPicPr>
          <p:nvPr>
            <p:ph sz="half" idx="2"/>
          </p:nvPr>
        </p:nvPicPr>
        <p:blipFill>
          <a:blip r:embed="rId1"/>
          <a:stretch>
            <a:fillRect/>
          </a:stretch>
        </p:blipFill>
        <p:spPr>
          <a:xfrm>
            <a:off x="5603875" y="1584325"/>
            <a:ext cx="5783580" cy="48914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p:txBody>
          <a:bodyPr/>
          <a:p>
            <a:pPr algn="ctr"/>
            <a:r>
              <a:rPr lang="ru-RU" altLang="ru-RU"/>
              <a:t>Свойства рефлексивной памяти</a:t>
            </a:r>
            <a:endParaRPr lang="ru-RU" altLang="ru-RU"/>
          </a:p>
        </p:txBody>
      </p:sp>
      <p:sp>
        <p:nvSpPr>
          <p:cNvPr id="5" name="Замещающее содержимое 4"/>
          <p:cNvSpPr>
            <a:spLocks noGrp="1"/>
          </p:cNvSpPr>
          <p:nvPr>
            <p:ph sz="half" idx="1"/>
          </p:nvPr>
        </p:nvSpPr>
        <p:spPr>
          <a:xfrm>
            <a:off x="647700" y="1825625"/>
            <a:ext cx="5448300" cy="4351655"/>
          </a:xfrm>
        </p:spPr>
        <p:txBody>
          <a:bodyPr/>
          <a:p>
            <a:pPr indent="457200" algn="just">
              <a:lnSpc>
                <a:spcPct val="100000"/>
              </a:lnSpc>
            </a:pPr>
            <a:r>
              <a:rPr lang="ru-RU" altLang="en-US" sz="2400"/>
              <a:t>Основное свойство рефлексивной памяти, обусловившее ее название, состоит в том, что каждая копия разделяемого данного в локальной памяти любого ВМ имеет одно и то же значение.</a:t>
            </a:r>
            <a:endParaRPr lang="ru-RU" altLang="en-US" sz="2400"/>
          </a:p>
          <a:p>
            <a:pPr indent="457200" algn="just">
              <a:lnSpc>
                <a:spcPct val="100000"/>
              </a:lnSpc>
            </a:pPr>
            <a:r>
              <a:rPr lang="ru-RU" altLang="en-US" sz="2400"/>
              <a:t>Функционирование системы с рефлексивной памятью (RM) показано на рисунке</a:t>
            </a:r>
            <a:endParaRPr lang="ru-RU" altLang="en-US" sz="2400"/>
          </a:p>
        </p:txBody>
      </p:sp>
      <p:pic>
        <p:nvPicPr>
          <p:cNvPr id="3" name="Изображение 3" descr="1695563229888-d62aa2b8-7a26-48cc-b0c2-c84760abc19a_"/>
          <p:cNvPicPr>
            <a:picLocks noChangeAspect="1"/>
          </p:cNvPicPr>
          <p:nvPr>
            <p:ph sz="half" idx="2"/>
          </p:nvPr>
        </p:nvPicPr>
        <p:blipFill>
          <a:blip r:embed="rId1"/>
          <a:stretch>
            <a:fillRect/>
          </a:stretch>
        </p:blipFill>
        <p:spPr>
          <a:xfrm>
            <a:off x="7122160" y="1377315"/>
            <a:ext cx="3504565" cy="52584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p:txBody>
          <a:bodyPr>
            <a:normAutofit fontScale="90000"/>
          </a:bodyPr>
          <a:p>
            <a:pPr algn="ctr"/>
            <a:r>
              <a:rPr lang="ru-RU" altLang="en-US"/>
              <a:t>Особенности программных реализаций разделяемой памяти по сравнению с аппаратными</a:t>
            </a:r>
            <a:endParaRPr lang="ru-RU" altLang="en-US"/>
          </a:p>
        </p:txBody>
      </p:sp>
      <p:sp>
        <p:nvSpPr>
          <p:cNvPr id="5" name="Замещающее содержимое 4"/>
          <p:cNvSpPr>
            <a:spLocks noGrp="1"/>
          </p:cNvSpPr>
          <p:nvPr>
            <p:ph idx="1"/>
          </p:nvPr>
        </p:nvSpPr>
        <p:spPr>
          <a:xfrm>
            <a:off x="647700" y="1825625"/>
            <a:ext cx="10674350" cy="4811395"/>
          </a:xfrm>
        </p:spPr>
        <p:txBody>
          <a:bodyPr>
            <a:noAutofit/>
          </a:bodyPr>
          <a:p>
            <a:pPr indent="457200" algn="just"/>
            <a:r>
              <a:rPr lang="ru-RU" altLang="en-US" sz="1600"/>
              <a:t>В большинстве программных реализаций в качестве наименьших элементов разделяемой памяти служат страницы. Однако сравнительно большой объем разделяемых страниц создает проблему ложного разделения, при котором конфликтными признаются модификации разными процессорами различных ячеек памяти одной страницы, на самом деле не конфликтующие между собой.</a:t>
            </a:r>
            <a:endParaRPr lang="ru-RU" altLang="en-US" sz="1600"/>
          </a:p>
          <a:p>
            <a:pPr indent="457200" algn="just"/>
            <a:r>
              <a:rPr lang="ru-RU" altLang="en-US" sz="1600"/>
              <a:t>Программный уровень реализации разделяемой памяти может базироваться либо на компиляторе, либо на библиотеке процедур, статически или динамически связываемых с исполняемой прикладной программой.</a:t>
            </a:r>
            <a:endParaRPr lang="ru-RU" altLang="en-US" sz="1600"/>
          </a:p>
          <a:p>
            <a:pPr indent="457200" algn="just"/>
            <a:r>
              <a:rPr lang="ru-RU" altLang="en-US" sz="1600"/>
              <a:t>Эффективность программных реализаций разделяемой памяти ограничивается большим размером разделяемых единиц, временем выполнения операций синхронизации, включая определение модифицированных данных, а также задержкой и пропускной способностью коммуникационной среды.</a:t>
            </a:r>
            <a:endParaRPr lang="ru-RU" altLang="en-US" sz="1600"/>
          </a:p>
          <a:p>
            <a:pPr indent="457200" algn="just"/>
            <a:r>
              <a:rPr lang="ru-RU" altLang="en-US" sz="1600"/>
              <a:t>При программном уровне реализации разделяемая память доступна только ограниченному классу прикладных программ, написанных с использованием ограниченного круга языковых конструкций, ориентированных на поддержку выявления компилятором записей в разделяемые переменные или использование библиотек для доступа к этим переменным.</a:t>
            </a:r>
            <a:endParaRPr lang="ru-RU" altLang="en-US" sz="1600"/>
          </a:p>
          <a:p>
            <a:pPr indent="457200" algn="just"/>
            <a:r>
              <a:rPr lang="ru-RU" altLang="en-US" sz="1600"/>
              <a:t>Не все ячейки памяти одинаково доступны.</a:t>
            </a:r>
            <a:endParaRPr lang="ru-RU" altLang="en-US" sz="1600"/>
          </a:p>
          <a:p>
            <a:pPr indent="457200" algn="just"/>
            <a:r>
              <a:rPr lang="ru-RU" altLang="en-US" sz="1600"/>
              <a:t>Разделяемая память вследствие этого не может использоваться для реализации синхронизации. Для синхронизации используется ограниченное количество синхронизирующих примитивов.</a:t>
            </a:r>
            <a:endParaRPr lang="ru-RU" altLang="en-US" sz="1600"/>
          </a:p>
          <a:p>
            <a:pPr indent="457200" algn="just"/>
            <a:r>
              <a:rPr lang="ru-RU" altLang="en-US" sz="1600"/>
              <a:t>Программы, созданные для систем с апаратной разделяемой памятью, трудно переносимы на системы с программной разделяемой памятью.</a:t>
            </a:r>
            <a:endParaRPr lang="ru-RU" altLang="en-US"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p:txBody>
          <a:bodyPr>
            <a:normAutofit fontScale="90000"/>
          </a:bodyPr>
          <a:p>
            <a:pPr algn="ctr"/>
            <a:r>
              <a:rPr lang="ru-RU" altLang="en-US"/>
              <a:t>Суть реализации модели свободной состоятельности разделяемой памяти</a:t>
            </a:r>
            <a:endParaRPr lang="ru-RU" altLang="en-US"/>
          </a:p>
        </p:txBody>
      </p:sp>
      <p:sp>
        <p:nvSpPr>
          <p:cNvPr id="5" name="Замещающее содержимое 4"/>
          <p:cNvSpPr>
            <a:spLocks noGrp="1"/>
          </p:cNvSpPr>
          <p:nvPr>
            <p:ph idx="1"/>
          </p:nvPr>
        </p:nvSpPr>
        <p:spPr>
          <a:xfrm>
            <a:off x="647700" y="1825625"/>
            <a:ext cx="10641965" cy="4351655"/>
          </a:xfrm>
        </p:spPr>
        <p:txBody>
          <a:bodyPr/>
          <a:p>
            <a:pPr indent="457200" algn="just"/>
            <a:r>
              <a:rPr lang="ru-RU" altLang="en-US"/>
              <a:t>Для реализации модели свободной состоятельности могут быть использованы различные протоколы, в том числе неторопливой свободной состоятельности и нетерпеливой свободной состоятельности памяти.</a:t>
            </a:r>
            <a:endParaRPr lang="ru-RU" altLang="en-US"/>
          </a:p>
          <a:p>
            <a:pPr indent="457200" algn="just"/>
            <a:r>
              <a:rPr lang="ru-RU" altLang="en-US"/>
              <a:t>В рамках этих моделей задержки, вызванные передачей модифицируемых данных, скрываются за счет буферизации записей или их конвейеризации в пределах критических интервалов. При этом в критическом интервале возможно объединение групп записей в одну, что повышает эффективность их передачи через коммуникационную среду.</a:t>
            </a:r>
            <a:endParaRPr lang="ru-RU"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p:txBody>
          <a:bodyPr>
            <a:normAutofit fontScale="90000"/>
          </a:bodyPr>
          <a:p>
            <a:pPr algn="ctr"/>
            <a:r>
              <a:rPr lang="ru-RU" altLang="en-US"/>
              <a:t>Реализация протокола неторопливой свободной состоятельности</a:t>
            </a:r>
            <a:endParaRPr lang="ru-RU" altLang="en-US"/>
          </a:p>
        </p:txBody>
      </p:sp>
      <p:pic>
        <p:nvPicPr>
          <p:cNvPr id="2" name="Изображение 5" descr="1695563397056-d2e8bf6d-5be4-4190-b4c0-5548cd93fc4b_"/>
          <p:cNvPicPr>
            <a:picLocks noChangeAspect="1"/>
          </p:cNvPicPr>
          <p:nvPr>
            <p:ph idx="1"/>
          </p:nvPr>
        </p:nvPicPr>
        <p:blipFill>
          <a:blip r:embed="rId1"/>
          <a:stretch>
            <a:fillRect/>
          </a:stretch>
        </p:blipFill>
        <p:spPr>
          <a:xfrm>
            <a:off x="3002915" y="1825625"/>
            <a:ext cx="5804535" cy="43516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p:txBody>
          <a:bodyPr>
            <a:normAutofit fontScale="90000"/>
          </a:bodyPr>
          <a:p>
            <a:pPr algn="ctr"/>
            <a:r>
              <a:rPr lang="ru-RU" altLang="en-US"/>
              <a:t>Отличие реализации протокола нетерпеливой свободной состоятельности от протокола неторопливой свободной состоятельности</a:t>
            </a:r>
            <a:endParaRPr lang="ru-RU" altLang="en-US"/>
          </a:p>
        </p:txBody>
      </p:sp>
      <p:sp>
        <p:nvSpPr>
          <p:cNvPr id="5" name="Замещающее содержимое 4"/>
          <p:cNvSpPr>
            <a:spLocks noGrp="1"/>
          </p:cNvSpPr>
          <p:nvPr>
            <p:ph idx="1"/>
          </p:nvPr>
        </p:nvSpPr>
        <p:spPr/>
        <p:txBody>
          <a:bodyPr/>
          <a:p>
            <a:pPr indent="457200" algn="just"/>
            <a:r>
              <a:rPr lang="ru-RU" altLang="en-US"/>
              <a:t>При </a:t>
            </a:r>
            <a:r>
              <a:rPr lang="en-US" altLang="en-US"/>
              <a:t>ERC</a:t>
            </a:r>
            <a:r>
              <a:rPr lang="ru-RU" altLang="en-US"/>
              <a:t> протоколе записи буферизируются до тех пор, пока не потребуется сделать их доступными при очередном выполнении операции release путем трансляци онной рассылки измененных данных. Таким образом, основное отличие протокола ERC от LRC состоит в том, что состоятельность страниц поддерживается операцией release, а не асquire. При этом протокол ERC может делать лишние передачи данных для поддержания состоятельности копий страниц, к которым в некоторых ВМ не будет обращений. Соответственно недостатком LRC служит то, что после обращения к несостоятельной странице требуется ожидание, пока будет вычислени передан этому ВМ необходимый diff.</a:t>
            </a:r>
            <a:endParaRPr lang="ru-RU"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p:txBody>
          <a:bodyPr/>
          <a:p>
            <a:pPr algn="ctr"/>
            <a:r>
              <a:rPr lang="ru-RU" altLang="en-US"/>
              <a:t>Когерентность данных</a:t>
            </a:r>
            <a:endParaRPr lang="ru-RU" altLang="en-US"/>
          </a:p>
        </p:txBody>
      </p:sp>
      <p:sp>
        <p:nvSpPr>
          <p:cNvPr id="5" name="Замещающее содержимое 4"/>
          <p:cNvSpPr>
            <a:spLocks noGrp="1"/>
          </p:cNvSpPr>
          <p:nvPr>
            <p:ph idx="1"/>
          </p:nvPr>
        </p:nvSpPr>
        <p:spPr>
          <a:xfrm>
            <a:off x="647700" y="1825625"/>
            <a:ext cx="10660380" cy="4351655"/>
          </a:xfrm>
        </p:spPr>
        <p:txBody>
          <a:bodyPr/>
          <a:p>
            <a:pPr indent="457200" algn="just"/>
            <a:r>
              <a:rPr lang="ru-RU" altLang="en-US"/>
              <a:t>В многопроцессорной ВС для каждого элемента данных должна быть обеспечена когерентность (согласованность, одинаковость) его копий, обрабатываемых разными процессорами и размещенных в разных блоках иерархической памяти.</a:t>
            </a:r>
            <a:endParaRPr lang="ru-RU" altLang="en-US"/>
          </a:p>
          <a:p>
            <a:pPr indent="457200" algn="just"/>
            <a:r>
              <a:rPr lang="ru-RU" altLang="en-US"/>
              <a:t>Механизмы реализации когерентности могут быть как явными, так и неявными для прикладного программиста.</a:t>
            </a:r>
            <a:endParaRPr lang="ru-RU"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p:txBody>
          <a:bodyPr>
            <a:normAutofit fontScale="90000"/>
          </a:bodyPr>
          <a:p>
            <a:pPr algn="ctr"/>
            <a:r>
              <a:rPr lang="ru-RU" altLang="en-US"/>
              <a:t>Классификация архитектур вычислительных систем по признаку реализации когерентности</a:t>
            </a:r>
            <a:endParaRPr lang="ru-RU" altLang="en-US"/>
          </a:p>
        </p:txBody>
      </p:sp>
      <p:sp>
        <p:nvSpPr>
          <p:cNvPr id="5" name="Замещающее содержимое 4"/>
          <p:cNvSpPr>
            <a:spLocks noGrp="1"/>
          </p:cNvSpPr>
          <p:nvPr>
            <p:ph idx="1"/>
          </p:nvPr>
        </p:nvSpPr>
        <p:spPr>
          <a:xfrm>
            <a:off x="647700" y="1825625"/>
            <a:ext cx="10641965" cy="4351655"/>
          </a:xfrm>
        </p:spPr>
        <p:txBody>
          <a:bodyPr>
            <a:normAutofit lnSpcReduction="10000"/>
          </a:bodyPr>
          <a:p>
            <a:pPr indent="457200" algn="just"/>
            <a:r>
              <a:rPr lang="ru-RU" altLang="en-US"/>
              <a:t>По признакуреализации когерентности архитектуры ВС классифицируют на:</a:t>
            </a:r>
            <a:endParaRPr lang="ru-RU" altLang="en-US"/>
          </a:p>
          <a:p>
            <a:pPr marL="514350" indent="-514350" algn="just">
              <a:buAutoNum type="arabicPeriod"/>
            </a:pPr>
            <a:r>
              <a:rPr lang="ru-RU" altLang="en-US"/>
              <a:t>Архитектура с явным размещением данных и явным указанием доступа к данным</a:t>
            </a:r>
            <a:endParaRPr lang="ru-RU" altLang="en-US"/>
          </a:p>
          <a:p>
            <a:pPr marL="514350" indent="-514350" algn="just">
              <a:buAutoNum type="arabicPeriod"/>
            </a:pPr>
            <a:r>
              <a:rPr lang="ru-RU" altLang="en-US"/>
              <a:t>Архитектура с неявным размещением данных и неявным указанием доступа к данным</a:t>
            </a:r>
            <a:endParaRPr lang="ru-RU" altLang="en-US"/>
          </a:p>
          <a:p>
            <a:pPr marL="514350" indent="-514350" algn="just">
              <a:buAutoNum type="arabicPeriod"/>
            </a:pPr>
            <a:r>
              <a:rPr lang="ru-RU" altLang="en-US"/>
              <a:t>Архитектура с неявным размещением данных и явным указанием доступа к данным</a:t>
            </a:r>
            <a:endParaRPr lang="ru-RU" altLang="en-US"/>
          </a:p>
          <a:p>
            <a:pPr marL="514350" indent="-514350" algn="just">
              <a:buAutoNum type="arabicPeriod"/>
            </a:pPr>
            <a:r>
              <a:rPr lang="ru-RU" altLang="en-US"/>
              <a:t>Архитектура с явным размещением данных и неявным указанием доступа к данным</a:t>
            </a:r>
            <a:endParaRPr lang="ru-RU"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p:txBody>
          <a:bodyPr>
            <a:normAutofit fontScale="90000"/>
          </a:bodyPr>
          <a:p>
            <a:pPr algn="ctr"/>
            <a:r>
              <a:rPr lang="ru-RU" altLang="en-US"/>
              <a:t>Архитектура с явной когерентностью памятей</a:t>
            </a:r>
            <a:endParaRPr lang="ru-RU" altLang="en-US"/>
          </a:p>
        </p:txBody>
      </p:sp>
      <p:sp>
        <p:nvSpPr>
          <p:cNvPr id="5" name="Замещающее содержимое 4"/>
          <p:cNvSpPr>
            <a:spLocks noGrp="1"/>
          </p:cNvSpPr>
          <p:nvPr>
            <p:ph idx="1"/>
          </p:nvPr>
        </p:nvSpPr>
        <p:spPr>
          <a:xfrm>
            <a:off x="647700" y="1825625"/>
            <a:ext cx="11022330" cy="4351655"/>
          </a:xfrm>
        </p:spPr>
        <p:txBody>
          <a:bodyPr>
            <a:normAutofit lnSpcReduction="10000"/>
          </a:bodyPr>
          <a:p>
            <a:pPr indent="457200" algn="just"/>
            <a:r>
              <a:rPr lang="ru-RU" altLang="en-US"/>
              <a:t>В этой архитектуре, называемой также архитектурой с распределенной памятью, программист явно задает действия по поддержке когерентности памяти посредством передачи данных, программируемой с использованием специальных команд «послать» и «принять».</a:t>
            </a:r>
            <a:endParaRPr lang="ru-RU" altLang="en-US"/>
          </a:p>
          <a:p>
            <a:pPr indent="457200" algn="just"/>
            <a:r>
              <a:rPr lang="ru-RU" altLang="en-US"/>
              <a:t>Каждый процессор имеет свое собственное адресное пространство, а согласованность элементов данных выполняется путем установления соответствия между областью памяти, предназначенной для передачи, и областью памяти, предназначенной для приема данных, в другом блоке памяти.</a:t>
            </a:r>
            <a:endParaRPr lang="ru-RU"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a:xfrm>
            <a:off x="647700" y="258445"/>
            <a:ext cx="10754360" cy="1325880"/>
          </a:xfrm>
        </p:spPr>
        <p:txBody>
          <a:bodyPr>
            <a:normAutofit fontScale="90000"/>
          </a:bodyPr>
          <a:p>
            <a:pPr algn="ctr"/>
            <a:r>
              <a:rPr lang="ru-RU" altLang="en-US">
                <a:sym typeface="+mn-ea"/>
              </a:rPr>
              <a:t>Архитектура с неявной когерентностью памятей</a:t>
            </a:r>
            <a:r>
              <a:rPr lang="ru-RU" altLang="en-US"/>
              <a:t>. </a:t>
            </a:r>
            <a:endParaRPr lang="ru-RU" altLang="en-US"/>
          </a:p>
        </p:txBody>
      </p:sp>
      <p:sp>
        <p:nvSpPr>
          <p:cNvPr id="5" name="Замещающее содержимое 4"/>
          <p:cNvSpPr>
            <a:spLocks noGrp="1"/>
          </p:cNvSpPr>
          <p:nvPr>
            <p:ph idx="1"/>
          </p:nvPr>
        </p:nvSpPr>
        <p:spPr/>
        <p:txBody>
          <a:bodyPr/>
          <a:p>
            <a:pPr indent="457200" algn="just"/>
            <a:r>
              <a:rPr lang="ru-RU" altLang="en-US"/>
              <a:t>В этой архитектуре, называемой также архитектурой с разделяемой памятью, механизм реализации когерентности прозрачен для прикладного программиста, и в программах отсутствуют какие-либо другие команды обращения к памяти, кроме команд чтения и записи.</a:t>
            </a:r>
            <a:endParaRPr lang="ru-RU" altLang="en-US"/>
          </a:p>
          <a:p>
            <a:pPr indent="457200" algn="just"/>
            <a:r>
              <a:rPr lang="ru-RU" altLang="en-US"/>
              <a:t>Используется единое физическое или виртуальное адресное пространство.</a:t>
            </a:r>
            <a:endParaRPr lang="ru-RU"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p:txBody>
          <a:bodyPr>
            <a:normAutofit fontScale="90000"/>
          </a:bodyPr>
          <a:p>
            <a:pPr algn="ctr"/>
            <a:r>
              <a:rPr lang="ru-RU" altLang="en-US">
                <a:sym typeface="+mn-ea"/>
              </a:rPr>
              <a:t>Типы организации кэш-памяти и р</a:t>
            </a:r>
            <a:r>
              <a:rPr lang="ru-RU" altLang="en-US"/>
              <a:t>еализация когерентности кэш-памяти и основной памяти</a:t>
            </a:r>
            <a:endParaRPr lang="ru-RU" altLang="en-US"/>
          </a:p>
        </p:txBody>
      </p:sp>
      <p:sp>
        <p:nvSpPr>
          <p:cNvPr id="5" name="Замещающее содержимое 4"/>
          <p:cNvSpPr>
            <a:spLocks noGrp="1"/>
          </p:cNvSpPr>
          <p:nvPr>
            <p:ph idx="1"/>
          </p:nvPr>
        </p:nvSpPr>
        <p:spPr>
          <a:xfrm>
            <a:off x="647700" y="1825625"/>
            <a:ext cx="10626090" cy="4351655"/>
          </a:xfrm>
        </p:spPr>
        <p:txBody>
          <a:bodyPr>
            <a:normAutofit lnSpcReduction="10000"/>
          </a:bodyPr>
          <a:p>
            <a:pPr indent="457200" algn="just"/>
            <a:r>
              <a:rPr lang="ru-RU" altLang="en-US"/>
              <a:t>Среди механизмов неявной реализации когерентности выделяют:</a:t>
            </a:r>
            <a:endParaRPr lang="ru-RU" altLang="en-US"/>
          </a:p>
          <a:p>
            <a:pPr marL="514350" indent="-514350" algn="just">
              <a:buAutoNum type="arabicPeriod"/>
            </a:pPr>
            <a:r>
              <a:rPr lang="ru-RU" altLang="en-US"/>
              <a:t>Однопроцессорный подход</a:t>
            </a:r>
            <a:endParaRPr lang="ru-RU" altLang="en-US"/>
          </a:p>
          <a:p>
            <a:pPr marL="514350" indent="-514350" algn="just">
              <a:buAutoNum type="arabicPeriod"/>
            </a:pPr>
            <a:r>
              <a:rPr lang="ru-RU" altLang="en-US"/>
              <a:t>Многопроцессорный подход</a:t>
            </a:r>
            <a:endParaRPr lang="ru-RU" altLang="en-US"/>
          </a:p>
          <a:p>
            <a:pPr marL="514350" indent="-514350" algn="just">
              <a:buAutoNum type="arabicPeriod"/>
            </a:pPr>
            <a:r>
              <a:rPr lang="ru-RU" altLang="en-US"/>
              <a:t>Аппаратно-программные реализации</a:t>
            </a:r>
            <a:endParaRPr lang="ru-RU" altLang="en-US"/>
          </a:p>
          <a:p>
            <a:pPr indent="457200" algn="just"/>
            <a:r>
              <a:rPr lang="ru-RU" altLang="en-US">
                <a:sym typeface="+mn-ea"/>
              </a:rPr>
              <a:t>Наиболее часто используются следующие 3 способа организации кэш-памяти:</a:t>
            </a:r>
            <a:endParaRPr lang="ru-RU" altLang="en-US"/>
          </a:p>
          <a:p>
            <a:pPr marL="514350" indent="-514350" algn="just">
              <a:buAutoNum type="arabicPeriod"/>
            </a:pPr>
            <a:r>
              <a:rPr lang="ru-RU" altLang="en-US">
                <a:sym typeface="+mn-ea"/>
              </a:rPr>
              <a:t>Кэш-память с прямым отображением.</a:t>
            </a:r>
            <a:endParaRPr lang="ru-RU" altLang="en-US"/>
          </a:p>
          <a:p>
            <a:pPr marL="514350" indent="-514350" algn="just">
              <a:buAutoNum type="arabicPeriod"/>
            </a:pPr>
            <a:r>
              <a:rPr lang="ru-RU" altLang="en-US">
                <a:sym typeface="+mn-ea"/>
              </a:rPr>
              <a:t>Наборно-ассоциативная кэш-память</a:t>
            </a:r>
            <a:endParaRPr lang="ru-RU" altLang="en-US"/>
          </a:p>
          <a:p>
            <a:pPr marL="514350" indent="-514350" algn="just">
              <a:buAutoNum type="arabicPeriod"/>
            </a:pPr>
            <a:r>
              <a:rPr lang="ru-RU" altLang="en-US">
                <a:sym typeface="+mn-ea"/>
              </a:rPr>
              <a:t>Ассоциативная кэш-память</a:t>
            </a:r>
            <a:endParaRPr lang="ru-RU"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p:txBody>
          <a:bodyPr>
            <a:normAutofit fontScale="90000"/>
          </a:bodyPr>
          <a:p>
            <a:pPr algn="ctr"/>
            <a:r>
              <a:rPr lang="ru-RU" altLang="en-US"/>
              <a:t>Механизмы реализации когерентности многоуровневой памяти</a:t>
            </a:r>
            <a:endParaRPr lang="ru-RU" altLang="en-US"/>
          </a:p>
        </p:txBody>
      </p:sp>
      <p:sp>
        <p:nvSpPr>
          <p:cNvPr id="5" name="Замещающее содержимое 4"/>
          <p:cNvSpPr>
            <a:spLocks noGrp="1"/>
          </p:cNvSpPr>
          <p:nvPr>
            <p:ph idx="1"/>
          </p:nvPr>
        </p:nvSpPr>
        <p:spPr/>
        <p:txBody>
          <a:bodyPr/>
          <a:p>
            <a:pPr indent="457200" algn="just"/>
            <a:r>
              <a:rPr lang="ru-RU" altLang="en-US"/>
              <a:t>Реализация механизма когерентности в ВС с разделяемой памятью требует аппаратурно-временных затрат. Причем уменьшить временную составляющую затрат можно за счет увеличения аппаратурной составляющей и наоборот. Уменьшение временной составляющей требует создания специализированной аппаратуры реализации когерентности. Уменьшение аппаратурной составляющей предусматривает некоторый минимум аппаратных средств, на которых осуществляется программная реализация механизма когерентности.</a:t>
            </a:r>
            <a:endParaRPr lang="ru-RU"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p:txBody>
          <a:bodyPr>
            <a:normAutofit fontScale="90000"/>
          </a:bodyPr>
          <a:p>
            <a:pPr algn="ctr"/>
            <a:r>
              <a:rPr lang="ru-RU" altLang="en-US"/>
              <a:t>Аппаратная реализация когерентности многоуровневой памяти</a:t>
            </a:r>
            <a:endParaRPr lang="ru-RU" altLang="en-US"/>
          </a:p>
        </p:txBody>
      </p:sp>
      <p:sp>
        <p:nvSpPr>
          <p:cNvPr id="5" name="Замещающее содержимое 4"/>
          <p:cNvSpPr>
            <a:spLocks noGrp="1"/>
          </p:cNvSpPr>
          <p:nvPr>
            <p:ph idx="1"/>
          </p:nvPr>
        </p:nvSpPr>
        <p:spPr>
          <a:xfrm>
            <a:off x="647700" y="1825625"/>
            <a:ext cx="10657840" cy="4351655"/>
          </a:xfrm>
        </p:spPr>
        <p:txBody>
          <a:bodyPr>
            <a:normAutofit lnSpcReduction="10000"/>
          </a:bodyPr>
          <a:p>
            <a:pPr indent="457200" algn="just"/>
            <a:r>
              <a:rPr lang="ru-RU" altLang="en-US"/>
              <a:t>При аппаратном уровне реализации разделяемой памяти объем разделяемых единиц данных, как правило, составляет кэш-строку. Это обусловлено привязкой к механизму когерентности внутрикристальной многоуровневой кэш-памяти микропроцессоров. Вследствие этого аппаратные реализации универсальны в том смысле, что они не требуют введения в программы дополнительного кода для организации разделяемой памяти. Аппаратные реализации, вследствие применения специально разрабатываемых средств, имеют малую задержку при передаче данных и обеспечивают высокую пропускную способность коммуникационной среды.</a:t>
            </a:r>
            <a:endParaRPr lang="ru-RU"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Заголовок 3"/>
          <p:cNvSpPr>
            <a:spLocks noGrp="1"/>
          </p:cNvSpPr>
          <p:nvPr>
            <p:ph type="title"/>
          </p:nvPr>
        </p:nvSpPr>
        <p:spPr/>
        <p:txBody>
          <a:bodyPr>
            <a:normAutofit fontScale="90000"/>
          </a:bodyPr>
          <a:p>
            <a:pPr algn="ctr"/>
            <a:r>
              <a:rPr lang="ru-RU" altLang="en-US"/>
              <a:t>Способ когерентности, используемый в </a:t>
            </a:r>
            <a:r>
              <a:rPr lang="en-US" altLang="en-US"/>
              <a:t>SMP</a:t>
            </a:r>
            <a:endParaRPr lang="en-US" altLang="en-US"/>
          </a:p>
        </p:txBody>
      </p:sp>
      <p:sp>
        <p:nvSpPr>
          <p:cNvPr id="5" name="Замещающее содержимое 4"/>
          <p:cNvSpPr>
            <a:spLocks noGrp="1"/>
          </p:cNvSpPr>
          <p:nvPr>
            <p:ph idx="1"/>
          </p:nvPr>
        </p:nvSpPr>
        <p:spPr>
          <a:xfrm>
            <a:off x="647700" y="1825625"/>
            <a:ext cx="10626090" cy="4351655"/>
          </a:xfrm>
        </p:spPr>
        <p:txBody>
          <a:bodyPr/>
          <a:p>
            <a:pPr indent="457200" algn="just"/>
            <a:r>
              <a:rPr lang="ru-RU" altLang="en-US"/>
              <a:t>Как правило, в ЅMP (симметричных мультипроцессорах) применяется протокол когерентности, основанный на «прослушивании» всеми процессорами коммуникационной среды и проведении согласованных изменений кэш-памятей и основной памяти. Модель состоятельности памяти строгая, либо последовательная, либо процессорная.</a:t>
            </a:r>
            <a:endParaRPr lang="ru-RU"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Calibri"/>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7321</Words>
  <Application>WPS Presentation</Application>
  <PresentationFormat>宽屏</PresentationFormat>
  <Paragraphs>82</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 Light</vt:lpstr>
      <vt:lpstr>Microsoft YaHei</vt:lpstr>
      <vt:lpstr>Arial Unicode MS</vt:lpstr>
      <vt:lpstr>Calibri</vt:lpstr>
      <vt:lpstr>Office Theme</vt:lpstr>
      <vt:lpstr>Организация когерентности многоуровневой иерархической памяти</vt:lpstr>
      <vt:lpstr>Когерентность данных</vt:lpstr>
      <vt:lpstr>Классификация архитектур вычислительных систем по признаку реализации когерентности</vt:lpstr>
      <vt:lpstr>Архитектура с явной когерентностью памятей</vt:lpstr>
      <vt:lpstr>Архитектура с неявной когерентностью памятей. </vt:lpstr>
      <vt:lpstr>Типы организации кэш-памяти и реализация когерентности кэш-памяти и основной памяти</vt:lpstr>
      <vt:lpstr>Механизмы реализации когерентности многоуровневой памяти</vt:lpstr>
      <vt:lpstr>Аппаратная реализация когерентности многоуровневой памяти</vt:lpstr>
      <vt:lpstr>Способ когерентности, используемый в SMP</vt:lpstr>
      <vt:lpstr>Архитектура NUMA</vt:lpstr>
      <vt:lpstr>Архитектура COMA</vt:lpstr>
      <vt:lpstr>Свойства рефлексивной памяти</vt:lpstr>
      <vt:lpstr>Особенности программных реализаций разделяемой памяти по сравнению с аппаратными</vt:lpstr>
      <vt:lpstr>Суть реализации модели свободной состоятельности разделяемой памяти</vt:lpstr>
      <vt:lpstr>Реализация протокола неторопливой свободной состоятельности</vt:lpstr>
      <vt:lpstr>Отличие реализации протокола нетерпеливой свободной состоятельности от протокола неторопливой свободной состоятельности</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Александр Лаптев</cp:lastModifiedBy>
  <cp:revision>9</cp:revision>
  <dcterms:created xsi:type="dcterms:W3CDTF">2023-10-08T12:56:00Z</dcterms:created>
  <dcterms:modified xsi:type="dcterms:W3CDTF">2023-10-24T14:05:20Z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1049-12.2.0.13215</vt:lpwstr>
  </property>
  <property fmtid="{D5CDD505-2E9C-101B-9397-08002B2CF9AE}" pid="3" name="ICV">
    <vt:lpwstr>4BCF8BB3F1E14F5293C128655E763E99_11</vt:lpwstr>
  </property>
</Properties>
</file>