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62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457B-E883-4A90-9A5A-46F691E8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815BB-3EE3-4B24-839F-0B5AA1B5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6D0E-64A2-45E9-8E1D-073B87D7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11C3-B7E1-4684-9489-C9A68534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B364D-A7CB-4415-9043-45C548AD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9837-CB07-4336-A401-B83A4D30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C62DB-45E8-4F9D-AA98-8B96B675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50A3-5E27-4231-9147-22FC7C0E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D881-54CE-48D3-B087-FE412C88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37EE5-7960-4533-98D5-3C71DC25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CEDA2-0163-4139-8F8A-34C0FDCF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5D969-7A44-423B-9FAD-BEF52C21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5238-F059-412B-8868-C4F758B2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2C36-A1E3-469A-A5FC-6A0195CD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EE1A-B6B2-4CD0-8B63-6D89543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3CCE-60CB-46AE-8128-F801701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6D7A-B1AD-43A9-890E-E5D5E882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18D7-4A7C-414C-AA79-90437FC3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0656-65EA-41A4-A98C-EA4F6AEA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8DB-A58F-4DCB-A87D-0FBF584D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FEB5-4E04-4BD6-ADFA-CD937FAF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EBA6-86CD-4A35-ABC1-230491BC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A858-3F6D-4ADD-B04F-EDE950E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8083-FB06-41B8-8EEC-55FA3176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C9B4-DECA-4EBE-82FE-0759020F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A207-C607-4974-941B-7F383AE5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CF06-3996-4E3D-BDE8-121FCEDCB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359A-2398-4726-9301-374351CE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A889-9E10-4F3A-828C-EC99D6C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1EEE0-8C38-4481-B49F-88968166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B405-91A1-4D53-8353-8C1F747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5730-8ABC-45B5-821E-C0174F4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3B8E-180A-4650-B64F-A34C03CC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66B97-2B1F-473B-ADFC-079B21370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3D8C7-91E6-4ADB-B216-E57187476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22E91-99F2-4D00-B19B-B08C9CCEF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6AC35-CFAF-4F92-8F46-CAEAE514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374ED-82F0-45CF-BF75-A2911AC8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EBE0B-F02D-4472-8343-0E63B6BC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DD1F-898F-4692-8CEF-D9B44961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46A3F-5AAB-49E4-9C1E-77154D9B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3E2A9-D8B8-4F76-B270-0DEFDE55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3070E-0CDC-4968-A6D6-7420598E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FBA6D-196A-4154-BADD-268B6EB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DD995-BBBF-4524-B70B-F464C81D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E612C-6597-4506-9AF5-4F156776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2BA-D5E0-4473-90A6-7FEEE945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1309-6D89-4393-B364-207EA775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CC9C9-4D44-4D24-8EBE-7E26F83C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65FA-5C5B-4B6A-B78B-48A981EC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4FE1-0652-4074-86E7-88FFE26A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DB99F-A788-4F41-A9B5-50927C2B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1CE0-9B39-49A1-BF95-F9B781D4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17D61-A760-49DB-BDF3-F5532EB13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6FFF2-9B19-46C5-B596-B7C13FA2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825-DDC8-4C45-A1C1-57C4C5A6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30C9D-46D3-40F2-9A9A-945C77B4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1C39-D756-4C46-A71A-80DE7ECD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9C319-E784-4AC3-AE8F-03919D3B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0942-8175-4C3B-809A-C47C159A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6986-EFB1-4718-8517-2583667C5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322CD-35D0-4EF6-83C8-52AFAFD79AD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8766-2683-46B7-A100-7E3ED3F09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D80F-96EB-48AF-AFB4-3691FA7C7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F274-3AA3-4531-A0F8-885E3DD9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35226600210497071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CE46-89FE-4F98-8C3D-087D5EE2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" y="384948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An Analyzation</a:t>
            </a:r>
            <a:br>
              <a:rPr lang="en-US" b="1" dirty="0"/>
            </a:br>
            <a:r>
              <a:rPr lang="en-US" b="1" dirty="0"/>
              <a:t>Of Attrition Contributors  </a:t>
            </a:r>
            <a:br>
              <a:rPr lang="en-US" b="1" dirty="0"/>
            </a:br>
            <a:r>
              <a:rPr lang="en-US" b="1" dirty="0"/>
              <a:t>And Other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D354-752E-44E9-8987-C707616C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" y="6237083"/>
            <a:ext cx="7226710" cy="571756"/>
          </a:xfrm>
        </p:spPr>
        <p:txBody>
          <a:bodyPr/>
          <a:lstStyle/>
          <a:p>
            <a:pPr algn="l"/>
            <a:r>
              <a:rPr lang="en-US" b="1" dirty="0"/>
              <a:t>Created By Alexy Morris</a:t>
            </a:r>
          </a:p>
        </p:txBody>
      </p:sp>
    </p:spTree>
    <p:extLst>
      <p:ext uri="{BB962C8B-B14F-4D97-AF65-F5344CB8AC3E}">
        <p14:creationId xmlns:p14="http://schemas.microsoft.com/office/powerpoint/2010/main" val="8799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8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33D98-FE18-415C-9EA2-F8E2C645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3F34-B331-484C-9606-10845E84B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5681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Our linear regression created with Backwards Selection and a slightly cut down version of the dataset.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A2573C-AAC8-4C53-A0BE-F3E062100D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3445" y="1825625"/>
            <a:ext cx="6280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61F58-1A96-462D-8B07-97ECBAA6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E1B77-B5A3-4279-83C3-787EA957C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967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influence of each variable along with a 95% confidence interval.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B83EE2-9071-4CB5-9008-21C68620D3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2322" y="1825625"/>
            <a:ext cx="5970639" cy="4351338"/>
          </a:xfrm>
        </p:spPr>
      </p:pic>
    </p:spTree>
    <p:extLst>
      <p:ext uri="{BB962C8B-B14F-4D97-AF65-F5344CB8AC3E}">
        <p14:creationId xmlns:p14="http://schemas.microsoft.com/office/powerpoint/2010/main" val="177768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3CB4F-06F8-4021-8EC9-87F54DDA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A3EC3-3E84-4067-ABD3-F4F2553B9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4866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model of salary in regards to the variables selected from backwards selection.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FE2A98-397C-46EB-B5AD-B1658D08F6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9148" y="1825625"/>
            <a:ext cx="6678561" cy="4351338"/>
          </a:xfrm>
        </p:spPr>
      </p:pic>
    </p:spTree>
    <p:extLst>
      <p:ext uri="{BB962C8B-B14F-4D97-AF65-F5344CB8AC3E}">
        <p14:creationId xmlns:p14="http://schemas.microsoft.com/office/powerpoint/2010/main" val="152174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17D0C-FD07-428B-8036-40FBFE73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7B803-7D46-4E7B-B2F7-676406D7D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568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look at the wide variety of salaries per job role.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9B096D-1CC5-4C35-B2D9-E726D2BA00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5407" y="1830396"/>
            <a:ext cx="6688394" cy="4346568"/>
          </a:xfrm>
        </p:spPr>
      </p:pic>
    </p:spTree>
    <p:extLst>
      <p:ext uri="{BB962C8B-B14F-4D97-AF65-F5344CB8AC3E}">
        <p14:creationId xmlns:p14="http://schemas.microsoft.com/office/powerpoint/2010/main" val="382676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9A4B9-0F73-4871-818F-769089F3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Levels by Department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4908F-9FD3-4224-9658-D873817AC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600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group of non normal distributions with an interesting trend near the end.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13935-3DCF-4D03-868E-7BE81FFB9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5510" y="1824662"/>
            <a:ext cx="6108290" cy="4352302"/>
          </a:xfrm>
        </p:spPr>
      </p:pic>
    </p:spTree>
    <p:extLst>
      <p:ext uri="{BB962C8B-B14F-4D97-AF65-F5344CB8AC3E}">
        <p14:creationId xmlns:p14="http://schemas.microsoft.com/office/powerpoint/2010/main" val="155042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A462E-17B6-425E-8706-4F3E4C9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Surveyed Population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49C1C-18D2-4D13-BBD7-C3BB9C6E7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535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look at the surveyed population split by gender.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C50A01-5AB5-4BE3-8DA1-2DBECF7B2E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93226" y="1825625"/>
            <a:ext cx="7251290" cy="4351338"/>
          </a:xfrm>
        </p:spPr>
      </p:pic>
    </p:spTree>
    <p:extLst>
      <p:ext uri="{BB962C8B-B14F-4D97-AF65-F5344CB8AC3E}">
        <p14:creationId xmlns:p14="http://schemas.microsoft.com/office/powerpoint/2010/main" val="20358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BC7A3-2D48-4C51-991C-0FD9F7AE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Involvement Correlation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633141-0207-438B-86D0-42DD4CD7D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1" y="1690687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26819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111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Analyzation Of Attrition Contributors   And Other Trends</vt:lpstr>
      <vt:lpstr>PowerPoint Presentation</vt:lpstr>
      <vt:lpstr>Attrition Model </vt:lpstr>
      <vt:lpstr>Attrition Model </vt:lpstr>
      <vt:lpstr>Salary Model</vt:lpstr>
      <vt:lpstr>Salary Distribution</vt:lpstr>
      <vt:lpstr>Education Levels by Department</vt:lpstr>
      <vt:lpstr>Surveyed Population</vt:lpstr>
      <vt:lpstr>Job Involvement Correlation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Analyzation Of Attrition Contributors   And Other Trends</dc:title>
  <dc:creator>Morris, Alexy</dc:creator>
  <cp:lastModifiedBy>Morris, Alexy</cp:lastModifiedBy>
  <cp:revision>1</cp:revision>
  <dcterms:created xsi:type="dcterms:W3CDTF">2021-12-02T17:27:18Z</dcterms:created>
  <dcterms:modified xsi:type="dcterms:W3CDTF">2021-12-05T05:40:00Z</dcterms:modified>
</cp:coreProperties>
</file>