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62" r:id="rId11"/>
    <p:sldId id="282" r:id="rId12"/>
    <p:sldId id="272" r:id="rId13"/>
    <p:sldId id="274" r:id="rId14"/>
    <p:sldId id="273" r:id="rId15"/>
    <p:sldId id="275" r:id="rId16"/>
    <p:sldId id="276" r:id="rId17"/>
    <p:sldId id="278" r:id="rId18"/>
    <p:sldId id="279" r:id="rId19"/>
    <p:sldId id="280" r:id="rId20"/>
    <p:sldId id="281" r:id="rId21"/>
    <p:sldId id="277" r:id="rId22"/>
    <p:sldId id="26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  <a:srgbClr val="FFC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1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B4E4-D209-4B6D-9671-A0535BF4CB68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95DD-6C05-47BC-9A9C-1EF2CF52A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82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B4E4-D209-4B6D-9671-A0535BF4CB68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95DD-6C05-47BC-9A9C-1EF2CF52A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20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B4E4-D209-4B6D-9671-A0535BF4CB68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95DD-6C05-47BC-9A9C-1EF2CF52A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B4E4-D209-4B6D-9671-A0535BF4CB68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95DD-6C05-47BC-9A9C-1EF2CF52A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12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B4E4-D209-4B6D-9671-A0535BF4CB68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95DD-6C05-47BC-9A9C-1EF2CF52A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3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B4E4-D209-4B6D-9671-A0535BF4CB68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95DD-6C05-47BC-9A9C-1EF2CF52A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04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B4E4-D209-4B6D-9671-A0535BF4CB68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95DD-6C05-47BC-9A9C-1EF2CF52A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75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B4E4-D209-4B6D-9671-A0535BF4CB68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95DD-6C05-47BC-9A9C-1EF2CF52A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20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B4E4-D209-4B6D-9671-A0535BF4CB68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95DD-6C05-47BC-9A9C-1EF2CF52A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84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B4E4-D209-4B6D-9671-A0535BF4CB68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95DD-6C05-47BC-9A9C-1EF2CF52A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6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B4E4-D209-4B6D-9671-A0535BF4CB68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95DD-6C05-47BC-9A9C-1EF2CF52A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78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0B4E4-D209-4B6D-9671-A0535BF4CB68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995DD-6C05-47BC-9A9C-1EF2CF52A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04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4028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940280" y="3717984"/>
            <a:ext cx="1125172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80272" y="2484410"/>
            <a:ext cx="67717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分支前提编程模型</a:t>
            </a:r>
            <a:endParaRPr lang="zh-CN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16106" y="3847382"/>
            <a:ext cx="5858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FOPL Final Project Presentation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585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4028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940280" y="810882"/>
            <a:ext cx="1125172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64566" y="11396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分支前提</a:t>
            </a: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621" y="1856038"/>
            <a:ext cx="10291314" cy="9274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67" y="3828627"/>
            <a:ext cx="10653623" cy="42589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62996" y="102382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函数内部分支前提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5989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4028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940280" y="810882"/>
            <a:ext cx="1125172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64566" y="11396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分支前提</a:t>
            </a: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620" y="1491622"/>
            <a:ext cx="10291314" cy="9274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65" y="4215457"/>
            <a:ext cx="10653623" cy="42589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62996" y="102382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函数内部分支前提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56936" y="3018558"/>
            <a:ext cx="931653" cy="2933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830019" y="2493034"/>
            <a:ext cx="1397479" cy="2415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837210" y="2845969"/>
            <a:ext cx="1397479" cy="2415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837209" y="3196535"/>
            <a:ext cx="1397479" cy="2415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830018" y="3580689"/>
            <a:ext cx="1397479" cy="2415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086046" y="3018558"/>
            <a:ext cx="931653" cy="2933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054198" y="2974738"/>
            <a:ext cx="931653" cy="2933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650083" y="2966739"/>
            <a:ext cx="931653" cy="2933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3648974" y="3144119"/>
            <a:ext cx="4370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9115246" y="3145347"/>
            <a:ext cx="4370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6" idx="1"/>
          </p:cNvCxnSpPr>
          <p:nvPr/>
        </p:nvCxnSpPr>
        <p:spPr>
          <a:xfrm flipV="1">
            <a:off x="5112589" y="2613804"/>
            <a:ext cx="717430" cy="404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4" idx="1"/>
          </p:cNvCxnSpPr>
          <p:nvPr/>
        </p:nvCxnSpPr>
        <p:spPr>
          <a:xfrm flipV="1">
            <a:off x="5112589" y="2966739"/>
            <a:ext cx="724621" cy="147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5" idx="1"/>
          </p:cNvCxnSpPr>
          <p:nvPr/>
        </p:nvCxnSpPr>
        <p:spPr>
          <a:xfrm>
            <a:off x="5112589" y="3166465"/>
            <a:ext cx="724620" cy="150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6" idx="1"/>
          </p:cNvCxnSpPr>
          <p:nvPr/>
        </p:nvCxnSpPr>
        <p:spPr>
          <a:xfrm>
            <a:off x="5112589" y="3235446"/>
            <a:ext cx="717429" cy="466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18" idx="1"/>
          </p:cNvCxnSpPr>
          <p:nvPr/>
        </p:nvCxnSpPr>
        <p:spPr>
          <a:xfrm>
            <a:off x="7320951" y="2613804"/>
            <a:ext cx="733247" cy="507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18" idx="1"/>
          </p:cNvCxnSpPr>
          <p:nvPr/>
        </p:nvCxnSpPr>
        <p:spPr>
          <a:xfrm>
            <a:off x="7320951" y="2967340"/>
            <a:ext cx="733247" cy="15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18" idx="1"/>
          </p:cNvCxnSpPr>
          <p:nvPr/>
        </p:nvCxnSpPr>
        <p:spPr>
          <a:xfrm flipV="1">
            <a:off x="7320951" y="3121417"/>
            <a:ext cx="733247" cy="190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18" idx="1"/>
          </p:cNvCxnSpPr>
          <p:nvPr/>
        </p:nvCxnSpPr>
        <p:spPr>
          <a:xfrm flipV="1">
            <a:off x="7320951" y="3121417"/>
            <a:ext cx="733247" cy="5800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665563" y="4940521"/>
            <a:ext cx="931653" cy="2933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837209" y="4940521"/>
            <a:ext cx="1397479" cy="2415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844400" y="5293456"/>
            <a:ext cx="1397479" cy="2415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844399" y="5644022"/>
            <a:ext cx="1397479" cy="2415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837208" y="6028176"/>
            <a:ext cx="1397479" cy="2415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094673" y="4940521"/>
            <a:ext cx="931653" cy="2933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3657601" y="5066082"/>
            <a:ext cx="4370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39" idx="1"/>
          </p:cNvCxnSpPr>
          <p:nvPr/>
        </p:nvCxnSpPr>
        <p:spPr>
          <a:xfrm flipV="1">
            <a:off x="5073771" y="5061291"/>
            <a:ext cx="763438" cy="508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40" idx="1"/>
          </p:cNvCxnSpPr>
          <p:nvPr/>
        </p:nvCxnSpPr>
        <p:spPr>
          <a:xfrm flipV="1">
            <a:off x="5112589" y="5414226"/>
            <a:ext cx="731811" cy="34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69" idx="3"/>
            <a:endCxn id="41" idx="1"/>
          </p:cNvCxnSpPr>
          <p:nvPr/>
        </p:nvCxnSpPr>
        <p:spPr>
          <a:xfrm flipV="1">
            <a:off x="5033517" y="5764792"/>
            <a:ext cx="810882" cy="42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72" idx="3"/>
            <a:endCxn id="42" idx="1"/>
          </p:cNvCxnSpPr>
          <p:nvPr/>
        </p:nvCxnSpPr>
        <p:spPr>
          <a:xfrm flipV="1">
            <a:off x="5075926" y="6148946"/>
            <a:ext cx="761282" cy="25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672754" y="5301993"/>
            <a:ext cx="931653" cy="2933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4101864" y="5301993"/>
            <a:ext cx="931653" cy="2933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/>
          <p:cNvCxnSpPr/>
          <p:nvPr/>
        </p:nvCxnSpPr>
        <p:spPr>
          <a:xfrm>
            <a:off x="3664792" y="5427554"/>
            <a:ext cx="4370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2672754" y="5660271"/>
            <a:ext cx="931653" cy="2933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4101864" y="5660271"/>
            <a:ext cx="931653" cy="2933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>
            <a:off x="3664792" y="5785832"/>
            <a:ext cx="4370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2715163" y="6028176"/>
            <a:ext cx="931653" cy="2933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4144273" y="6028176"/>
            <a:ext cx="931653" cy="2933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/>
          <p:cNvCxnSpPr/>
          <p:nvPr/>
        </p:nvCxnSpPr>
        <p:spPr>
          <a:xfrm>
            <a:off x="3707201" y="6153737"/>
            <a:ext cx="4370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7885984" y="4974499"/>
            <a:ext cx="931653" cy="2933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9481869" y="4966500"/>
            <a:ext cx="931653" cy="2933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/>
          <p:cNvCxnSpPr/>
          <p:nvPr/>
        </p:nvCxnSpPr>
        <p:spPr>
          <a:xfrm>
            <a:off x="8947032" y="5162360"/>
            <a:ext cx="4370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7885984" y="5325348"/>
            <a:ext cx="931653" cy="2933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9481869" y="5317349"/>
            <a:ext cx="931653" cy="2933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/>
          <p:cNvCxnSpPr/>
          <p:nvPr/>
        </p:nvCxnSpPr>
        <p:spPr>
          <a:xfrm>
            <a:off x="8947032" y="5495957"/>
            <a:ext cx="4370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7885984" y="5656868"/>
            <a:ext cx="931653" cy="2933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9481869" y="5648869"/>
            <a:ext cx="931653" cy="2933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箭头连接符 84"/>
          <p:cNvCxnSpPr/>
          <p:nvPr/>
        </p:nvCxnSpPr>
        <p:spPr>
          <a:xfrm>
            <a:off x="8947032" y="5827477"/>
            <a:ext cx="4370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7885984" y="6028176"/>
            <a:ext cx="931653" cy="2933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9481869" y="6020177"/>
            <a:ext cx="931653" cy="2933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8947032" y="6172720"/>
            <a:ext cx="4370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endCxn id="77" idx="1"/>
          </p:cNvCxnSpPr>
          <p:nvPr/>
        </p:nvCxnSpPr>
        <p:spPr>
          <a:xfrm>
            <a:off x="7282133" y="5108317"/>
            <a:ext cx="603851" cy="12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7277819" y="5432928"/>
            <a:ext cx="603851" cy="12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7262004" y="5785832"/>
            <a:ext cx="603851" cy="12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7262004" y="6159859"/>
            <a:ext cx="603851" cy="12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604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4028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940280" y="810882"/>
            <a:ext cx="1125172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64566" y="11396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分支前提</a:t>
            </a: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2996" y="102382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嵌套分支合并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506" y="2681214"/>
            <a:ext cx="9081887" cy="74778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43200" y="193934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拓展的分支结构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180" y="4572405"/>
            <a:ext cx="2438939" cy="7269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116" y="3655786"/>
            <a:ext cx="1190518" cy="6898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8510" y="3869474"/>
            <a:ext cx="2461045" cy="686083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>
            <a:off x="8919713" y="3510044"/>
            <a:ext cx="0" cy="291484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441375" y="4345619"/>
            <a:ext cx="0" cy="291484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0"/>
          </p:cNvCxnSpPr>
          <p:nvPr/>
        </p:nvCxnSpPr>
        <p:spPr>
          <a:xfrm flipV="1">
            <a:off x="4596650" y="3429000"/>
            <a:ext cx="3520807" cy="1143405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447126" y="3429000"/>
            <a:ext cx="0" cy="291484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489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4028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940280" y="810882"/>
            <a:ext cx="1125172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64566" y="11396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分支前提</a:t>
            </a: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2996" y="102382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嵌套分支合并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141" y="1900439"/>
            <a:ext cx="9049089" cy="782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691" y="3493405"/>
            <a:ext cx="6575987" cy="95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2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4028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940280" y="810882"/>
            <a:ext cx="1125172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64566" y="11396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分支前提</a:t>
            </a: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2996" y="102382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分支外提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794" y="1621765"/>
            <a:ext cx="7573991" cy="9935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909" y="3426180"/>
            <a:ext cx="10449970" cy="62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46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4028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940280" y="810882"/>
            <a:ext cx="1125172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64566" y="11396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分支前提</a:t>
            </a: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27894" y="1621765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结构内部的分支都能提到刚进入该结构处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86967" y="2610927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直接嵌套的分支可以合并为一个分支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07430" y="3600089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结构内部最开始的分支可以提到结构外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0122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4028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940280" y="810882"/>
            <a:ext cx="1125172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64566" y="11396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限制</a:t>
            </a: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2996" y="102382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无限分支空间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32547" y="2004365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无法显式判断或推理出循环次数的循环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32547" y="3049611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任何形式的递归函数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32547" y="4094857"/>
            <a:ext cx="688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……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782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4028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940280" y="810882"/>
            <a:ext cx="1125172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64566" y="11396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限制</a:t>
            </a: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2996" y="102382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庞大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分支空间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32547" y="2151014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分支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嵌套合并带来的指数级空间分裂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32547" y="3278199"/>
            <a:ext cx="688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……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3879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4028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940280" y="810882"/>
            <a:ext cx="1125172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64566" y="11396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限制</a:t>
            </a: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2996" y="102382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分支计算重复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491" y="1759995"/>
            <a:ext cx="6575987" cy="95977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344471" y="3049611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很多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时候计算出这样的分支条件，程序就可以结束了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09933" y="396071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前提意义不大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994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4028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940280" y="810882"/>
            <a:ext cx="1125172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64566" y="11396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限制</a:t>
            </a: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2996" y="102382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非纯函数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32547" y="2151014"/>
            <a:ext cx="5708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无法满足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I/O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等与外部数据沟通需求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32547" y="3278199"/>
            <a:ext cx="688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……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3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4028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940280" y="810882"/>
            <a:ext cx="1125172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64566" y="11396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引言</a:t>
            </a: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7479" y="1278792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经典的指令流计算机上，按计算结果的目标划分：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42731" y="29057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指令计算</a:t>
            </a:r>
            <a:endParaRPr lang="zh-CN" altLang="en-US" sz="28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66140" y="29057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数值计算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97479" y="4532768"/>
            <a:ext cx="10597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本课题研究的是将</a:t>
            </a:r>
            <a:r>
              <a:rPr lang="zh-CN" altLang="en-US" sz="2800" dirty="0" smtClean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指令地址计算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zh-CN" altLang="en-US" sz="2800" dirty="0" smtClean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其他数值计算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割裂开的编程模型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2026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4028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940280" y="810882"/>
            <a:ext cx="1125172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64566" y="11396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限制</a:t>
            </a: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2996" y="102382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表达能力限制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32547" y="2139512"/>
            <a:ext cx="688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……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8540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4028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940280" y="810882"/>
            <a:ext cx="1125172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64566" y="11396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结尾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处的引言</a:t>
            </a: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563" y="1569530"/>
            <a:ext cx="1233624" cy="55820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67194" y="158702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的线性空间指令集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36599" y="160451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对于类似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756" y="2556271"/>
            <a:ext cx="3530438" cy="73017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267836" y="262476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的计算矩阵为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938" y="2519790"/>
            <a:ext cx="3785572" cy="73317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449" y="3838285"/>
            <a:ext cx="3495675" cy="7334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782124" y="395746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可表示为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7651" y="3838285"/>
            <a:ext cx="37909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65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4028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940280" y="810882"/>
            <a:ext cx="1125172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64566" y="11396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尾声</a:t>
            </a: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60846" y="2511002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谢</a:t>
            </a:r>
            <a:endParaRPr lang="zh-CN" altLang="en-US" sz="80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35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4028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940280" y="810882"/>
            <a:ext cx="1125172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64566" y="11396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目标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97479" y="127879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将程序分为两块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368" y="19840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分支计算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50367" y="31572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整合代码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0" name="直接箭头连接符 9"/>
          <p:cNvCxnSpPr>
            <a:stCxn id="3" idx="2"/>
            <a:endCxn id="7" idx="0"/>
          </p:cNvCxnSpPr>
          <p:nvPr/>
        </p:nvCxnSpPr>
        <p:spPr>
          <a:xfrm flipH="1">
            <a:off x="5960846" y="2507296"/>
            <a:ext cx="1" cy="649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970830" y="433046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不分支计算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5" name="直接箭头连接符 14"/>
          <p:cNvCxnSpPr>
            <a:stCxn id="7" idx="2"/>
            <a:endCxn id="13" idx="0"/>
          </p:cNvCxnSpPr>
          <p:nvPr/>
        </p:nvCxnSpPr>
        <p:spPr>
          <a:xfrm flipH="1">
            <a:off x="5960845" y="3680489"/>
            <a:ext cx="1" cy="649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09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4028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940280" y="810882"/>
            <a:ext cx="1125172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64566" y="11396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符号定义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28823" y="145450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指令机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707" y="1289056"/>
            <a:ext cx="523696" cy="85412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053" y="2311818"/>
            <a:ext cx="7776174" cy="1117182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3329796" y="3528204"/>
            <a:ext cx="507233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652294" y="3528204"/>
            <a:ext cx="64698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9512060" y="3528204"/>
            <a:ext cx="779253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414556" y="376309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4472C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输入</a:t>
            </a:r>
            <a:endParaRPr lang="zh-CN" altLang="en-US" sz="2800" dirty="0">
              <a:solidFill>
                <a:srgbClr val="4472C4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24379" y="376309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输出</a:t>
            </a:r>
            <a:endParaRPr lang="zh-CN" altLang="en-US" sz="2800" dirty="0">
              <a:solidFill>
                <a:srgbClr val="FFC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299276" y="376309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8572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代码块</a:t>
            </a:r>
            <a:endParaRPr lang="zh-CN" altLang="en-US" sz="2800" dirty="0">
              <a:solidFill>
                <a:srgbClr val="38572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982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4028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940280" y="810882"/>
            <a:ext cx="1125172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64566" y="11396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符号定义</a:t>
            </a: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28823" y="145450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基础结构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780" y="1307887"/>
            <a:ext cx="526735" cy="73657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041" y="2541464"/>
            <a:ext cx="99060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7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4028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940280" y="810882"/>
            <a:ext cx="1125172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64566" y="11396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符号定义</a:t>
            </a: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28823" y="145450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分支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634" y="1354977"/>
            <a:ext cx="447996" cy="7224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076" y="2447739"/>
            <a:ext cx="9489596" cy="5466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692" y="3762734"/>
            <a:ext cx="3312363" cy="67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2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4028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940280" y="810882"/>
            <a:ext cx="1125172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64566" y="11396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符号定义</a:t>
            </a: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28823" y="145450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循环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854" y="1445676"/>
            <a:ext cx="439309" cy="5320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213" y="2781584"/>
            <a:ext cx="9455854" cy="70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76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4028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940280" y="810882"/>
            <a:ext cx="1125172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64566" y="11396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符号定义</a:t>
            </a: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28823" y="145450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连接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148" y="1445881"/>
            <a:ext cx="1102475" cy="5548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823" y="2290359"/>
            <a:ext cx="4585713" cy="6627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551" y="2315512"/>
            <a:ext cx="5108276" cy="6124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089" y="3541413"/>
            <a:ext cx="5262923" cy="710291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2990707" y="2953138"/>
            <a:ext cx="2461187" cy="652704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7796733" y="2908346"/>
            <a:ext cx="2511833" cy="707571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1736" y="4448976"/>
            <a:ext cx="5051539" cy="59960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1162" y="4448976"/>
            <a:ext cx="2933700" cy="5715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38013" y="5259741"/>
            <a:ext cx="688510" cy="59379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2269" y="5289596"/>
            <a:ext cx="1542207" cy="5910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15627" y="1499705"/>
            <a:ext cx="1793936" cy="59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0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4028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940280" y="810882"/>
            <a:ext cx="1125172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64566" y="11396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符号定义</a:t>
            </a: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28823" y="145450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481" y="1454508"/>
            <a:ext cx="316022" cy="5224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492" y="2687307"/>
            <a:ext cx="8169215" cy="74169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984" y="4139395"/>
            <a:ext cx="7010311" cy="89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87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237</Words>
  <Application>Microsoft Office PowerPoint</Application>
  <PresentationFormat>宽屏</PresentationFormat>
  <Paragraphs>69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宋体</vt:lpstr>
      <vt:lpstr>Arial</vt:lpstr>
      <vt:lpstr>Calibri</vt:lpstr>
      <vt:lpstr>Calibri Light</vt:lpstr>
      <vt:lpstr>Tahoma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 仕</dc:creator>
  <cp:lastModifiedBy>董 仕</cp:lastModifiedBy>
  <cp:revision>94</cp:revision>
  <dcterms:created xsi:type="dcterms:W3CDTF">2018-06-09T13:10:21Z</dcterms:created>
  <dcterms:modified xsi:type="dcterms:W3CDTF">2018-06-10T07:21:05Z</dcterms:modified>
</cp:coreProperties>
</file>