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998\cs3fiy\CSE3\Hw5\StockPortfol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998\cs3fiy\CSE3\Hw5\StockPortfo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csnfs4.ucsd.edu\CifsHomes\998\cs3fiy\CSE3\Hw5\StockPortfol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2-Oct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Sheet1!$C$5:$C$9</c:f>
              <c:numCache>
                <c:formatCode>_("$"* #,##0.00_);_("$"* \(#,##0.00\);_("$"* "-"??_);_(@_)</c:formatCode>
                <c:ptCount val="5"/>
                <c:pt idx="0">
                  <c:v>953.27</c:v>
                </c:pt>
                <c:pt idx="1">
                  <c:v>153.81</c:v>
                </c:pt>
                <c:pt idx="2">
                  <c:v>74.61</c:v>
                </c:pt>
                <c:pt idx="3">
                  <c:v>51.88</c:v>
                </c:pt>
                <c:pt idx="4">
                  <c:v>4400.1000000000004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9-486E-8B6F-E9B1F3681C6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9-Oct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Sheet1!$D$5:$D$9</c:f>
              <c:numCache>
                <c:formatCode>_("$"* #,##0.00_);_("$"* \(#,##0.00\);_("$"* "-"??_);_(@_)</c:formatCode>
                <c:ptCount val="5"/>
                <c:pt idx="0">
                  <c:v>977</c:v>
                </c:pt>
                <c:pt idx="1">
                  <c:v>155.84</c:v>
                </c:pt>
                <c:pt idx="2">
                  <c:v>76.290000000000006</c:v>
                </c:pt>
                <c:pt idx="3">
                  <c:v>52.88</c:v>
                </c:pt>
                <c:pt idx="4">
                  <c:v>4782.3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9-486E-8B6F-E9B1F3681C60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16-Oct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Sheet1!$E$5:$E$9</c:f>
              <c:numCache>
                <c:formatCode>_("$"* #,##0.00_);_("$"* \(#,##0.00\);_("$"* "-"??_);_(@_)</c:formatCode>
                <c:ptCount val="5"/>
                <c:pt idx="0">
                  <c:v>992</c:v>
                </c:pt>
                <c:pt idx="1">
                  <c:v>159.88</c:v>
                </c:pt>
                <c:pt idx="2">
                  <c:v>77.650000000000006</c:v>
                </c:pt>
                <c:pt idx="3">
                  <c:v>52.38</c:v>
                </c:pt>
                <c:pt idx="4">
                  <c:v>5764.4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9-486E-8B6F-E9B1F3681C60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23-Oct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Sheet1!$F$5:$F$9</c:f>
              <c:numCache>
                <c:formatCode>_("$"* #,##0.00_);_("$"* \(#,##0.00\);_("$"* "-"??_);_(@_)</c:formatCode>
                <c:ptCount val="5"/>
                <c:pt idx="0">
                  <c:v>968.45</c:v>
                </c:pt>
                <c:pt idx="1">
                  <c:v>156.16999999999999</c:v>
                </c:pt>
                <c:pt idx="2">
                  <c:v>78.83</c:v>
                </c:pt>
                <c:pt idx="3">
                  <c:v>53.39</c:v>
                </c:pt>
                <c:pt idx="4">
                  <c:v>5906.9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9-486E-8B6F-E9B1F3681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75934528"/>
        <c:axId val="275934112"/>
      </c:barChart>
      <c:catAx>
        <c:axId val="27593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34112"/>
        <c:crosses val="autoZero"/>
        <c:auto val="1"/>
        <c:lblAlgn val="ctr"/>
        <c:lblOffset val="100"/>
        <c:noMultiLvlLbl val="0"/>
      </c:catAx>
      <c:valAx>
        <c:axId val="27593411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93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28-4833-A298-1BAB26A590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28-4833-A298-1BAB26A590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28-4833-A298-1BAB26A590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28-4833-A298-1BAB26A5901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28-4833-A298-1BAB26A5901A}"/>
              </c:ext>
            </c:extLst>
          </c:dPt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Sheet1!$G$5:$G$9</c:f>
              <c:numCache>
                <c:formatCode>_("$"* #,##0.00_);_("$"* \(#,##0.00\);_("$"* "-"??_);_(@_)</c:formatCode>
                <c:ptCount val="5"/>
                <c:pt idx="0">
                  <c:v>14299.05</c:v>
                </c:pt>
                <c:pt idx="1">
                  <c:v>2307.15</c:v>
                </c:pt>
                <c:pt idx="2">
                  <c:v>1119.1500000000001</c:v>
                </c:pt>
                <c:pt idx="3">
                  <c:v>778.2</c:v>
                </c:pt>
                <c:pt idx="4">
                  <c:v>66001.5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F28-4833-A298-1BAB26A59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%Profit/Loss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Sheet1!$B$5:$B$9</c:f>
              <c:strCache>
                <c:ptCount val="5"/>
                <c:pt idx="0">
                  <c:v>Google</c:v>
                </c:pt>
                <c:pt idx="1">
                  <c:v>Apple</c:v>
                </c:pt>
                <c:pt idx="2">
                  <c:v>Microsoft</c:v>
                </c:pt>
                <c:pt idx="3">
                  <c:v>Qualcomm</c:v>
                </c:pt>
                <c:pt idx="4">
                  <c:v>Bitcoin</c:v>
                </c:pt>
              </c:strCache>
            </c:strRef>
          </c:cat>
          <c:val>
            <c:numRef>
              <c:f>Sheet1!$J$5:$J$9</c:f>
              <c:numCache>
                <c:formatCode>0.00%</c:formatCode>
                <c:ptCount val="5"/>
                <c:pt idx="0">
                  <c:v>1.5924134820145448E-2</c:v>
                </c:pt>
                <c:pt idx="1">
                  <c:v>1.5343605747350469E-2</c:v>
                </c:pt>
                <c:pt idx="2">
                  <c:v>5.6560782736898491E-2</c:v>
                </c:pt>
                <c:pt idx="3">
                  <c:v>2.910562837316882E-2</c:v>
                </c:pt>
                <c:pt idx="4">
                  <c:v>0.34244676257357787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C-41B8-B721-01D21389E2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62432976"/>
        <c:axId val="362435056"/>
      </c:barChart>
      <c:catAx>
        <c:axId val="36243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35056"/>
        <c:crosses val="autoZero"/>
        <c:auto val="1"/>
        <c:lblAlgn val="ctr"/>
        <c:lblOffset val="100"/>
        <c:noMultiLvlLbl val="0"/>
      </c:catAx>
      <c:valAx>
        <c:axId val="36243505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3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3A48-E825-4D22-8F60-E639B2FCB0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CC1C-C347-4F5D-BB19-346E00A3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27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85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22BA66-6519-4B92-9697-8F7D45B9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Investment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Performance Over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047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of stock effectiveness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5511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6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Profit and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BA66-6519-4B92-9697-8F7D45B9B9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9970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56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</TotalTime>
  <Words>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Investment Portfolio</vt:lpstr>
      <vt:lpstr>Stock Performance Over Time</vt:lpstr>
      <vt:lpstr>Pie chart of stock effectiveness</vt:lpstr>
      <vt:lpstr>% Profit and Loss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Zhou</dc:creator>
  <cp:lastModifiedBy>Alexander Zhou</cp:lastModifiedBy>
  <cp:revision>2</cp:revision>
  <dcterms:created xsi:type="dcterms:W3CDTF">2017-11-02T21:10:17Z</dcterms:created>
  <dcterms:modified xsi:type="dcterms:W3CDTF">2017-11-02T21:17:18Z</dcterms:modified>
</cp:coreProperties>
</file>