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51206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21" d="100"/>
          <a:sy n="21" d="100"/>
        </p:scale>
        <p:origin x="5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7183123"/>
            <a:ext cx="43525440" cy="15280640"/>
          </a:xfrm>
        </p:spPr>
        <p:txBody>
          <a:bodyPr anchor="b"/>
          <a:lstStyle>
            <a:lvl1pPr algn="ctr">
              <a:defRPr sz="33600"/>
            </a:lvl1pPr>
          </a:lstStyle>
          <a:p>
            <a:r>
              <a:rPr lang="en-US" smtClean="0"/>
              <a:t>Click to edit Master title style</a:t>
            </a:r>
            <a:endParaRPr lang="en-US" dirty="0"/>
          </a:p>
        </p:txBody>
      </p:sp>
      <p:sp>
        <p:nvSpPr>
          <p:cNvPr id="3" name="Subtitle 2"/>
          <p:cNvSpPr>
            <a:spLocks noGrp="1"/>
          </p:cNvSpPr>
          <p:nvPr>
            <p:ph type="subTitle" idx="1"/>
          </p:nvPr>
        </p:nvSpPr>
        <p:spPr>
          <a:xfrm>
            <a:off x="6400800" y="23053043"/>
            <a:ext cx="38404800" cy="10596877"/>
          </a:xfrm>
        </p:spPr>
        <p:txBody>
          <a:bodyPr/>
          <a:lstStyle>
            <a:lvl1pPr marL="0" indent="0" algn="ctr">
              <a:buNone/>
              <a:defRPr sz="13440"/>
            </a:lvl1pPr>
            <a:lvl2pPr marL="2560320" indent="0" algn="ctr">
              <a:buNone/>
              <a:defRPr sz="11200"/>
            </a:lvl2pPr>
            <a:lvl3pPr marL="5120640" indent="0" algn="ctr">
              <a:buNone/>
              <a:defRPr sz="10080"/>
            </a:lvl3pPr>
            <a:lvl4pPr marL="7680960" indent="0" algn="ctr">
              <a:buNone/>
              <a:defRPr sz="8960"/>
            </a:lvl4pPr>
            <a:lvl5pPr marL="10241280" indent="0" algn="ctr">
              <a:buNone/>
              <a:defRPr sz="8960"/>
            </a:lvl5pPr>
            <a:lvl6pPr marL="12801600" indent="0" algn="ctr">
              <a:buNone/>
              <a:defRPr sz="8960"/>
            </a:lvl6pPr>
            <a:lvl7pPr marL="15361920" indent="0" algn="ctr">
              <a:buNone/>
              <a:defRPr sz="8960"/>
            </a:lvl7pPr>
            <a:lvl8pPr marL="17922240" indent="0" algn="ctr">
              <a:buNone/>
              <a:defRPr sz="8960"/>
            </a:lvl8pPr>
            <a:lvl9pPr marL="20482560" indent="0" algn="ctr">
              <a:buNone/>
              <a:defRPr sz="89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C48142-0DAE-4E03-93F8-5AD373E42B7B}"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1206C-7436-46EB-ADB1-073C6BFD209D}" type="slidenum">
              <a:rPr lang="en-US" smtClean="0"/>
              <a:t>‹#›</a:t>
            </a:fld>
            <a:endParaRPr lang="en-US"/>
          </a:p>
        </p:txBody>
      </p:sp>
    </p:spTree>
    <p:extLst>
      <p:ext uri="{BB962C8B-B14F-4D97-AF65-F5344CB8AC3E}">
        <p14:creationId xmlns:p14="http://schemas.microsoft.com/office/powerpoint/2010/main" val="348626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C48142-0DAE-4E03-93F8-5AD373E42B7B}"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1206C-7436-46EB-ADB1-073C6BFD209D}" type="slidenum">
              <a:rPr lang="en-US" smtClean="0"/>
              <a:t>‹#›</a:t>
            </a:fld>
            <a:endParaRPr lang="en-US"/>
          </a:p>
        </p:txBody>
      </p:sp>
    </p:spTree>
    <p:extLst>
      <p:ext uri="{BB962C8B-B14F-4D97-AF65-F5344CB8AC3E}">
        <p14:creationId xmlns:p14="http://schemas.microsoft.com/office/powerpoint/2010/main" val="373225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2336800"/>
            <a:ext cx="11041380" cy="371957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520443" y="2336800"/>
            <a:ext cx="32484060" cy="371957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C48142-0DAE-4E03-93F8-5AD373E42B7B}"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1206C-7436-46EB-ADB1-073C6BFD209D}" type="slidenum">
              <a:rPr lang="en-US" smtClean="0"/>
              <a:t>‹#›</a:t>
            </a:fld>
            <a:endParaRPr lang="en-US"/>
          </a:p>
        </p:txBody>
      </p:sp>
    </p:spTree>
    <p:extLst>
      <p:ext uri="{BB962C8B-B14F-4D97-AF65-F5344CB8AC3E}">
        <p14:creationId xmlns:p14="http://schemas.microsoft.com/office/powerpoint/2010/main" val="405689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C48142-0DAE-4E03-93F8-5AD373E42B7B}"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1206C-7436-46EB-ADB1-073C6BFD209D}" type="slidenum">
              <a:rPr lang="en-US" smtClean="0"/>
              <a:t>‹#›</a:t>
            </a:fld>
            <a:endParaRPr lang="en-US"/>
          </a:p>
        </p:txBody>
      </p:sp>
    </p:spTree>
    <p:extLst>
      <p:ext uri="{BB962C8B-B14F-4D97-AF65-F5344CB8AC3E}">
        <p14:creationId xmlns:p14="http://schemas.microsoft.com/office/powerpoint/2010/main" val="374337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10942333"/>
            <a:ext cx="44165520" cy="18257517"/>
          </a:xfrm>
        </p:spPr>
        <p:txBody>
          <a:bodyPr anchor="b"/>
          <a:lstStyle>
            <a:lvl1pPr>
              <a:defRPr sz="33600"/>
            </a:lvl1pPr>
          </a:lstStyle>
          <a:p>
            <a:r>
              <a:rPr lang="en-US" smtClean="0"/>
              <a:t>Click to edit Master title style</a:t>
            </a:r>
            <a:endParaRPr lang="en-US" dirty="0"/>
          </a:p>
        </p:txBody>
      </p:sp>
      <p:sp>
        <p:nvSpPr>
          <p:cNvPr id="3" name="Text Placeholder 2"/>
          <p:cNvSpPr>
            <a:spLocks noGrp="1"/>
          </p:cNvSpPr>
          <p:nvPr>
            <p:ph type="body" idx="1"/>
          </p:nvPr>
        </p:nvSpPr>
        <p:spPr>
          <a:xfrm>
            <a:off x="3493773" y="29372573"/>
            <a:ext cx="44165520" cy="9601197"/>
          </a:xfrm>
        </p:spPr>
        <p:txBody>
          <a:bodyPr/>
          <a:lstStyle>
            <a:lvl1pPr marL="0" indent="0">
              <a:buNone/>
              <a:defRPr sz="13440">
                <a:solidFill>
                  <a:schemeClr val="tx1"/>
                </a:solidFill>
              </a:defRPr>
            </a:lvl1pPr>
            <a:lvl2pPr marL="2560320" indent="0">
              <a:buNone/>
              <a:defRPr sz="11200">
                <a:solidFill>
                  <a:schemeClr val="tx1">
                    <a:tint val="75000"/>
                  </a:schemeClr>
                </a:solidFill>
              </a:defRPr>
            </a:lvl2pPr>
            <a:lvl3pPr marL="5120640" indent="0">
              <a:buNone/>
              <a:defRPr sz="10080">
                <a:solidFill>
                  <a:schemeClr val="tx1">
                    <a:tint val="75000"/>
                  </a:schemeClr>
                </a:solidFill>
              </a:defRPr>
            </a:lvl3pPr>
            <a:lvl4pPr marL="7680960" indent="0">
              <a:buNone/>
              <a:defRPr sz="8960">
                <a:solidFill>
                  <a:schemeClr val="tx1">
                    <a:tint val="75000"/>
                  </a:schemeClr>
                </a:solidFill>
              </a:defRPr>
            </a:lvl4pPr>
            <a:lvl5pPr marL="10241280" indent="0">
              <a:buNone/>
              <a:defRPr sz="8960">
                <a:solidFill>
                  <a:schemeClr val="tx1">
                    <a:tint val="75000"/>
                  </a:schemeClr>
                </a:solidFill>
              </a:defRPr>
            </a:lvl5pPr>
            <a:lvl6pPr marL="12801600" indent="0">
              <a:buNone/>
              <a:defRPr sz="8960">
                <a:solidFill>
                  <a:schemeClr val="tx1">
                    <a:tint val="75000"/>
                  </a:schemeClr>
                </a:solidFill>
              </a:defRPr>
            </a:lvl6pPr>
            <a:lvl7pPr marL="15361920" indent="0">
              <a:buNone/>
              <a:defRPr sz="8960">
                <a:solidFill>
                  <a:schemeClr val="tx1">
                    <a:tint val="75000"/>
                  </a:schemeClr>
                </a:solidFill>
              </a:defRPr>
            </a:lvl7pPr>
            <a:lvl8pPr marL="17922240" indent="0">
              <a:buNone/>
              <a:defRPr sz="8960">
                <a:solidFill>
                  <a:schemeClr val="tx1">
                    <a:tint val="75000"/>
                  </a:schemeClr>
                </a:solidFill>
              </a:defRPr>
            </a:lvl8pPr>
            <a:lvl9pPr marL="20482560" indent="0">
              <a:buNone/>
              <a:defRPr sz="89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C48142-0DAE-4E03-93F8-5AD373E42B7B}"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1206C-7436-46EB-ADB1-073C6BFD209D}" type="slidenum">
              <a:rPr lang="en-US" smtClean="0"/>
              <a:t>‹#›</a:t>
            </a:fld>
            <a:endParaRPr lang="en-US"/>
          </a:p>
        </p:txBody>
      </p:sp>
    </p:spTree>
    <p:extLst>
      <p:ext uri="{BB962C8B-B14F-4D97-AF65-F5344CB8AC3E}">
        <p14:creationId xmlns:p14="http://schemas.microsoft.com/office/powerpoint/2010/main" val="940743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520440" y="11684000"/>
            <a:ext cx="21762720" cy="278485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923240" y="11684000"/>
            <a:ext cx="21762720" cy="278485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C48142-0DAE-4E03-93F8-5AD373E42B7B}"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1206C-7436-46EB-ADB1-073C6BFD209D}" type="slidenum">
              <a:rPr lang="en-US" smtClean="0"/>
              <a:t>‹#›</a:t>
            </a:fld>
            <a:endParaRPr lang="en-US"/>
          </a:p>
        </p:txBody>
      </p:sp>
    </p:spTree>
    <p:extLst>
      <p:ext uri="{BB962C8B-B14F-4D97-AF65-F5344CB8AC3E}">
        <p14:creationId xmlns:p14="http://schemas.microsoft.com/office/powerpoint/2010/main" val="251443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336810"/>
            <a:ext cx="44165520" cy="84836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527115" y="10759443"/>
            <a:ext cx="21662704" cy="5273037"/>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smtClean="0"/>
              <a:t>Edit Master text styles</a:t>
            </a:r>
          </a:p>
        </p:txBody>
      </p:sp>
      <p:sp>
        <p:nvSpPr>
          <p:cNvPr id="4" name="Content Placeholder 3"/>
          <p:cNvSpPr>
            <a:spLocks noGrp="1"/>
          </p:cNvSpPr>
          <p:nvPr>
            <p:ph sz="half" idx="2"/>
          </p:nvPr>
        </p:nvSpPr>
        <p:spPr>
          <a:xfrm>
            <a:off x="3527115" y="16032480"/>
            <a:ext cx="21662704" cy="23581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5923243" y="10759443"/>
            <a:ext cx="21769390" cy="5273037"/>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smtClean="0"/>
              <a:t>Edit Master text styles</a:t>
            </a:r>
          </a:p>
        </p:txBody>
      </p:sp>
      <p:sp>
        <p:nvSpPr>
          <p:cNvPr id="6" name="Content Placeholder 5"/>
          <p:cNvSpPr>
            <a:spLocks noGrp="1"/>
          </p:cNvSpPr>
          <p:nvPr>
            <p:ph sz="quarter" idx="4"/>
          </p:nvPr>
        </p:nvSpPr>
        <p:spPr>
          <a:xfrm>
            <a:off x="25923243" y="16032480"/>
            <a:ext cx="21769390" cy="23581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C48142-0DAE-4E03-93F8-5AD373E42B7B}"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21206C-7436-46EB-ADB1-073C6BFD209D}" type="slidenum">
              <a:rPr lang="en-US" smtClean="0"/>
              <a:t>‹#›</a:t>
            </a:fld>
            <a:endParaRPr lang="en-US"/>
          </a:p>
        </p:txBody>
      </p:sp>
    </p:spTree>
    <p:extLst>
      <p:ext uri="{BB962C8B-B14F-4D97-AF65-F5344CB8AC3E}">
        <p14:creationId xmlns:p14="http://schemas.microsoft.com/office/powerpoint/2010/main" val="74133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C48142-0DAE-4E03-93F8-5AD373E42B7B}"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21206C-7436-46EB-ADB1-073C6BFD209D}" type="slidenum">
              <a:rPr lang="en-US" smtClean="0"/>
              <a:t>‹#›</a:t>
            </a:fld>
            <a:endParaRPr lang="en-US"/>
          </a:p>
        </p:txBody>
      </p:sp>
    </p:spTree>
    <p:extLst>
      <p:ext uri="{BB962C8B-B14F-4D97-AF65-F5344CB8AC3E}">
        <p14:creationId xmlns:p14="http://schemas.microsoft.com/office/powerpoint/2010/main" val="129481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48142-0DAE-4E03-93F8-5AD373E42B7B}"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21206C-7436-46EB-ADB1-073C6BFD209D}" type="slidenum">
              <a:rPr lang="en-US" smtClean="0"/>
              <a:t>‹#›</a:t>
            </a:fld>
            <a:endParaRPr lang="en-US"/>
          </a:p>
        </p:txBody>
      </p:sp>
    </p:spTree>
    <p:extLst>
      <p:ext uri="{BB962C8B-B14F-4D97-AF65-F5344CB8AC3E}">
        <p14:creationId xmlns:p14="http://schemas.microsoft.com/office/powerpoint/2010/main" val="1277520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926080"/>
            <a:ext cx="16515397" cy="10241280"/>
          </a:xfrm>
        </p:spPr>
        <p:txBody>
          <a:bodyPr anchor="b"/>
          <a:lstStyle>
            <a:lvl1pPr>
              <a:defRPr sz="17920"/>
            </a:lvl1pPr>
          </a:lstStyle>
          <a:p>
            <a:r>
              <a:rPr lang="en-US" smtClean="0"/>
              <a:t>Click to edit Master title style</a:t>
            </a:r>
            <a:endParaRPr lang="en-US" dirty="0"/>
          </a:p>
        </p:txBody>
      </p:sp>
      <p:sp>
        <p:nvSpPr>
          <p:cNvPr id="3" name="Content Placeholder 2"/>
          <p:cNvSpPr>
            <a:spLocks noGrp="1"/>
          </p:cNvSpPr>
          <p:nvPr>
            <p:ph idx="1"/>
          </p:nvPr>
        </p:nvSpPr>
        <p:spPr>
          <a:xfrm>
            <a:off x="21769390" y="6319530"/>
            <a:ext cx="25923240" cy="31191200"/>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527110" y="13167360"/>
            <a:ext cx="16515397" cy="24394163"/>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smtClean="0"/>
              <a:t>Edit Master text styles</a:t>
            </a:r>
          </a:p>
        </p:txBody>
      </p:sp>
      <p:sp>
        <p:nvSpPr>
          <p:cNvPr id="5" name="Date Placeholder 4"/>
          <p:cNvSpPr>
            <a:spLocks noGrp="1"/>
          </p:cNvSpPr>
          <p:nvPr>
            <p:ph type="dt" sz="half" idx="10"/>
          </p:nvPr>
        </p:nvSpPr>
        <p:spPr/>
        <p:txBody>
          <a:bodyPr/>
          <a:lstStyle/>
          <a:p>
            <a:fld id="{3FC48142-0DAE-4E03-93F8-5AD373E42B7B}"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1206C-7436-46EB-ADB1-073C6BFD209D}" type="slidenum">
              <a:rPr lang="en-US" smtClean="0"/>
              <a:t>‹#›</a:t>
            </a:fld>
            <a:endParaRPr lang="en-US"/>
          </a:p>
        </p:txBody>
      </p:sp>
    </p:spTree>
    <p:extLst>
      <p:ext uri="{BB962C8B-B14F-4D97-AF65-F5344CB8AC3E}">
        <p14:creationId xmlns:p14="http://schemas.microsoft.com/office/powerpoint/2010/main" val="1101572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926080"/>
            <a:ext cx="16515397" cy="10241280"/>
          </a:xfrm>
        </p:spPr>
        <p:txBody>
          <a:bodyPr anchor="b"/>
          <a:lstStyle>
            <a:lvl1pPr>
              <a:defRPr sz="179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769390" y="6319530"/>
            <a:ext cx="25923240" cy="31191200"/>
          </a:xfrm>
        </p:spPr>
        <p:txBody>
          <a:bodyPr anchor="t"/>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r>
              <a:rPr lang="en-US" smtClean="0"/>
              <a:t>Click icon to add picture</a:t>
            </a:r>
            <a:endParaRPr lang="en-US" dirty="0"/>
          </a:p>
        </p:txBody>
      </p:sp>
      <p:sp>
        <p:nvSpPr>
          <p:cNvPr id="4" name="Text Placeholder 3"/>
          <p:cNvSpPr>
            <a:spLocks noGrp="1"/>
          </p:cNvSpPr>
          <p:nvPr>
            <p:ph type="body" sz="half" idx="2"/>
          </p:nvPr>
        </p:nvSpPr>
        <p:spPr>
          <a:xfrm>
            <a:off x="3527110" y="13167360"/>
            <a:ext cx="16515397" cy="24394163"/>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smtClean="0"/>
              <a:t>Edit Master text styles</a:t>
            </a:r>
          </a:p>
        </p:txBody>
      </p:sp>
      <p:sp>
        <p:nvSpPr>
          <p:cNvPr id="5" name="Date Placeholder 4"/>
          <p:cNvSpPr>
            <a:spLocks noGrp="1"/>
          </p:cNvSpPr>
          <p:nvPr>
            <p:ph type="dt" sz="half" idx="10"/>
          </p:nvPr>
        </p:nvSpPr>
        <p:spPr/>
        <p:txBody>
          <a:bodyPr/>
          <a:lstStyle/>
          <a:p>
            <a:fld id="{3FC48142-0DAE-4E03-93F8-5AD373E42B7B}"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1206C-7436-46EB-ADB1-073C6BFD209D}" type="slidenum">
              <a:rPr lang="en-US" smtClean="0"/>
              <a:t>‹#›</a:t>
            </a:fld>
            <a:endParaRPr lang="en-US"/>
          </a:p>
        </p:txBody>
      </p:sp>
    </p:spTree>
    <p:extLst>
      <p:ext uri="{BB962C8B-B14F-4D97-AF65-F5344CB8AC3E}">
        <p14:creationId xmlns:p14="http://schemas.microsoft.com/office/powerpoint/2010/main" val="185014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2336810"/>
            <a:ext cx="44165520" cy="848360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0440" y="11684000"/>
            <a:ext cx="44165520" cy="27848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0440" y="40680650"/>
            <a:ext cx="11521440" cy="2336800"/>
          </a:xfrm>
          <a:prstGeom prst="rect">
            <a:avLst/>
          </a:prstGeom>
        </p:spPr>
        <p:txBody>
          <a:bodyPr vert="horz" lIns="91440" tIns="45720" rIns="91440" bIns="45720" rtlCol="0" anchor="ctr"/>
          <a:lstStyle>
            <a:lvl1pPr algn="l">
              <a:defRPr sz="6720">
                <a:solidFill>
                  <a:schemeClr val="tx1">
                    <a:tint val="75000"/>
                  </a:schemeClr>
                </a:solidFill>
              </a:defRPr>
            </a:lvl1pPr>
          </a:lstStyle>
          <a:p>
            <a:fld id="{3FC48142-0DAE-4E03-93F8-5AD373E42B7B}" type="datetimeFigureOut">
              <a:rPr lang="en-US" smtClean="0"/>
              <a:t>12/7/2017</a:t>
            </a:fld>
            <a:endParaRPr lang="en-US"/>
          </a:p>
        </p:txBody>
      </p:sp>
      <p:sp>
        <p:nvSpPr>
          <p:cNvPr id="5" name="Footer Placeholder 4"/>
          <p:cNvSpPr>
            <a:spLocks noGrp="1"/>
          </p:cNvSpPr>
          <p:nvPr>
            <p:ph type="ftr" sz="quarter" idx="3"/>
          </p:nvPr>
        </p:nvSpPr>
        <p:spPr>
          <a:xfrm>
            <a:off x="16962120" y="40680650"/>
            <a:ext cx="17282160" cy="2336800"/>
          </a:xfrm>
          <a:prstGeom prst="rect">
            <a:avLst/>
          </a:prstGeom>
        </p:spPr>
        <p:txBody>
          <a:bodyPr vert="horz" lIns="91440" tIns="45720" rIns="91440" bIns="45720" rtlCol="0" anchor="ctr"/>
          <a:lstStyle>
            <a:lvl1pPr algn="ctr">
              <a:defRPr sz="67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40680650"/>
            <a:ext cx="11521440" cy="2336800"/>
          </a:xfrm>
          <a:prstGeom prst="rect">
            <a:avLst/>
          </a:prstGeom>
        </p:spPr>
        <p:txBody>
          <a:bodyPr vert="horz" lIns="91440" tIns="45720" rIns="91440" bIns="45720" rtlCol="0" anchor="ctr"/>
          <a:lstStyle>
            <a:lvl1pPr algn="r">
              <a:defRPr sz="6720">
                <a:solidFill>
                  <a:schemeClr val="tx1">
                    <a:tint val="75000"/>
                  </a:schemeClr>
                </a:solidFill>
              </a:defRPr>
            </a:lvl1pPr>
          </a:lstStyle>
          <a:p>
            <a:fld id="{7E21206C-7436-46EB-ADB1-073C6BFD209D}" type="slidenum">
              <a:rPr lang="en-US" smtClean="0"/>
              <a:t>‹#›</a:t>
            </a:fld>
            <a:endParaRPr lang="en-US"/>
          </a:p>
        </p:txBody>
      </p:sp>
    </p:spTree>
    <p:extLst>
      <p:ext uri="{BB962C8B-B14F-4D97-AF65-F5344CB8AC3E}">
        <p14:creationId xmlns:p14="http://schemas.microsoft.com/office/powerpoint/2010/main" val="816966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mp"/><Relationship Id="rId3" Type="http://schemas.openxmlformats.org/officeDocument/2006/relationships/image" Target="../media/image2.jpg"/><Relationship Id="rId7" Type="http://schemas.openxmlformats.org/officeDocument/2006/relationships/image" Target="../media/image6.tm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tmp"/><Relationship Id="rId5" Type="http://schemas.openxmlformats.org/officeDocument/2006/relationships/image" Target="../media/image4.tmp"/><Relationship Id="rId10" Type="http://schemas.openxmlformats.org/officeDocument/2006/relationships/image" Target="../media/image9.tmp"/><Relationship Id="rId4" Type="http://schemas.openxmlformats.org/officeDocument/2006/relationships/image" Target="../media/image3.jpg"/><Relationship Id="rId9"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206400" cy="43891200"/>
          </a:xfrm>
          <a:prstGeom prst="rect">
            <a:avLst/>
          </a:prstGeom>
        </p:spPr>
      </p:pic>
      <p:sp>
        <p:nvSpPr>
          <p:cNvPr id="24" name="Snip Single Corner Rectangle 23"/>
          <p:cNvSpPr/>
          <p:nvPr/>
        </p:nvSpPr>
        <p:spPr>
          <a:xfrm>
            <a:off x="1336425" y="1433145"/>
            <a:ext cx="12882489" cy="11282289"/>
          </a:xfrm>
          <a:prstGeom prst="snip1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Snip Single Corner Rectangle 29"/>
          <p:cNvSpPr/>
          <p:nvPr/>
        </p:nvSpPr>
        <p:spPr>
          <a:xfrm>
            <a:off x="18991966" y="1420834"/>
            <a:ext cx="12882489" cy="11282289"/>
          </a:xfrm>
          <a:prstGeom prst="snip1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Snip Single Corner Rectangle 30"/>
          <p:cNvSpPr/>
          <p:nvPr/>
        </p:nvSpPr>
        <p:spPr>
          <a:xfrm>
            <a:off x="36647507" y="1420833"/>
            <a:ext cx="12882489" cy="11282289"/>
          </a:xfrm>
          <a:prstGeom prst="snip1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Snip Single Corner Rectangle 31"/>
          <p:cNvSpPr/>
          <p:nvPr/>
        </p:nvSpPr>
        <p:spPr>
          <a:xfrm>
            <a:off x="36647507" y="16635043"/>
            <a:ext cx="12882489" cy="11282289"/>
          </a:xfrm>
          <a:prstGeom prst="snip1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Snip Single Corner Rectangle 32"/>
          <p:cNvSpPr/>
          <p:nvPr/>
        </p:nvSpPr>
        <p:spPr>
          <a:xfrm>
            <a:off x="18991966" y="16635042"/>
            <a:ext cx="12882489" cy="11282289"/>
          </a:xfrm>
          <a:prstGeom prst="snip1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Snip Single Corner Rectangle 33"/>
          <p:cNvSpPr/>
          <p:nvPr/>
        </p:nvSpPr>
        <p:spPr>
          <a:xfrm>
            <a:off x="1336424" y="16635042"/>
            <a:ext cx="12882489" cy="11282289"/>
          </a:xfrm>
          <a:prstGeom prst="snip1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TextBox 35"/>
          <p:cNvSpPr txBox="1"/>
          <p:nvPr/>
        </p:nvSpPr>
        <p:spPr>
          <a:xfrm>
            <a:off x="15555337" y="28539304"/>
            <a:ext cx="20987829" cy="9279463"/>
          </a:xfrm>
          <a:prstGeom prst="rect">
            <a:avLst/>
          </a:prstGeom>
          <a:noFill/>
          <a:ln>
            <a:noFill/>
          </a:ln>
          <a:effectLst>
            <a:glow rad="139700">
              <a:schemeClr val="tx1"/>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9900" dirty="0" smtClean="0">
                <a:solidFill>
                  <a:schemeClr val="bg1"/>
                </a:solidFill>
                <a:effectLst>
                  <a:glow rad="76200">
                    <a:schemeClr val="tx1"/>
                  </a:glow>
                </a:effectLst>
                <a:latin typeface="Baskerville Old Face" panose="02020602080505020303" pitchFamily="18" charset="0"/>
              </a:rPr>
              <a:t>Experiences with Computational Thinking</a:t>
            </a:r>
            <a:endParaRPr lang="en-US" sz="19900" dirty="0">
              <a:solidFill>
                <a:schemeClr val="bg1"/>
              </a:solidFill>
              <a:effectLst>
                <a:glow rad="76200">
                  <a:schemeClr val="tx1"/>
                </a:glow>
              </a:effectLst>
              <a:latin typeface="Baskerville Old Face" panose="02020602080505020303" pitchFamily="18" charset="0"/>
            </a:endParaRPr>
          </a:p>
        </p:txBody>
      </p:sp>
      <p:sp>
        <p:nvSpPr>
          <p:cNvPr id="37" name="Rectangle 36"/>
          <p:cNvSpPr/>
          <p:nvPr/>
        </p:nvSpPr>
        <p:spPr>
          <a:xfrm>
            <a:off x="14410880" y="37818767"/>
            <a:ext cx="22044660" cy="2646878"/>
          </a:xfrm>
          <a:prstGeom prst="rect">
            <a:avLst/>
          </a:prstGeom>
        </p:spPr>
        <p:txBody>
          <a:bodyPr wrap="square">
            <a:spAutoFit/>
          </a:bodyPr>
          <a:lstStyle/>
          <a:p>
            <a:pPr algn="ctr"/>
            <a:r>
              <a:rPr lang="en-US" sz="16600" dirty="0" smtClean="0">
                <a:solidFill>
                  <a:schemeClr val="bg1"/>
                </a:solidFill>
                <a:effectLst>
                  <a:glow rad="76200">
                    <a:schemeClr val="tx1"/>
                  </a:glow>
                </a:effectLst>
                <a:latin typeface="Baskerville Old Face" panose="02020602080505020303" pitchFamily="18" charset="0"/>
              </a:rPr>
              <a:t>By Alexander Zhou</a:t>
            </a:r>
            <a:endParaRPr lang="en-US" sz="16600" dirty="0">
              <a:solidFill>
                <a:schemeClr val="bg1"/>
              </a:solidFill>
              <a:effectLst>
                <a:glow rad="76200">
                  <a:schemeClr val="tx1"/>
                </a:glow>
              </a:effectLst>
              <a:latin typeface="Baskerville Old Face" panose="02020602080505020303" pitchFamily="18" charset="0"/>
            </a:endParaRPr>
          </a:p>
        </p:txBody>
      </p:sp>
      <p:sp>
        <p:nvSpPr>
          <p:cNvPr id="38" name="Round Same Side Corner Rectangle 37"/>
          <p:cNvSpPr/>
          <p:nvPr/>
        </p:nvSpPr>
        <p:spPr>
          <a:xfrm>
            <a:off x="1783080" y="2240280"/>
            <a:ext cx="11109960" cy="2194560"/>
          </a:xfrm>
          <a:prstGeom prst="round2Same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Round Same Side Corner Rectangle 38"/>
          <p:cNvSpPr/>
          <p:nvPr/>
        </p:nvSpPr>
        <p:spPr>
          <a:xfrm>
            <a:off x="19522440" y="2240280"/>
            <a:ext cx="11109960" cy="2194560"/>
          </a:xfrm>
          <a:prstGeom prst="round2Same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5400" dirty="0" smtClean="0"/>
              <a:t>Making Information Available to the World with HTML and Web Pages</a:t>
            </a:r>
            <a:endParaRPr lang="en-US" sz="1050" dirty="0"/>
          </a:p>
        </p:txBody>
      </p:sp>
      <p:sp>
        <p:nvSpPr>
          <p:cNvPr id="40" name="Round Same Side Corner Rectangle 39"/>
          <p:cNvSpPr/>
          <p:nvPr/>
        </p:nvSpPr>
        <p:spPr>
          <a:xfrm>
            <a:off x="37208465" y="2240280"/>
            <a:ext cx="11109960" cy="2194560"/>
          </a:xfrm>
          <a:prstGeom prst="round2Same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Round Same Side Corner Rectangle 42"/>
          <p:cNvSpPr/>
          <p:nvPr/>
        </p:nvSpPr>
        <p:spPr>
          <a:xfrm>
            <a:off x="37208465" y="17739360"/>
            <a:ext cx="11109960" cy="2194560"/>
          </a:xfrm>
          <a:prstGeom prst="round2Same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Round Same Side Corner Rectangle 43"/>
          <p:cNvSpPr/>
          <p:nvPr/>
        </p:nvSpPr>
        <p:spPr>
          <a:xfrm>
            <a:off x="19522440" y="17739360"/>
            <a:ext cx="11109960" cy="2194560"/>
          </a:xfrm>
          <a:prstGeom prst="round2Same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Round Same Side Corner Rectangle 45"/>
          <p:cNvSpPr/>
          <p:nvPr/>
        </p:nvSpPr>
        <p:spPr>
          <a:xfrm>
            <a:off x="1783080" y="17739360"/>
            <a:ext cx="11109960" cy="2194560"/>
          </a:xfrm>
          <a:prstGeom prst="round2Same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7" name="TextBox 46"/>
          <p:cNvSpPr txBox="1"/>
          <p:nvPr/>
        </p:nvSpPr>
        <p:spPr>
          <a:xfrm>
            <a:off x="1783080" y="2560320"/>
            <a:ext cx="10985694" cy="1446550"/>
          </a:xfrm>
          <a:prstGeom prst="rect">
            <a:avLst/>
          </a:prstGeom>
          <a:noFill/>
        </p:spPr>
        <p:txBody>
          <a:bodyPr wrap="square" rtlCol="0">
            <a:spAutoFit/>
          </a:bodyPr>
          <a:lstStyle/>
          <a:p>
            <a:r>
              <a:rPr lang="en-US" sz="8800" dirty="0" smtClean="0">
                <a:solidFill>
                  <a:schemeClr val="bg1"/>
                </a:solidFill>
              </a:rPr>
              <a:t>Computational Training</a:t>
            </a:r>
            <a:endParaRPr lang="en-US" sz="8800" dirty="0">
              <a:solidFill>
                <a:schemeClr val="bg1"/>
              </a:solidFill>
            </a:endParaRPr>
          </a:p>
        </p:txBody>
      </p:sp>
      <p:sp>
        <p:nvSpPr>
          <p:cNvPr id="48" name="Round Same Side Corner Rectangle 47"/>
          <p:cNvSpPr/>
          <p:nvPr/>
        </p:nvSpPr>
        <p:spPr>
          <a:xfrm>
            <a:off x="37208465" y="2186315"/>
            <a:ext cx="11109960" cy="2194560"/>
          </a:xfrm>
          <a:prstGeom prst="round2Same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0" dirty="0" smtClean="0"/>
              <a:t>Desktop Publishing with MS Word</a:t>
            </a:r>
            <a:endParaRPr lang="en-US" sz="1600" dirty="0"/>
          </a:p>
        </p:txBody>
      </p:sp>
      <p:sp>
        <p:nvSpPr>
          <p:cNvPr id="50" name="Round Same Side Corner Rectangle 49"/>
          <p:cNvSpPr/>
          <p:nvPr/>
        </p:nvSpPr>
        <p:spPr>
          <a:xfrm>
            <a:off x="19522440" y="17739360"/>
            <a:ext cx="11109960" cy="2194560"/>
          </a:xfrm>
          <a:prstGeom prst="round2Same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7200" dirty="0" smtClean="0"/>
              <a:t>Data Analysis and Visualization with MS Excel</a:t>
            </a:r>
            <a:endParaRPr lang="en-US" sz="1400" dirty="0"/>
          </a:p>
        </p:txBody>
      </p:sp>
      <p:sp>
        <p:nvSpPr>
          <p:cNvPr id="52" name="Round Same Side Corner Rectangle 51"/>
          <p:cNvSpPr/>
          <p:nvPr/>
        </p:nvSpPr>
        <p:spPr>
          <a:xfrm>
            <a:off x="37208465" y="17698668"/>
            <a:ext cx="11109960" cy="2194560"/>
          </a:xfrm>
          <a:prstGeom prst="round2Same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5000" dirty="0" smtClean="0"/>
              <a:t>IDE (Integrated Development Environment) Programming with Python</a:t>
            </a:r>
            <a:endParaRPr lang="en-US" sz="5000" dirty="0"/>
          </a:p>
        </p:txBody>
      </p:sp>
      <p:sp>
        <p:nvSpPr>
          <p:cNvPr id="53" name="Round Same Side Corner Rectangle 52"/>
          <p:cNvSpPr/>
          <p:nvPr/>
        </p:nvSpPr>
        <p:spPr>
          <a:xfrm>
            <a:off x="1783080" y="17698668"/>
            <a:ext cx="11109960" cy="2194560"/>
          </a:xfrm>
          <a:prstGeom prst="round2Same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7200" dirty="0" smtClean="0"/>
              <a:t>Presentation of  Information with MS PowerPoint</a:t>
            </a:r>
            <a:endParaRPr lang="en-US" sz="1400" dirty="0"/>
          </a:p>
        </p:txBody>
      </p:sp>
      <p:sp>
        <p:nvSpPr>
          <p:cNvPr id="54" name="Snip Single Corner Rectangle 53"/>
          <p:cNvSpPr/>
          <p:nvPr/>
        </p:nvSpPr>
        <p:spPr>
          <a:xfrm>
            <a:off x="1336424" y="30263121"/>
            <a:ext cx="12882489" cy="11282289"/>
          </a:xfrm>
          <a:prstGeom prst="snip1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Round Same Side Corner Rectangle 54"/>
          <p:cNvSpPr/>
          <p:nvPr/>
        </p:nvSpPr>
        <p:spPr>
          <a:xfrm>
            <a:off x="1866898" y="31367439"/>
            <a:ext cx="11109960" cy="2194560"/>
          </a:xfrm>
          <a:prstGeom prst="round2Same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600" dirty="0"/>
              <a:t>Dynamic Webpage Programming with JavaScript</a:t>
            </a:r>
            <a:endParaRPr lang="en-US" sz="1200" dirty="0"/>
          </a:p>
        </p:txBody>
      </p:sp>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7506" y="29601352"/>
            <a:ext cx="12882489" cy="116218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7" name="Picture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6279" y="6644325"/>
            <a:ext cx="4419596" cy="369675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8" name="TextBox 57"/>
          <p:cNvSpPr txBox="1"/>
          <p:nvPr/>
        </p:nvSpPr>
        <p:spPr>
          <a:xfrm>
            <a:off x="6649331" y="5440014"/>
            <a:ext cx="6411345" cy="6370975"/>
          </a:xfrm>
          <a:prstGeom prst="rect">
            <a:avLst/>
          </a:prstGeom>
          <a:noFill/>
        </p:spPr>
        <p:txBody>
          <a:bodyPr wrap="square" rtlCol="0">
            <a:spAutoFit/>
          </a:bodyPr>
          <a:lstStyle/>
          <a:p>
            <a:r>
              <a:rPr lang="en-US" sz="2400" dirty="0" smtClean="0">
                <a:solidFill>
                  <a:schemeClr val="bg1"/>
                </a:solidFill>
              </a:rPr>
              <a:t>The Internet is older than one would think, holding roots back to ENIAC from 1946. Computers have come a long way from the enormous prototype that would dim the lights of the city when it was turned on. Transistors revolutionized the computer and soon, the personal computer become less of a pipe dream and more of a concept to work towards. But with great power comes great responsibility, as the internet has now become one of the most powerful tools in the world for information sharing, and as a result, a place for those who steal information to thrive. Computers cannot think for themselves just yet, but with human ingenuity, they can push the bounds of technology far beyond what it would’ve been without them.</a:t>
            </a:r>
          </a:p>
        </p:txBody>
      </p:sp>
      <p:pic>
        <p:nvPicPr>
          <p:cNvPr id="60" name="Picture 59"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31820" y="4747507"/>
            <a:ext cx="11100580" cy="333770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1" name="TextBox 60"/>
          <p:cNvSpPr txBox="1"/>
          <p:nvPr/>
        </p:nvSpPr>
        <p:spPr>
          <a:xfrm>
            <a:off x="19531820" y="8492701"/>
            <a:ext cx="11748280" cy="3046988"/>
          </a:xfrm>
          <a:prstGeom prst="rect">
            <a:avLst/>
          </a:prstGeom>
          <a:noFill/>
        </p:spPr>
        <p:txBody>
          <a:bodyPr wrap="square" rtlCol="0">
            <a:spAutoFit/>
          </a:bodyPr>
          <a:lstStyle/>
          <a:p>
            <a:r>
              <a:rPr lang="en-US" sz="3200" dirty="0" smtClean="0">
                <a:solidFill>
                  <a:schemeClr val="bg1"/>
                </a:solidFill>
              </a:rPr>
              <a:t>In this section of the course, I learned to create my own functioning websites and share information through various pictures, links, and clever usage of fonts. HTML will become a useful tool for me in the future and I gladly add the ability to create functioning and aesthetically pleasing websites to my tool belt for the future. In a world of information, this know-how can be crucial.</a:t>
            </a:r>
            <a:endParaRPr lang="en-US" sz="3200" dirty="0">
              <a:solidFill>
                <a:schemeClr val="bg1"/>
              </a:solidFill>
            </a:endParaRPr>
          </a:p>
        </p:txBody>
      </p:sp>
      <p:pic>
        <p:nvPicPr>
          <p:cNvPr id="62" name="Picture 6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44938" y="4712346"/>
            <a:ext cx="11037013" cy="344402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3" name="TextBox 62"/>
          <p:cNvSpPr txBox="1"/>
          <p:nvPr/>
        </p:nvSpPr>
        <p:spPr>
          <a:xfrm>
            <a:off x="37244938" y="8563858"/>
            <a:ext cx="11037013" cy="2554545"/>
          </a:xfrm>
          <a:prstGeom prst="rect">
            <a:avLst/>
          </a:prstGeom>
          <a:noFill/>
        </p:spPr>
        <p:txBody>
          <a:bodyPr wrap="square" rtlCol="0">
            <a:spAutoFit/>
          </a:bodyPr>
          <a:lstStyle/>
          <a:p>
            <a:r>
              <a:rPr lang="en-US" sz="3200" dirty="0" smtClean="0">
                <a:solidFill>
                  <a:schemeClr val="bg1"/>
                </a:solidFill>
              </a:rPr>
              <a:t>What better way to present information than through colorful yet professional text? During this section of the course I learned how to format word documents to my advantage and use them to captivate my readers without compromising the </a:t>
            </a:r>
            <a:r>
              <a:rPr lang="en-US" sz="3200" dirty="0" err="1" smtClean="0">
                <a:solidFill>
                  <a:schemeClr val="bg1"/>
                </a:solidFill>
              </a:rPr>
              <a:t>professionality</a:t>
            </a:r>
            <a:r>
              <a:rPr lang="en-US" sz="3200" dirty="0" smtClean="0">
                <a:solidFill>
                  <a:schemeClr val="bg1"/>
                </a:solidFill>
              </a:rPr>
              <a:t> of my word document.</a:t>
            </a:r>
            <a:endParaRPr lang="en-US" sz="3200" dirty="0">
              <a:solidFill>
                <a:schemeClr val="bg1"/>
              </a:solidFill>
            </a:endParaRPr>
          </a:p>
        </p:txBody>
      </p:sp>
      <p:pic>
        <p:nvPicPr>
          <p:cNvPr id="65" name="Picture 64"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6278" y="20276636"/>
            <a:ext cx="11016761" cy="333792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6" name="TextBox 65"/>
          <p:cNvSpPr txBox="1"/>
          <p:nvPr/>
        </p:nvSpPr>
        <p:spPr>
          <a:xfrm>
            <a:off x="1783080" y="24022050"/>
            <a:ext cx="11193778" cy="2554545"/>
          </a:xfrm>
          <a:prstGeom prst="rect">
            <a:avLst/>
          </a:prstGeom>
          <a:noFill/>
        </p:spPr>
        <p:txBody>
          <a:bodyPr wrap="square" rtlCol="0">
            <a:spAutoFit/>
          </a:bodyPr>
          <a:lstStyle/>
          <a:p>
            <a:r>
              <a:rPr lang="en-US" sz="3200" dirty="0" smtClean="0">
                <a:solidFill>
                  <a:schemeClr val="bg1"/>
                </a:solidFill>
              </a:rPr>
              <a:t>What you’re looking at even now is none other than the power of the PowerPoint application. Through this section of the course I was able to learn to harness the efficiency of this application to make my own visually stunning and attention capturing presentations.</a:t>
            </a:r>
            <a:endParaRPr lang="en-US" sz="3200" dirty="0">
              <a:solidFill>
                <a:schemeClr val="bg1"/>
              </a:solidFill>
            </a:endParaRPr>
          </a:p>
        </p:txBody>
      </p:sp>
      <p:pic>
        <p:nvPicPr>
          <p:cNvPr id="67" name="Picture 66"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78984" y="20271021"/>
            <a:ext cx="11053416" cy="334354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8" name="TextBox 67"/>
          <p:cNvSpPr txBox="1"/>
          <p:nvPr/>
        </p:nvSpPr>
        <p:spPr>
          <a:xfrm>
            <a:off x="19522440" y="24022050"/>
            <a:ext cx="11109960" cy="2554545"/>
          </a:xfrm>
          <a:prstGeom prst="rect">
            <a:avLst/>
          </a:prstGeom>
          <a:noFill/>
        </p:spPr>
        <p:txBody>
          <a:bodyPr wrap="square" rtlCol="0">
            <a:spAutoFit/>
          </a:bodyPr>
          <a:lstStyle/>
          <a:p>
            <a:r>
              <a:rPr lang="en-US" sz="3200" dirty="0" smtClean="0">
                <a:solidFill>
                  <a:schemeClr val="bg1"/>
                </a:solidFill>
              </a:rPr>
              <a:t>In this part of the course, I learned how to filter data to show what was most important through the power of MS Excel. I am now able to visualize basic trends, show meaning behind otherwise abstract numbers, and use formulas to effortlessly conquer otherwise difficult problems like balancing a budget.</a:t>
            </a:r>
            <a:endParaRPr lang="en-US" sz="3200" dirty="0">
              <a:solidFill>
                <a:schemeClr val="bg1"/>
              </a:solidFill>
            </a:endParaRPr>
          </a:p>
        </p:txBody>
      </p:sp>
      <p:pic>
        <p:nvPicPr>
          <p:cNvPr id="69" name="Picture 68"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244937" y="20271021"/>
            <a:ext cx="11037013" cy="334354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0" name="TextBox 69"/>
          <p:cNvSpPr txBox="1"/>
          <p:nvPr/>
        </p:nvSpPr>
        <p:spPr>
          <a:xfrm>
            <a:off x="37208465" y="24022050"/>
            <a:ext cx="11073485" cy="3046988"/>
          </a:xfrm>
          <a:prstGeom prst="rect">
            <a:avLst/>
          </a:prstGeom>
          <a:noFill/>
        </p:spPr>
        <p:txBody>
          <a:bodyPr wrap="square" rtlCol="0">
            <a:spAutoFit/>
          </a:bodyPr>
          <a:lstStyle/>
          <a:p>
            <a:r>
              <a:rPr lang="en-US" sz="3200" dirty="0" smtClean="0">
                <a:solidFill>
                  <a:schemeClr val="bg1"/>
                </a:solidFill>
              </a:rPr>
              <a:t>During this course, I learned how to begin creating my own code rather than relying on Excel’s pre-built formulas. After this course my coding literacy grew, as I learned how to utilize computer decisions with if/else statements, loops, and user input and output to create cohesive code that dynamically interprets what the user puts in.</a:t>
            </a:r>
            <a:endParaRPr lang="en-US" sz="3200" dirty="0">
              <a:solidFill>
                <a:schemeClr val="bg1"/>
              </a:solidFill>
            </a:endParaRPr>
          </a:p>
        </p:txBody>
      </p:sp>
      <p:pic>
        <p:nvPicPr>
          <p:cNvPr id="71" name="Picture 70"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50725" y="33963603"/>
            <a:ext cx="10942314" cy="338963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2" name="TextBox 71"/>
          <p:cNvSpPr txBox="1"/>
          <p:nvPr/>
        </p:nvSpPr>
        <p:spPr>
          <a:xfrm>
            <a:off x="1783080" y="38176200"/>
            <a:ext cx="11193778" cy="3046988"/>
          </a:xfrm>
          <a:prstGeom prst="rect">
            <a:avLst/>
          </a:prstGeom>
          <a:noFill/>
        </p:spPr>
        <p:txBody>
          <a:bodyPr wrap="square" rtlCol="0">
            <a:spAutoFit/>
          </a:bodyPr>
          <a:lstStyle/>
          <a:p>
            <a:r>
              <a:rPr lang="en-US" sz="3200" dirty="0" smtClean="0">
                <a:solidFill>
                  <a:schemeClr val="bg1"/>
                </a:solidFill>
              </a:rPr>
              <a:t>The culmination of this course! With this, I was able to build on my HTML design and coding literacy to create my own dynamic webpages that respond intelligently to user interaction. With this, I now have the knowledge to start stepping into the world of website creation with an arsenal of tools and know-how to help me.</a:t>
            </a:r>
            <a:endParaRPr lang="en-US" sz="3200" dirty="0">
              <a:solidFill>
                <a:schemeClr val="bg1"/>
              </a:solidFill>
            </a:endParaRPr>
          </a:p>
        </p:txBody>
      </p:sp>
    </p:spTree>
    <p:extLst>
      <p:ext uri="{BB962C8B-B14F-4D97-AF65-F5344CB8AC3E}">
        <p14:creationId xmlns:p14="http://schemas.microsoft.com/office/powerpoint/2010/main" val="12762680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533</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Baskerville Old Face</vt:lpstr>
      <vt:lpstr>Calibri</vt:lpstr>
      <vt:lpstr>Calibri Light</vt:lpstr>
      <vt:lpstr>Office Theme</vt:lpstr>
      <vt:lpstr>PowerPoint Presentation</vt:lpstr>
    </vt:vector>
  </TitlesOfParts>
  <Company>UC San Diego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Zhou</dc:creator>
  <cp:lastModifiedBy>Alexander Zhou</cp:lastModifiedBy>
  <cp:revision>6</cp:revision>
  <dcterms:created xsi:type="dcterms:W3CDTF">2017-12-07T21:07:09Z</dcterms:created>
  <dcterms:modified xsi:type="dcterms:W3CDTF">2017-12-07T21:59:35Z</dcterms:modified>
</cp:coreProperties>
</file>