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5" r:id="rId6"/>
    <p:sldId id="281" r:id="rId7"/>
    <p:sldId id="272" r:id="rId8"/>
    <p:sldId id="276" r:id="rId9"/>
    <p:sldId id="277" r:id="rId10"/>
    <p:sldId id="278" r:id="rId11"/>
    <p:sldId id="279" r:id="rId12"/>
    <p:sldId id="280" r:id="rId13"/>
    <p:sldId id="266" r:id="rId14"/>
    <p:sldId id="282" r:id="rId15"/>
    <p:sldId id="287" r:id="rId16"/>
    <p:sldId id="283" r:id="rId17"/>
    <p:sldId id="284" r:id="rId18"/>
    <p:sldId id="285" r:id="rId19"/>
    <p:sldId id="288" r:id="rId20"/>
    <p:sldId id="286" r:id="rId21"/>
    <p:sldId id="289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6465" autoAdjust="0"/>
  </p:normalViewPr>
  <p:slideViewPr>
    <p:cSldViewPr>
      <p:cViewPr varScale="1">
        <p:scale>
          <a:sx n="83" d="100"/>
          <a:sy n="83" d="100"/>
        </p:scale>
        <p:origin x="-22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034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AF739-84E7-4AC0-88CD-F4118C8C5634}" type="doc">
      <dgm:prSet loTypeId="urn:microsoft.com/office/officeart/2005/8/layout/process5" loCatId="process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584A8CB4-B407-476D-B9E1-ED74D1F45148}">
      <dgm:prSet phldrT="[Texto]"/>
      <dgm:spPr/>
      <dgm:t>
        <a:bodyPr/>
        <a:lstStyle/>
        <a:p>
          <a:r>
            <a:rPr lang="pt-BR" dirty="0"/>
            <a:t>Cadastrar Cliente</a:t>
          </a:r>
        </a:p>
      </dgm:t>
    </dgm:pt>
    <dgm:pt modelId="{B7A22186-F91E-4B42-BBFE-C99A2DE34B0A}" type="parTrans" cxnId="{9598A330-3907-4E7A-87F1-872C0D644F58}">
      <dgm:prSet/>
      <dgm:spPr/>
      <dgm:t>
        <a:bodyPr/>
        <a:lstStyle/>
        <a:p>
          <a:endParaRPr lang="pt-BR"/>
        </a:p>
      </dgm:t>
    </dgm:pt>
    <dgm:pt modelId="{2391DDA9-8A83-47ED-BC57-8373D46AF7E7}" type="sibTrans" cxnId="{9598A330-3907-4E7A-87F1-872C0D644F58}">
      <dgm:prSet/>
      <dgm:spPr/>
      <dgm:t>
        <a:bodyPr/>
        <a:lstStyle/>
        <a:p>
          <a:endParaRPr lang="pt-BR"/>
        </a:p>
      </dgm:t>
    </dgm:pt>
    <dgm:pt modelId="{B73B4C7D-466C-4003-AC6D-D520E92D8AE3}">
      <dgm:prSet phldrT="[Texto]"/>
      <dgm:spPr/>
      <dgm:t>
        <a:bodyPr/>
        <a:lstStyle/>
        <a:p>
          <a:r>
            <a:rPr lang="pt-BR" dirty="0"/>
            <a:t>Homepage(Listar)</a:t>
          </a:r>
        </a:p>
      </dgm:t>
    </dgm:pt>
    <dgm:pt modelId="{EC2B4ACF-BD91-44A4-BA4A-8B1E32532C49}" type="parTrans" cxnId="{952928C0-8040-4108-B2BC-661C6FDE7473}">
      <dgm:prSet/>
      <dgm:spPr/>
    </dgm:pt>
    <dgm:pt modelId="{F1DBD64B-A33A-4B13-BF59-DE28D3F88739}" type="sibTrans" cxnId="{952928C0-8040-4108-B2BC-661C6FDE7473}">
      <dgm:prSet/>
      <dgm:spPr/>
      <dgm:t>
        <a:bodyPr/>
        <a:lstStyle/>
        <a:p>
          <a:endParaRPr lang="pt-BR"/>
        </a:p>
      </dgm:t>
    </dgm:pt>
    <dgm:pt modelId="{25D0584D-0CC2-4C0A-810D-21E3BEDB9261}">
      <dgm:prSet phldrT="[Texto]"/>
      <dgm:spPr/>
      <dgm:t>
        <a:bodyPr/>
        <a:lstStyle/>
        <a:p>
          <a:r>
            <a:rPr lang="pt-BR" dirty="0" err="1"/>
            <a:t>Logar</a:t>
          </a:r>
          <a:endParaRPr lang="pt-BR" dirty="0"/>
        </a:p>
      </dgm:t>
    </dgm:pt>
    <dgm:pt modelId="{4783A3DE-5338-4050-862A-9F09A05750B9}" type="parTrans" cxnId="{5DBEC03F-C50E-437C-8863-B3A4DD2D6365}">
      <dgm:prSet/>
      <dgm:spPr/>
    </dgm:pt>
    <dgm:pt modelId="{ADCB75F6-2ACE-4F80-B972-9E629D6AE248}" type="sibTrans" cxnId="{5DBEC03F-C50E-437C-8863-B3A4DD2D6365}">
      <dgm:prSet/>
      <dgm:spPr/>
      <dgm:t>
        <a:bodyPr/>
        <a:lstStyle/>
        <a:p>
          <a:endParaRPr lang="pt-BR"/>
        </a:p>
      </dgm:t>
    </dgm:pt>
    <dgm:pt modelId="{F39586A9-B4D3-463D-ACD9-E4774CA7CDE9}">
      <dgm:prSet phldrT="[Texto]"/>
      <dgm:spPr/>
      <dgm:t>
        <a:bodyPr/>
        <a:lstStyle/>
        <a:p>
          <a:r>
            <a:rPr lang="pt-BR" dirty="0"/>
            <a:t>Cadastrar Item</a:t>
          </a:r>
        </a:p>
      </dgm:t>
    </dgm:pt>
    <dgm:pt modelId="{4CCBFB37-7920-47E6-9DEA-47B6DE139E0F}" type="parTrans" cxnId="{3E0D0928-308A-4169-B746-250406055194}">
      <dgm:prSet/>
      <dgm:spPr/>
    </dgm:pt>
    <dgm:pt modelId="{093DBC16-A063-40BA-9C1F-64A33498AABC}" type="sibTrans" cxnId="{3E0D0928-308A-4169-B746-250406055194}">
      <dgm:prSet/>
      <dgm:spPr/>
      <dgm:t>
        <a:bodyPr/>
        <a:lstStyle/>
        <a:p>
          <a:endParaRPr lang="pt-BR"/>
        </a:p>
      </dgm:t>
    </dgm:pt>
    <dgm:pt modelId="{A36D19D6-2EFD-437B-AE90-36509F1B4A68}">
      <dgm:prSet phldrT="[Texto]"/>
      <dgm:spPr/>
      <dgm:t>
        <a:bodyPr/>
        <a:lstStyle/>
        <a:p>
          <a:r>
            <a:rPr lang="pt-BR" dirty="0"/>
            <a:t>Trocar Item</a:t>
          </a:r>
        </a:p>
      </dgm:t>
    </dgm:pt>
    <dgm:pt modelId="{D98A97EC-B58D-4163-8661-18C73FDA06B3}" type="parTrans" cxnId="{49E87D16-04FD-45B0-B331-11AA5F878183}">
      <dgm:prSet/>
      <dgm:spPr/>
    </dgm:pt>
    <dgm:pt modelId="{1971FAC2-D081-4DB3-BCF7-F210B8144B58}" type="sibTrans" cxnId="{49E87D16-04FD-45B0-B331-11AA5F878183}">
      <dgm:prSet/>
      <dgm:spPr/>
      <dgm:t>
        <a:bodyPr/>
        <a:lstStyle/>
        <a:p>
          <a:endParaRPr lang="pt-BR"/>
        </a:p>
      </dgm:t>
    </dgm:pt>
    <dgm:pt modelId="{EDEB1E8D-23A6-4D5D-8C6E-FDCCD304334E}">
      <dgm:prSet phldrT="[Texto]"/>
      <dgm:spPr/>
      <dgm:t>
        <a:bodyPr/>
        <a:lstStyle/>
        <a:p>
          <a:r>
            <a:rPr lang="pt-BR" dirty="0">
              <a:latin typeface="Consolas" charset="0"/>
            </a:rPr>
            <a:t>Sucesso!</a:t>
          </a:r>
        </a:p>
      </dgm:t>
    </dgm:pt>
    <dgm:pt modelId="{4577ED27-899E-43A9-BD71-2E30AF50A154}" type="parTrans" cxnId="{809B1DE3-58C0-4B64-B192-B4A3DD9D0BE2}">
      <dgm:prSet/>
      <dgm:spPr/>
    </dgm:pt>
    <dgm:pt modelId="{E28D32B0-3190-4E6A-B939-63F5C2F66F3A}" type="sibTrans" cxnId="{809B1DE3-58C0-4B64-B192-B4A3DD9D0BE2}">
      <dgm:prSet/>
      <dgm:spPr/>
      <dgm:t>
        <a:bodyPr/>
        <a:lstStyle/>
        <a:p>
          <a:endParaRPr lang="pt-BR"/>
        </a:p>
      </dgm:t>
    </dgm:pt>
    <dgm:pt modelId="{2F862CFD-DFE1-4F88-92DC-8824A2685349}" type="pres">
      <dgm:prSet presAssocID="{F3AAF739-84E7-4AC0-88CD-F4118C8C563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96513F9-7A58-41E7-B4FC-03D9C2A92E45}" type="pres">
      <dgm:prSet presAssocID="{584A8CB4-B407-476D-B9E1-ED74D1F4514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F567BF-4640-42B7-88E4-6467DB2D9FBD}" type="pres">
      <dgm:prSet presAssocID="{2391DDA9-8A83-47ED-BC57-8373D46AF7E7}" presName="sibTrans" presStyleLbl="sibTrans2D1" presStyleIdx="0" presStyleCnt="5"/>
      <dgm:spPr/>
      <dgm:t>
        <a:bodyPr/>
        <a:lstStyle/>
        <a:p>
          <a:endParaRPr lang="pt-BR"/>
        </a:p>
      </dgm:t>
    </dgm:pt>
    <dgm:pt modelId="{B6A3C019-536D-4333-BC32-B566B69077AE}" type="pres">
      <dgm:prSet presAssocID="{2391DDA9-8A83-47ED-BC57-8373D46AF7E7}" presName="connectorText" presStyleLbl="sibTrans2D1" presStyleIdx="0" presStyleCnt="5"/>
      <dgm:spPr/>
      <dgm:t>
        <a:bodyPr/>
        <a:lstStyle/>
        <a:p>
          <a:endParaRPr lang="pt-BR"/>
        </a:p>
      </dgm:t>
    </dgm:pt>
    <dgm:pt modelId="{94A452AB-C9B9-40BA-9D6D-265BFFFE68C3}" type="pres">
      <dgm:prSet presAssocID="{25D0584D-0CC2-4C0A-810D-21E3BEDB926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7163DFC-8755-4712-9F9D-E354FA4A3DDE}" type="pres">
      <dgm:prSet presAssocID="{ADCB75F6-2ACE-4F80-B972-9E629D6AE248}" presName="sibTrans" presStyleLbl="sibTrans2D1" presStyleIdx="1" presStyleCnt="5"/>
      <dgm:spPr/>
      <dgm:t>
        <a:bodyPr/>
        <a:lstStyle/>
        <a:p>
          <a:endParaRPr lang="pt-BR"/>
        </a:p>
      </dgm:t>
    </dgm:pt>
    <dgm:pt modelId="{CA04C9AE-7185-47EC-9C23-E3448D6EA2E3}" type="pres">
      <dgm:prSet presAssocID="{ADCB75F6-2ACE-4F80-B972-9E629D6AE248}" presName="connectorText" presStyleLbl="sibTrans2D1" presStyleIdx="1" presStyleCnt="5"/>
      <dgm:spPr/>
      <dgm:t>
        <a:bodyPr/>
        <a:lstStyle/>
        <a:p>
          <a:endParaRPr lang="pt-BR"/>
        </a:p>
      </dgm:t>
    </dgm:pt>
    <dgm:pt modelId="{51EF6B47-ABCE-40CF-9727-0A83FCA3E5D7}" type="pres">
      <dgm:prSet presAssocID="{B73B4C7D-466C-4003-AC6D-D520E92D8AE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A2B7A7-3C6E-4223-A7C3-101E063E8B61}" type="pres">
      <dgm:prSet presAssocID="{F1DBD64B-A33A-4B13-BF59-DE28D3F88739}" presName="sibTrans" presStyleLbl="sibTrans2D1" presStyleIdx="2" presStyleCnt="5"/>
      <dgm:spPr/>
      <dgm:t>
        <a:bodyPr/>
        <a:lstStyle/>
        <a:p>
          <a:endParaRPr lang="pt-BR"/>
        </a:p>
      </dgm:t>
    </dgm:pt>
    <dgm:pt modelId="{FB414D24-811D-4D8C-956E-FA6AE25EE884}" type="pres">
      <dgm:prSet presAssocID="{F1DBD64B-A33A-4B13-BF59-DE28D3F88739}" presName="connectorText" presStyleLbl="sibTrans2D1" presStyleIdx="2" presStyleCnt="5"/>
      <dgm:spPr/>
      <dgm:t>
        <a:bodyPr/>
        <a:lstStyle/>
        <a:p>
          <a:endParaRPr lang="pt-BR"/>
        </a:p>
      </dgm:t>
    </dgm:pt>
    <dgm:pt modelId="{59754864-4B87-46A9-816B-5C03C5AD9B03}" type="pres">
      <dgm:prSet presAssocID="{F39586A9-B4D3-463D-ACD9-E4774CA7CDE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B1D90D-C7CE-46E6-A4CA-4D1C5615E559}" type="pres">
      <dgm:prSet presAssocID="{093DBC16-A063-40BA-9C1F-64A33498AABC}" presName="sibTrans" presStyleLbl="sibTrans2D1" presStyleIdx="3" presStyleCnt="5"/>
      <dgm:spPr/>
      <dgm:t>
        <a:bodyPr/>
        <a:lstStyle/>
        <a:p>
          <a:endParaRPr lang="pt-BR"/>
        </a:p>
      </dgm:t>
    </dgm:pt>
    <dgm:pt modelId="{FFE2EA30-6602-4BEA-85AE-AC1AD7FE88E1}" type="pres">
      <dgm:prSet presAssocID="{093DBC16-A063-40BA-9C1F-64A33498AABC}" presName="connectorText" presStyleLbl="sibTrans2D1" presStyleIdx="3" presStyleCnt="5"/>
      <dgm:spPr/>
      <dgm:t>
        <a:bodyPr/>
        <a:lstStyle/>
        <a:p>
          <a:endParaRPr lang="pt-BR"/>
        </a:p>
      </dgm:t>
    </dgm:pt>
    <dgm:pt modelId="{90233491-0496-46A0-A501-8A0B7CE622B3}" type="pres">
      <dgm:prSet presAssocID="{A36D19D6-2EFD-437B-AE90-36509F1B4A6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5BA783-ABA4-4C2D-9517-A78B588EEE2A}" type="pres">
      <dgm:prSet presAssocID="{1971FAC2-D081-4DB3-BCF7-F210B8144B58}" presName="sibTrans" presStyleLbl="sibTrans2D1" presStyleIdx="4" presStyleCnt="5"/>
      <dgm:spPr/>
      <dgm:t>
        <a:bodyPr/>
        <a:lstStyle/>
        <a:p>
          <a:endParaRPr lang="pt-BR"/>
        </a:p>
      </dgm:t>
    </dgm:pt>
    <dgm:pt modelId="{0FE0A607-84DC-4CF3-B585-BA03097AC019}" type="pres">
      <dgm:prSet presAssocID="{1971FAC2-D081-4DB3-BCF7-F210B8144B58}" presName="connectorText" presStyleLbl="sibTrans2D1" presStyleIdx="4" presStyleCnt="5"/>
      <dgm:spPr/>
      <dgm:t>
        <a:bodyPr/>
        <a:lstStyle/>
        <a:p>
          <a:endParaRPr lang="pt-BR"/>
        </a:p>
      </dgm:t>
    </dgm:pt>
    <dgm:pt modelId="{A5AFEE54-124D-4701-9129-FBBB8A1A3E3D}" type="pres">
      <dgm:prSet presAssocID="{EDEB1E8D-23A6-4D5D-8C6E-FDCCD304334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DBEC03F-C50E-437C-8863-B3A4DD2D6365}" srcId="{F3AAF739-84E7-4AC0-88CD-F4118C8C5634}" destId="{25D0584D-0CC2-4C0A-810D-21E3BEDB9261}" srcOrd="1" destOrd="0" parTransId="{4783A3DE-5338-4050-862A-9F09A05750B9}" sibTransId="{ADCB75F6-2ACE-4F80-B972-9E629D6AE248}"/>
    <dgm:cxn modelId="{3E0D0928-308A-4169-B746-250406055194}" srcId="{F3AAF739-84E7-4AC0-88CD-F4118C8C5634}" destId="{F39586A9-B4D3-463D-ACD9-E4774CA7CDE9}" srcOrd="3" destOrd="0" parTransId="{4CCBFB37-7920-47E6-9DEA-47B6DE139E0F}" sibTransId="{093DBC16-A063-40BA-9C1F-64A33498AABC}"/>
    <dgm:cxn modelId="{215799C1-B384-40AA-A624-D2849507D717}" type="presOf" srcId="{F1DBD64B-A33A-4B13-BF59-DE28D3F88739}" destId="{FB414D24-811D-4D8C-956E-FA6AE25EE884}" srcOrd="1" destOrd="0" presId="urn:microsoft.com/office/officeart/2005/8/layout/process5"/>
    <dgm:cxn modelId="{E490BAE6-417D-48C8-AE86-D287D898C007}" type="presOf" srcId="{1971FAC2-D081-4DB3-BCF7-F210B8144B58}" destId="{0FE0A607-84DC-4CF3-B585-BA03097AC019}" srcOrd="1" destOrd="0" presId="urn:microsoft.com/office/officeart/2005/8/layout/process5"/>
    <dgm:cxn modelId="{85DD18B7-3590-4E2E-A546-D2434A224547}" type="presOf" srcId="{F1DBD64B-A33A-4B13-BF59-DE28D3F88739}" destId="{6FA2B7A7-3C6E-4223-A7C3-101E063E8B61}" srcOrd="0" destOrd="0" presId="urn:microsoft.com/office/officeart/2005/8/layout/process5"/>
    <dgm:cxn modelId="{1A4065DC-162B-486F-ACC8-BFECA9EBC01A}" type="presOf" srcId="{B73B4C7D-466C-4003-AC6D-D520E92D8AE3}" destId="{51EF6B47-ABCE-40CF-9727-0A83FCA3E5D7}" srcOrd="0" destOrd="0" presId="urn:microsoft.com/office/officeart/2005/8/layout/process5"/>
    <dgm:cxn modelId="{A5AA6262-C35E-44B9-832E-C2A82B25FF2E}" type="presOf" srcId="{2391DDA9-8A83-47ED-BC57-8373D46AF7E7}" destId="{B7F567BF-4640-42B7-88E4-6467DB2D9FBD}" srcOrd="0" destOrd="0" presId="urn:microsoft.com/office/officeart/2005/8/layout/process5"/>
    <dgm:cxn modelId="{FDD26D73-3A25-4675-9200-93DC46C4D10D}" type="presOf" srcId="{ADCB75F6-2ACE-4F80-B972-9E629D6AE248}" destId="{D7163DFC-8755-4712-9F9D-E354FA4A3DDE}" srcOrd="0" destOrd="0" presId="urn:microsoft.com/office/officeart/2005/8/layout/process5"/>
    <dgm:cxn modelId="{49E87D16-04FD-45B0-B331-11AA5F878183}" srcId="{F3AAF739-84E7-4AC0-88CD-F4118C8C5634}" destId="{A36D19D6-2EFD-437B-AE90-36509F1B4A68}" srcOrd="4" destOrd="0" parTransId="{D98A97EC-B58D-4163-8661-18C73FDA06B3}" sibTransId="{1971FAC2-D081-4DB3-BCF7-F210B8144B58}"/>
    <dgm:cxn modelId="{CF1F4B99-AB03-4FB6-95B1-25C690BE51CC}" type="presOf" srcId="{093DBC16-A063-40BA-9C1F-64A33498AABC}" destId="{FFE2EA30-6602-4BEA-85AE-AC1AD7FE88E1}" srcOrd="1" destOrd="0" presId="urn:microsoft.com/office/officeart/2005/8/layout/process5"/>
    <dgm:cxn modelId="{D8899D49-8921-4ED2-9D42-94551E4D38E1}" type="presOf" srcId="{093DBC16-A063-40BA-9C1F-64A33498AABC}" destId="{09B1D90D-C7CE-46E6-A4CA-4D1C5615E559}" srcOrd="0" destOrd="0" presId="urn:microsoft.com/office/officeart/2005/8/layout/process5"/>
    <dgm:cxn modelId="{09BD7047-433A-4111-A1D3-D2A423DA980A}" type="presOf" srcId="{25D0584D-0CC2-4C0A-810D-21E3BEDB9261}" destId="{94A452AB-C9B9-40BA-9D6D-265BFFFE68C3}" srcOrd="0" destOrd="0" presId="urn:microsoft.com/office/officeart/2005/8/layout/process5"/>
    <dgm:cxn modelId="{952928C0-8040-4108-B2BC-661C6FDE7473}" srcId="{F3AAF739-84E7-4AC0-88CD-F4118C8C5634}" destId="{B73B4C7D-466C-4003-AC6D-D520E92D8AE3}" srcOrd="2" destOrd="0" parTransId="{EC2B4ACF-BD91-44A4-BA4A-8B1E32532C49}" sibTransId="{F1DBD64B-A33A-4B13-BF59-DE28D3F88739}"/>
    <dgm:cxn modelId="{809B1DE3-58C0-4B64-B192-B4A3DD9D0BE2}" srcId="{F3AAF739-84E7-4AC0-88CD-F4118C8C5634}" destId="{EDEB1E8D-23A6-4D5D-8C6E-FDCCD304334E}" srcOrd="5" destOrd="0" parTransId="{4577ED27-899E-43A9-BD71-2E30AF50A154}" sibTransId="{E28D32B0-3190-4E6A-B939-63F5C2F66F3A}"/>
    <dgm:cxn modelId="{42CBDB5F-F291-4DFA-B5A5-701933504A01}" type="presOf" srcId="{1971FAC2-D081-4DB3-BCF7-F210B8144B58}" destId="{B85BA783-ABA4-4C2D-9517-A78B588EEE2A}" srcOrd="0" destOrd="0" presId="urn:microsoft.com/office/officeart/2005/8/layout/process5"/>
    <dgm:cxn modelId="{0F230CE2-0CCD-475D-A61F-3D1FA27443C0}" type="presOf" srcId="{EDEB1E8D-23A6-4D5D-8C6E-FDCCD304334E}" destId="{A5AFEE54-124D-4701-9129-FBBB8A1A3E3D}" srcOrd="0" destOrd="0" presId="urn:microsoft.com/office/officeart/2005/8/layout/process5"/>
    <dgm:cxn modelId="{27A8846A-4485-4451-9DA7-8EDA089A9520}" type="presOf" srcId="{584A8CB4-B407-476D-B9E1-ED74D1F45148}" destId="{796513F9-7A58-41E7-B4FC-03D9C2A92E45}" srcOrd="0" destOrd="0" presId="urn:microsoft.com/office/officeart/2005/8/layout/process5"/>
    <dgm:cxn modelId="{136EAE42-4EAA-48B9-9B32-07AA1E66E3F4}" type="presOf" srcId="{ADCB75F6-2ACE-4F80-B972-9E629D6AE248}" destId="{CA04C9AE-7185-47EC-9C23-E3448D6EA2E3}" srcOrd="1" destOrd="0" presId="urn:microsoft.com/office/officeart/2005/8/layout/process5"/>
    <dgm:cxn modelId="{9598A330-3907-4E7A-87F1-872C0D644F58}" srcId="{F3AAF739-84E7-4AC0-88CD-F4118C8C5634}" destId="{584A8CB4-B407-476D-B9E1-ED74D1F45148}" srcOrd="0" destOrd="0" parTransId="{B7A22186-F91E-4B42-BBFE-C99A2DE34B0A}" sibTransId="{2391DDA9-8A83-47ED-BC57-8373D46AF7E7}"/>
    <dgm:cxn modelId="{D3217327-C5E8-43CC-A117-9A3F26622190}" type="presOf" srcId="{2391DDA9-8A83-47ED-BC57-8373D46AF7E7}" destId="{B6A3C019-536D-4333-BC32-B566B69077AE}" srcOrd="1" destOrd="0" presId="urn:microsoft.com/office/officeart/2005/8/layout/process5"/>
    <dgm:cxn modelId="{80D7F2E0-82F8-4612-8C62-3DB1CB85F4F1}" type="presOf" srcId="{F3AAF739-84E7-4AC0-88CD-F4118C8C5634}" destId="{2F862CFD-DFE1-4F88-92DC-8824A2685349}" srcOrd="0" destOrd="0" presId="urn:microsoft.com/office/officeart/2005/8/layout/process5"/>
    <dgm:cxn modelId="{8AEF280D-41BB-4447-B074-318ACA6309C5}" type="presOf" srcId="{F39586A9-B4D3-463D-ACD9-E4774CA7CDE9}" destId="{59754864-4B87-46A9-816B-5C03C5AD9B03}" srcOrd="0" destOrd="0" presId="urn:microsoft.com/office/officeart/2005/8/layout/process5"/>
    <dgm:cxn modelId="{250B5697-B961-4297-8737-04AC8F6DE9FA}" type="presOf" srcId="{A36D19D6-2EFD-437B-AE90-36509F1B4A68}" destId="{90233491-0496-46A0-A501-8A0B7CE622B3}" srcOrd="0" destOrd="0" presId="urn:microsoft.com/office/officeart/2005/8/layout/process5"/>
    <dgm:cxn modelId="{C0683B0B-8994-4CBA-B584-17C60BB0E610}" type="presParOf" srcId="{2F862CFD-DFE1-4F88-92DC-8824A2685349}" destId="{796513F9-7A58-41E7-B4FC-03D9C2A92E45}" srcOrd="0" destOrd="0" presId="urn:microsoft.com/office/officeart/2005/8/layout/process5"/>
    <dgm:cxn modelId="{A75BC887-B227-42A3-9C0F-0B37DE559D66}" type="presParOf" srcId="{2F862CFD-DFE1-4F88-92DC-8824A2685349}" destId="{B7F567BF-4640-42B7-88E4-6467DB2D9FBD}" srcOrd="1" destOrd="0" presId="urn:microsoft.com/office/officeart/2005/8/layout/process5"/>
    <dgm:cxn modelId="{53C7FDE3-2033-436D-9070-EB51D586C1D4}" type="presParOf" srcId="{B7F567BF-4640-42B7-88E4-6467DB2D9FBD}" destId="{B6A3C019-536D-4333-BC32-B566B69077AE}" srcOrd="0" destOrd="0" presId="urn:microsoft.com/office/officeart/2005/8/layout/process5"/>
    <dgm:cxn modelId="{CDB3FBBD-7D0A-4C64-ADB9-1A8FA1BA4C4D}" type="presParOf" srcId="{2F862CFD-DFE1-4F88-92DC-8824A2685349}" destId="{94A452AB-C9B9-40BA-9D6D-265BFFFE68C3}" srcOrd="2" destOrd="0" presId="urn:microsoft.com/office/officeart/2005/8/layout/process5"/>
    <dgm:cxn modelId="{742F689F-4FBD-4804-B1FB-69F6B5A2EA7A}" type="presParOf" srcId="{2F862CFD-DFE1-4F88-92DC-8824A2685349}" destId="{D7163DFC-8755-4712-9F9D-E354FA4A3DDE}" srcOrd="3" destOrd="0" presId="urn:microsoft.com/office/officeart/2005/8/layout/process5"/>
    <dgm:cxn modelId="{DB36A5A2-9260-4094-9C37-693BA3D87D4A}" type="presParOf" srcId="{D7163DFC-8755-4712-9F9D-E354FA4A3DDE}" destId="{CA04C9AE-7185-47EC-9C23-E3448D6EA2E3}" srcOrd="0" destOrd="0" presId="urn:microsoft.com/office/officeart/2005/8/layout/process5"/>
    <dgm:cxn modelId="{B15E762A-D03B-4594-8E02-204258861532}" type="presParOf" srcId="{2F862CFD-DFE1-4F88-92DC-8824A2685349}" destId="{51EF6B47-ABCE-40CF-9727-0A83FCA3E5D7}" srcOrd="4" destOrd="0" presId="urn:microsoft.com/office/officeart/2005/8/layout/process5"/>
    <dgm:cxn modelId="{A4C7566F-BC3D-4E9A-B890-4CB2D3218824}" type="presParOf" srcId="{2F862CFD-DFE1-4F88-92DC-8824A2685349}" destId="{6FA2B7A7-3C6E-4223-A7C3-101E063E8B61}" srcOrd="5" destOrd="0" presId="urn:microsoft.com/office/officeart/2005/8/layout/process5"/>
    <dgm:cxn modelId="{C5DDA392-9150-4511-A2C0-898F4520445B}" type="presParOf" srcId="{6FA2B7A7-3C6E-4223-A7C3-101E063E8B61}" destId="{FB414D24-811D-4D8C-956E-FA6AE25EE884}" srcOrd="0" destOrd="0" presId="urn:microsoft.com/office/officeart/2005/8/layout/process5"/>
    <dgm:cxn modelId="{2CC704A9-F0BF-459F-B412-0F3EDAF231A9}" type="presParOf" srcId="{2F862CFD-DFE1-4F88-92DC-8824A2685349}" destId="{59754864-4B87-46A9-816B-5C03C5AD9B03}" srcOrd="6" destOrd="0" presId="urn:microsoft.com/office/officeart/2005/8/layout/process5"/>
    <dgm:cxn modelId="{9ABCDC5A-4F2F-44E8-954E-F8650949BD9B}" type="presParOf" srcId="{2F862CFD-DFE1-4F88-92DC-8824A2685349}" destId="{09B1D90D-C7CE-46E6-A4CA-4D1C5615E559}" srcOrd="7" destOrd="0" presId="urn:microsoft.com/office/officeart/2005/8/layout/process5"/>
    <dgm:cxn modelId="{B5C212D2-93F3-418B-9619-D273F40EE25F}" type="presParOf" srcId="{09B1D90D-C7CE-46E6-A4CA-4D1C5615E559}" destId="{FFE2EA30-6602-4BEA-85AE-AC1AD7FE88E1}" srcOrd="0" destOrd="0" presId="urn:microsoft.com/office/officeart/2005/8/layout/process5"/>
    <dgm:cxn modelId="{64449283-11A5-4ECE-98B9-302BB1DD24AB}" type="presParOf" srcId="{2F862CFD-DFE1-4F88-92DC-8824A2685349}" destId="{90233491-0496-46A0-A501-8A0B7CE622B3}" srcOrd="8" destOrd="0" presId="urn:microsoft.com/office/officeart/2005/8/layout/process5"/>
    <dgm:cxn modelId="{D3E5E0CB-B42E-4548-815A-2B4AF40D5221}" type="presParOf" srcId="{2F862CFD-DFE1-4F88-92DC-8824A2685349}" destId="{B85BA783-ABA4-4C2D-9517-A78B588EEE2A}" srcOrd="9" destOrd="0" presId="urn:microsoft.com/office/officeart/2005/8/layout/process5"/>
    <dgm:cxn modelId="{22DEBFB5-696C-424B-9468-5DC8A35B5276}" type="presParOf" srcId="{B85BA783-ABA4-4C2D-9517-A78B588EEE2A}" destId="{0FE0A607-84DC-4CF3-B585-BA03097AC019}" srcOrd="0" destOrd="0" presId="urn:microsoft.com/office/officeart/2005/8/layout/process5"/>
    <dgm:cxn modelId="{130BA3B9-3289-4195-B776-A5BBF4113E17}" type="presParOf" srcId="{2F862CFD-DFE1-4F88-92DC-8824A2685349}" destId="{A5AFEE54-124D-4701-9129-FBBB8A1A3E3D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513F9-7A58-41E7-B4FC-03D9C2A92E45}">
      <dsp:nvSpPr>
        <dsp:cNvPr id="0" name=""/>
        <dsp:cNvSpPr/>
      </dsp:nvSpPr>
      <dsp:spPr>
        <a:xfrm>
          <a:off x="643417" y="1778"/>
          <a:ext cx="2493273" cy="14959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Cadastrar Cliente</a:t>
          </a:r>
        </a:p>
      </dsp:txBody>
      <dsp:txXfrm>
        <a:off x="687232" y="45593"/>
        <a:ext cx="2405643" cy="1408334"/>
      </dsp:txXfrm>
    </dsp:sp>
    <dsp:sp modelId="{B7F567BF-4640-42B7-88E4-6467DB2D9FBD}">
      <dsp:nvSpPr>
        <dsp:cNvPr id="0" name=""/>
        <dsp:cNvSpPr/>
      </dsp:nvSpPr>
      <dsp:spPr>
        <a:xfrm>
          <a:off x="3356099" y="440595"/>
          <a:ext cx="528574" cy="6183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3356099" y="564261"/>
        <a:ext cx="370002" cy="370999"/>
      </dsp:txXfrm>
    </dsp:sp>
    <dsp:sp modelId="{94A452AB-C9B9-40BA-9D6D-265BFFFE68C3}">
      <dsp:nvSpPr>
        <dsp:cNvPr id="0" name=""/>
        <dsp:cNvSpPr/>
      </dsp:nvSpPr>
      <dsp:spPr>
        <a:xfrm>
          <a:off x="4134000" y="1778"/>
          <a:ext cx="2493273" cy="14959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26259"/>
                <a:satOff val="-700"/>
                <a:lumOff val="52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26259"/>
                <a:satOff val="-700"/>
                <a:lumOff val="52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26259"/>
                <a:satOff val="-700"/>
                <a:lumOff val="52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Logar</a:t>
          </a:r>
          <a:endParaRPr lang="pt-BR" sz="2200" kern="1200" dirty="0"/>
        </a:p>
      </dsp:txBody>
      <dsp:txXfrm>
        <a:off x="4177815" y="45593"/>
        <a:ext cx="2405643" cy="1408334"/>
      </dsp:txXfrm>
    </dsp:sp>
    <dsp:sp modelId="{D7163DFC-8755-4712-9F9D-E354FA4A3DDE}">
      <dsp:nvSpPr>
        <dsp:cNvPr id="0" name=""/>
        <dsp:cNvSpPr/>
      </dsp:nvSpPr>
      <dsp:spPr>
        <a:xfrm>
          <a:off x="6846682" y="440595"/>
          <a:ext cx="528574" cy="6183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32824"/>
                <a:satOff val="-1017"/>
                <a:lumOff val="583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32824"/>
                <a:satOff val="-1017"/>
                <a:lumOff val="583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32824"/>
                <a:satOff val="-1017"/>
                <a:lumOff val="583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6846682" y="564261"/>
        <a:ext cx="370002" cy="370999"/>
      </dsp:txXfrm>
    </dsp:sp>
    <dsp:sp modelId="{51EF6B47-ABCE-40CF-9727-0A83FCA3E5D7}">
      <dsp:nvSpPr>
        <dsp:cNvPr id="0" name=""/>
        <dsp:cNvSpPr/>
      </dsp:nvSpPr>
      <dsp:spPr>
        <a:xfrm>
          <a:off x="7624584" y="1778"/>
          <a:ext cx="2493273" cy="14959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52519"/>
                <a:satOff val="-1401"/>
                <a:lumOff val="1041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52519"/>
                <a:satOff val="-1401"/>
                <a:lumOff val="1041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52519"/>
                <a:satOff val="-1401"/>
                <a:lumOff val="1041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Homepage(Listar)</a:t>
          </a:r>
        </a:p>
      </dsp:txBody>
      <dsp:txXfrm>
        <a:off x="7668399" y="45593"/>
        <a:ext cx="2405643" cy="1408334"/>
      </dsp:txXfrm>
    </dsp:sp>
    <dsp:sp modelId="{6FA2B7A7-3C6E-4223-A7C3-101E063E8B61}">
      <dsp:nvSpPr>
        <dsp:cNvPr id="0" name=""/>
        <dsp:cNvSpPr/>
      </dsp:nvSpPr>
      <dsp:spPr>
        <a:xfrm rot="5400000">
          <a:off x="8606933" y="1672272"/>
          <a:ext cx="528574" cy="6183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65648"/>
                <a:satOff val="-2035"/>
                <a:lumOff val="1167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65648"/>
                <a:satOff val="-2035"/>
                <a:lumOff val="1167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65648"/>
                <a:satOff val="-2035"/>
                <a:lumOff val="1167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 rot="-5400000">
        <a:off x="8685721" y="1717150"/>
        <a:ext cx="370999" cy="370002"/>
      </dsp:txXfrm>
    </dsp:sp>
    <dsp:sp modelId="{59754864-4B87-46A9-816B-5C03C5AD9B03}">
      <dsp:nvSpPr>
        <dsp:cNvPr id="0" name=""/>
        <dsp:cNvSpPr/>
      </dsp:nvSpPr>
      <dsp:spPr>
        <a:xfrm>
          <a:off x="7624584" y="2495052"/>
          <a:ext cx="2493273" cy="14959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78778"/>
                <a:satOff val="-2101"/>
                <a:lumOff val="1561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78778"/>
                <a:satOff val="-2101"/>
                <a:lumOff val="1561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78778"/>
                <a:satOff val="-2101"/>
                <a:lumOff val="1561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Cadastrar Item</a:t>
          </a:r>
        </a:p>
      </dsp:txBody>
      <dsp:txXfrm>
        <a:off x="7668399" y="2538867"/>
        <a:ext cx="2405643" cy="1408334"/>
      </dsp:txXfrm>
    </dsp:sp>
    <dsp:sp modelId="{09B1D90D-C7CE-46E6-A4CA-4D1C5615E559}">
      <dsp:nvSpPr>
        <dsp:cNvPr id="0" name=""/>
        <dsp:cNvSpPr/>
      </dsp:nvSpPr>
      <dsp:spPr>
        <a:xfrm rot="10800000">
          <a:off x="6876601" y="2933868"/>
          <a:ext cx="528574" cy="6183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98473"/>
                <a:satOff val="-3052"/>
                <a:lumOff val="175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98473"/>
                <a:satOff val="-3052"/>
                <a:lumOff val="175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98473"/>
                <a:satOff val="-3052"/>
                <a:lumOff val="175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 rot="10800000">
        <a:off x="7035173" y="3057534"/>
        <a:ext cx="370002" cy="370999"/>
      </dsp:txXfrm>
    </dsp:sp>
    <dsp:sp modelId="{90233491-0496-46A0-A501-8A0B7CE622B3}">
      <dsp:nvSpPr>
        <dsp:cNvPr id="0" name=""/>
        <dsp:cNvSpPr/>
      </dsp:nvSpPr>
      <dsp:spPr>
        <a:xfrm>
          <a:off x="4134000" y="2495052"/>
          <a:ext cx="2493273" cy="14959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105037"/>
                <a:satOff val="-2802"/>
                <a:lumOff val="208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105037"/>
                <a:satOff val="-2802"/>
                <a:lumOff val="208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105037"/>
                <a:satOff val="-2802"/>
                <a:lumOff val="208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Trocar Item</a:t>
          </a:r>
        </a:p>
      </dsp:txBody>
      <dsp:txXfrm>
        <a:off x="4177815" y="2538867"/>
        <a:ext cx="2405643" cy="1408334"/>
      </dsp:txXfrm>
    </dsp:sp>
    <dsp:sp modelId="{B85BA783-ABA4-4C2D-9517-A78B588EEE2A}">
      <dsp:nvSpPr>
        <dsp:cNvPr id="0" name=""/>
        <dsp:cNvSpPr/>
      </dsp:nvSpPr>
      <dsp:spPr>
        <a:xfrm rot="10800000">
          <a:off x="3386018" y="2933868"/>
          <a:ext cx="528574" cy="6183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131297"/>
                <a:satOff val="-4069"/>
                <a:lumOff val="2334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131297"/>
                <a:satOff val="-4069"/>
                <a:lumOff val="2334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131297"/>
                <a:satOff val="-4069"/>
                <a:lumOff val="2334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 rot="10800000">
        <a:off x="3544590" y="3057534"/>
        <a:ext cx="370002" cy="370999"/>
      </dsp:txXfrm>
    </dsp:sp>
    <dsp:sp modelId="{A5AFEE54-124D-4701-9129-FBBB8A1A3E3D}">
      <dsp:nvSpPr>
        <dsp:cNvPr id="0" name=""/>
        <dsp:cNvSpPr/>
      </dsp:nvSpPr>
      <dsp:spPr>
        <a:xfrm>
          <a:off x="643417" y="2495052"/>
          <a:ext cx="2493273" cy="14959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131297"/>
                <a:satOff val="-3502"/>
                <a:lumOff val="260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131297"/>
                <a:satOff val="-3502"/>
                <a:lumOff val="260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131297"/>
                <a:satOff val="-3502"/>
                <a:lumOff val="260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latin typeface="Consolas" charset="0"/>
            </a:rPr>
            <a:t>Sucesso!</a:t>
          </a:r>
        </a:p>
      </dsp:txBody>
      <dsp:txXfrm>
        <a:off x="687232" y="2538867"/>
        <a:ext cx="2405643" cy="1408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762B48F5-BACC-47D6-A0F7-82FBF9C6BC85}" type="datetimeFigureOut">
              <a:rPr lang="pt-BR"/>
              <a:pPr/>
              <a:t>25/09/2016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Espaço reservado d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ACAF8E-318A-4EFE-8633-D9E72ABCE0ED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0CB1CD00-5424-4675-AB18-2C419B060449}" type="datetimeFigureOut">
              <a:rPr lang="pt-BR"/>
              <a:pPr/>
              <a:t>25/09/2016</a:t>
            </a:fld>
            <a:endParaRPr lang="pt-BR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observ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5EE2CF44-2B13-41B4-A334-1CDF534EEBB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15553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87930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954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5181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76896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54294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58097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43210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60690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64412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6556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2361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9859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3870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2546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5521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0546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55123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8572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pt-BR" sz="54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pt-BR" sz="2000">
                <a:solidFill>
                  <a:schemeClr val="accent1"/>
                </a:solidFill>
                <a:latin typeface="+mj-lt"/>
              </a:defRPr>
            </a:lvl1pPr>
            <a:lvl2pPr marL="457200" indent="0" algn="ctr" latinLnBrk="0">
              <a:buNone/>
              <a:defRPr lang="pt-BR" sz="2000"/>
            </a:lvl2pPr>
            <a:lvl3pPr marL="914400" indent="0" algn="ctr" latinLnBrk="0">
              <a:buNone/>
              <a:defRPr lang="pt-BR" sz="1800"/>
            </a:lvl3pPr>
            <a:lvl4pPr marL="1371600" indent="0" algn="ctr" latinLnBrk="0">
              <a:buNone/>
              <a:defRPr lang="pt-BR" sz="1600"/>
            </a:lvl4pPr>
            <a:lvl5pPr marL="1828800" indent="0" algn="ctr" latinLnBrk="0">
              <a:buNone/>
              <a:defRPr lang="pt-BR" sz="1600"/>
            </a:lvl5pPr>
            <a:lvl6pPr marL="2286000" indent="0" algn="ctr" latinLnBrk="0">
              <a:buNone/>
              <a:defRPr lang="pt-BR" sz="1600"/>
            </a:lvl6pPr>
            <a:lvl7pPr marL="2743200" indent="0" algn="ctr" latinLnBrk="0">
              <a:buNone/>
              <a:defRPr lang="pt-BR" sz="1600"/>
            </a:lvl7pPr>
            <a:lvl8pPr marL="3200400" indent="0" algn="ctr" latinLnBrk="0">
              <a:buNone/>
              <a:defRPr lang="pt-BR" sz="1600"/>
            </a:lvl8pPr>
            <a:lvl9pPr marL="3657600" indent="0" algn="ctr" latinLnBrk="0">
              <a:buNone/>
              <a:defRPr lang="pt-BR"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pPr/>
              <a:t>25/09/2016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pPr/>
              <a:t>25/09/2016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pt-BR"/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pPr/>
              <a:t>25/09/2016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 latinLnBrk="0">
              <a:defRPr lang="pt-BR" sz="54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pt-BR" sz="2000">
                <a:solidFill>
                  <a:schemeClr val="accent1"/>
                </a:solidFill>
                <a:latin typeface="+mj-lt"/>
              </a:defRPr>
            </a:lvl1pPr>
            <a:lvl2pPr marL="457200" indent="0" latinLnBrk="0">
              <a:buNone/>
              <a:defRPr lang="pt-BR" sz="2000"/>
            </a:lvl2pPr>
            <a:lvl3pPr marL="914400" indent="0" latinLnBrk="0">
              <a:buNone/>
              <a:defRPr lang="pt-BR" sz="1800"/>
            </a:lvl3pPr>
            <a:lvl4pPr marL="1371600" indent="0" latinLnBrk="0">
              <a:buNone/>
              <a:defRPr lang="pt-BR" sz="1600"/>
            </a:lvl4pPr>
            <a:lvl5pPr marL="1828800" indent="0" latinLnBrk="0">
              <a:buNone/>
              <a:defRPr lang="pt-BR" sz="1600"/>
            </a:lvl5pPr>
            <a:lvl6pPr marL="2286000" indent="0" latinLnBrk="0">
              <a:buNone/>
              <a:defRPr lang="pt-BR" sz="1600"/>
            </a:lvl6pPr>
            <a:lvl7pPr marL="2743200" indent="0" latinLnBrk="0">
              <a:buNone/>
              <a:defRPr lang="pt-BR" sz="1600"/>
            </a:lvl7pPr>
            <a:lvl8pPr marL="3200400" indent="0" latinLnBrk="0">
              <a:buNone/>
              <a:defRPr lang="pt-BR" sz="1600"/>
            </a:lvl8pPr>
            <a:lvl9pPr marL="3657600" indent="0" latinLnBrk="0">
              <a:buNone/>
              <a:defRPr lang="pt-BR" sz="16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400"/>
            </a:lvl6pPr>
            <a:lvl7pPr latinLnBrk="0">
              <a:defRPr lang="pt-BR" sz="1400"/>
            </a:lvl7pPr>
            <a:lvl8pPr latinLnBrk="0">
              <a:defRPr lang="pt-BR" sz="1400"/>
            </a:lvl8pPr>
            <a:lvl9pPr latinLnBrk="0">
              <a:defRPr lang="pt-BR" sz="1400"/>
            </a:lvl9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400"/>
            </a:lvl6pPr>
            <a:lvl7pPr latinLnBrk="0">
              <a:defRPr lang="pt-BR" sz="1400"/>
            </a:lvl7pPr>
            <a:lvl8pPr latinLnBrk="0">
              <a:defRPr lang="pt-BR" sz="1400"/>
            </a:lvl8pPr>
            <a:lvl9pPr latinLnBrk="0">
              <a:defRPr lang="pt-BR" sz="1400"/>
            </a:lvl9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pPr/>
              <a:t>25/09/2016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pt-BR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400"/>
            </a:lvl6pPr>
            <a:lvl7pPr latinLnBrk="0">
              <a:defRPr lang="pt-BR" sz="1400"/>
            </a:lvl7pPr>
            <a:lvl8pPr latinLnBrk="0">
              <a:defRPr lang="pt-BR" sz="1400"/>
            </a:lvl8pPr>
            <a:lvl9pPr latinLnBrk="0">
              <a:defRPr lang="pt-BR" sz="1400"/>
            </a:lvl9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pt-BR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6" name="Espaço reserva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400"/>
            </a:lvl6pPr>
            <a:lvl7pPr latinLnBrk="0">
              <a:defRPr lang="pt-BR" sz="1400"/>
            </a:lvl7pPr>
            <a:lvl8pPr latinLnBrk="0">
              <a:defRPr lang="pt-BR" sz="1400"/>
            </a:lvl8pPr>
            <a:lvl9pPr latinLnBrk="0">
              <a:defRPr lang="pt-BR" sz="1400"/>
            </a:lvl9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pPr/>
              <a:t>25/09/2016</a:t>
            </a:fld>
            <a:endParaRPr lang="pt-BR" dirty="0"/>
          </a:p>
        </p:txBody>
      </p:sp>
      <p:sp>
        <p:nvSpPr>
          <p:cNvPr id="8" name="Espaço reservad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do número do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pPr/>
              <a:t>25/09/2016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do número do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pPr/>
              <a:t>25/09/2016</a:t>
            </a:fld>
            <a:endParaRPr lang="pt-BR" dirty="0"/>
          </a:p>
        </p:txBody>
      </p:sp>
      <p:sp>
        <p:nvSpPr>
          <p:cNvPr id="3" name="Espaço reservad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 latinLnBrk="0">
              <a:defRPr lang="pt-BR" sz="3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400"/>
            </a:lvl6pPr>
            <a:lvl7pPr latinLnBrk="0">
              <a:defRPr lang="pt-BR" sz="1400"/>
            </a:lvl7pPr>
            <a:lvl8pPr latinLnBrk="0">
              <a:defRPr lang="pt-BR" sz="1400"/>
            </a:lvl8pPr>
            <a:lvl9pPr latinLnBrk="0">
              <a:defRPr lang="pt-BR" sz="1400"/>
            </a:lvl9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pt-BR" sz="1600"/>
            </a:lvl1pPr>
            <a:lvl2pPr marL="457200" indent="0" latinLnBrk="0">
              <a:buNone/>
              <a:defRPr lang="pt-BR" sz="1400"/>
            </a:lvl2pPr>
            <a:lvl3pPr marL="914400" indent="0" latinLnBrk="0">
              <a:buNone/>
              <a:defRPr lang="pt-BR" sz="1200"/>
            </a:lvl3pPr>
            <a:lvl4pPr marL="1371600" indent="0" latinLnBrk="0">
              <a:buNone/>
              <a:defRPr lang="pt-BR" sz="1000"/>
            </a:lvl4pPr>
            <a:lvl5pPr marL="1828800" indent="0" latinLnBrk="0">
              <a:buNone/>
              <a:defRPr lang="pt-BR" sz="1000"/>
            </a:lvl5pPr>
            <a:lvl6pPr marL="2286000" indent="0" latinLnBrk="0">
              <a:buNone/>
              <a:defRPr lang="pt-BR" sz="1000"/>
            </a:lvl6pPr>
            <a:lvl7pPr marL="2743200" indent="0" latinLnBrk="0">
              <a:buNone/>
              <a:defRPr lang="pt-BR" sz="1000"/>
            </a:lvl7pPr>
            <a:lvl8pPr marL="3200400" indent="0" latinLnBrk="0">
              <a:buNone/>
              <a:defRPr lang="pt-BR" sz="1000"/>
            </a:lvl8pPr>
            <a:lvl9pPr marL="3657600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pPr/>
              <a:t>25/09/2016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 latinLnBrk="0">
              <a:defRPr lang="pt-BR" sz="3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de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pt-BR" sz="2000"/>
            </a:lvl1pPr>
            <a:lvl2pPr marL="457200" indent="0" latinLnBrk="0">
              <a:buNone/>
              <a:defRPr lang="pt-BR" sz="2800"/>
            </a:lvl2pPr>
            <a:lvl3pPr marL="914400" indent="0" latinLnBrk="0">
              <a:buNone/>
              <a:defRPr lang="pt-BR" sz="2400"/>
            </a:lvl3pPr>
            <a:lvl4pPr marL="1371600" indent="0" latinLnBrk="0">
              <a:buNone/>
              <a:defRPr lang="pt-BR" sz="2000"/>
            </a:lvl4pPr>
            <a:lvl5pPr marL="1828800" indent="0" latinLnBrk="0">
              <a:buNone/>
              <a:defRPr lang="pt-BR" sz="2000"/>
            </a:lvl5pPr>
            <a:lvl6pPr marL="2286000" indent="0" latinLnBrk="0">
              <a:buNone/>
              <a:defRPr lang="pt-BR" sz="2000"/>
            </a:lvl6pPr>
            <a:lvl7pPr marL="2743200" indent="0" latinLnBrk="0">
              <a:buNone/>
              <a:defRPr lang="pt-BR" sz="2000"/>
            </a:lvl7pPr>
            <a:lvl8pPr marL="3200400" indent="0" latinLnBrk="0">
              <a:buNone/>
              <a:defRPr lang="pt-BR" sz="2000"/>
            </a:lvl8pPr>
            <a:lvl9pPr marL="3657600" indent="0" latinLnBrk="0">
              <a:buNone/>
              <a:defRPr lang="pt-BR"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pt-BR" sz="1600"/>
            </a:lvl1pPr>
            <a:lvl2pPr marL="457200" indent="0" latinLnBrk="0">
              <a:buNone/>
              <a:defRPr lang="pt-BR" sz="1400"/>
            </a:lvl2pPr>
            <a:lvl3pPr marL="914400" indent="0" latinLnBrk="0">
              <a:buNone/>
              <a:defRPr lang="pt-BR" sz="1200"/>
            </a:lvl3pPr>
            <a:lvl4pPr marL="1371600" indent="0" latinLnBrk="0">
              <a:buNone/>
              <a:defRPr lang="pt-BR" sz="1000"/>
            </a:lvl4pPr>
            <a:lvl5pPr marL="1828800" indent="0" latinLnBrk="0">
              <a:buNone/>
              <a:defRPr lang="pt-BR" sz="1000"/>
            </a:lvl5pPr>
            <a:lvl6pPr marL="2286000" indent="0" latinLnBrk="0">
              <a:buNone/>
              <a:defRPr lang="pt-BR" sz="1000"/>
            </a:lvl6pPr>
            <a:lvl7pPr marL="2743200" indent="0" latinLnBrk="0">
              <a:buNone/>
              <a:defRPr lang="pt-BR" sz="1000"/>
            </a:lvl7pPr>
            <a:lvl8pPr marL="3200400" indent="0" latinLnBrk="0">
              <a:buNone/>
              <a:defRPr lang="pt-BR" sz="1000"/>
            </a:lvl8pPr>
            <a:lvl9pPr marL="3657600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pPr/>
              <a:t>25/09/2016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pt-BR"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pt-BR"/>
              <a:pPr/>
              <a:t>25/09/2016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pt-BR"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pt-BR"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pt-BR"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pt-BR"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mockingbot.com/app/c2cf084aaee4a07475265218f128f1dfaa154cf4&amp;sa=D&amp;sntz=1&amp;usg=AFQjCNHrz4KhknIiPIlWSTyzfAXz-hHTC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3065121"/>
            <a:ext cx="10058400" cy="1711037"/>
          </a:xfrm>
        </p:spPr>
        <p:txBody>
          <a:bodyPr>
            <a:normAutofit/>
          </a:bodyPr>
          <a:lstStyle/>
          <a:p>
            <a:r>
              <a:rPr lang="pt-BR" sz="8800" dirty="0"/>
              <a:t>Troca-Troca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4809226"/>
            <a:ext cx="10058400" cy="685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/>
              <a:t>Anuncie seu item e venda ou troque por outro que deseja!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270294"/>
            <a:ext cx="9144000" cy="1143000"/>
          </a:xfrm>
        </p:spPr>
        <p:txBody>
          <a:bodyPr>
            <a:normAutofit/>
          </a:bodyPr>
          <a:lstStyle/>
          <a:p>
            <a:r>
              <a:rPr lang="pt-BR" sz="4400" dirty="0"/>
              <a:t>Fluxo de Telas</a:t>
            </a:r>
            <a:endParaRPr lang="pt-BR" sz="4400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xmlns="" val="2180646273"/>
              </p:ext>
            </p:extLst>
          </p:nvPr>
        </p:nvGraphicFramePr>
        <p:xfrm>
          <a:off x="697302" y="2140417"/>
          <a:ext cx="10761275" cy="3992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11619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1088" y="0"/>
            <a:ext cx="9144000" cy="758283"/>
          </a:xfrm>
        </p:spPr>
        <p:txBody>
          <a:bodyPr>
            <a:normAutofit/>
          </a:bodyPr>
          <a:lstStyle/>
          <a:p>
            <a:r>
              <a:rPr lang="pt-BR" sz="4400" dirty="0"/>
              <a:t>Telas – Listagem (</a:t>
            </a:r>
            <a:r>
              <a:rPr lang="pt-BR" sz="4400" dirty="0" err="1"/>
              <a:t>Deslogado</a:t>
            </a:r>
            <a:r>
              <a:rPr lang="pt-BR" sz="4400" dirty="0"/>
              <a:t>)</a:t>
            </a:r>
            <a:endParaRPr lang="pt-BR" sz="4400" dirty="0">
              <a:solidFill>
                <a:schemeClr val="tx1"/>
              </a:solidFill>
            </a:endParaRPr>
          </a:p>
        </p:txBody>
      </p:sp>
      <p:pic>
        <p:nvPicPr>
          <p:cNvPr id="4" name="Imagem 3" descr="lista (deslogado).jpg"/>
          <p:cNvPicPr>
            <a:picLocks noChangeAspect="1"/>
          </p:cNvPicPr>
          <p:nvPr/>
        </p:nvPicPr>
        <p:blipFill>
          <a:blip r:embed="rId3"/>
          <a:srcRect l="6473" t="22080" r="32516" b="12391"/>
          <a:stretch>
            <a:fillRect/>
          </a:stretch>
        </p:blipFill>
        <p:spPr>
          <a:xfrm>
            <a:off x="166646" y="785794"/>
            <a:ext cx="11858708" cy="59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886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1088" y="0"/>
            <a:ext cx="9144000" cy="758283"/>
          </a:xfrm>
        </p:spPr>
        <p:txBody>
          <a:bodyPr>
            <a:normAutofit/>
          </a:bodyPr>
          <a:lstStyle/>
          <a:p>
            <a:r>
              <a:rPr lang="pt-BR" sz="4400" dirty="0"/>
              <a:t>Telas – Cadastro de Usuário</a:t>
            </a:r>
            <a:endParaRPr lang="pt-BR" sz="4400" dirty="0">
              <a:solidFill>
                <a:schemeClr val="tx1"/>
              </a:solidFill>
            </a:endParaRPr>
          </a:p>
        </p:txBody>
      </p:sp>
      <p:pic>
        <p:nvPicPr>
          <p:cNvPr id="3" name="Imagem 2" descr="cadastro de usuário.jpg"/>
          <p:cNvPicPr>
            <a:picLocks noChangeAspect="1"/>
          </p:cNvPicPr>
          <p:nvPr/>
        </p:nvPicPr>
        <p:blipFill>
          <a:blip r:embed="rId3"/>
          <a:srcRect l="6131" t="21516" r="32423" b="12771"/>
          <a:stretch>
            <a:fillRect/>
          </a:stretch>
        </p:blipFill>
        <p:spPr>
          <a:xfrm>
            <a:off x="166646" y="857231"/>
            <a:ext cx="11858708" cy="58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389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1088" y="0"/>
            <a:ext cx="9144000" cy="758283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Telas – </a:t>
            </a:r>
            <a:r>
              <a:rPr lang="pt-BR" sz="4400" dirty="0" err="1"/>
              <a:t>Login</a:t>
            </a:r>
            <a:endParaRPr lang="pt-BR" sz="4400" dirty="0">
              <a:solidFill>
                <a:schemeClr val="tx1"/>
              </a:solidFill>
            </a:endParaRPr>
          </a:p>
        </p:txBody>
      </p:sp>
      <p:pic>
        <p:nvPicPr>
          <p:cNvPr id="4" name="Imagem 3" descr="login.jpg"/>
          <p:cNvPicPr>
            <a:picLocks noChangeAspect="1"/>
          </p:cNvPicPr>
          <p:nvPr/>
        </p:nvPicPr>
        <p:blipFill>
          <a:blip r:embed="rId3"/>
          <a:srcRect l="5869" t="20703" r="31990" b="11475"/>
          <a:stretch>
            <a:fillRect/>
          </a:stretch>
        </p:blipFill>
        <p:spPr>
          <a:xfrm>
            <a:off x="166645" y="857232"/>
            <a:ext cx="11858709" cy="58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993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1088" y="0"/>
            <a:ext cx="9144000" cy="758283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Telas – Listagem(</a:t>
            </a:r>
            <a:r>
              <a:rPr lang="pt-BR" sz="4400" dirty="0" err="1"/>
              <a:t>Logado</a:t>
            </a:r>
            <a:r>
              <a:rPr lang="pt-BR" sz="4400" dirty="0"/>
              <a:t>)</a:t>
            </a:r>
            <a:endParaRPr lang="pt-BR" sz="4400" dirty="0">
              <a:solidFill>
                <a:schemeClr val="tx1"/>
              </a:solidFill>
            </a:endParaRPr>
          </a:p>
        </p:txBody>
      </p:sp>
      <p:pic>
        <p:nvPicPr>
          <p:cNvPr id="3" name="Imagem 2" descr="lista (logado).jpg"/>
          <p:cNvPicPr>
            <a:picLocks noChangeAspect="1"/>
          </p:cNvPicPr>
          <p:nvPr/>
        </p:nvPicPr>
        <p:blipFill>
          <a:blip r:embed="rId3"/>
          <a:srcRect l="6001" t="20840" r="32002" b="12599"/>
          <a:stretch>
            <a:fillRect/>
          </a:stretch>
        </p:blipFill>
        <p:spPr>
          <a:xfrm>
            <a:off x="166646" y="785793"/>
            <a:ext cx="11858708" cy="592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134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1088" y="0"/>
            <a:ext cx="9144000" cy="758283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Telas – Cadastro de Produto</a:t>
            </a:r>
            <a:endParaRPr lang="pt-BR" sz="4400" dirty="0">
              <a:solidFill>
                <a:schemeClr val="tx1"/>
              </a:solidFill>
            </a:endParaRPr>
          </a:p>
        </p:txBody>
      </p:sp>
      <p:pic>
        <p:nvPicPr>
          <p:cNvPr id="4" name="Imagem 3" descr="cadastro de produto.jpg"/>
          <p:cNvPicPr>
            <a:picLocks noChangeAspect="1"/>
          </p:cNvPicPr>
          <p:nvPr/>
        </p:nvPicPr>
        <p:blipFill>
          <a:blip r:embed="rId3"/>
          <a:srcRect l="6013" t="20818" r="31866" b="11504"/>
          <a:stretch>
            <a:fillRect/>
          </a:stretch>
        </p:blipFill>
        <p:spPr>
          <a:xfrm>
            <a:off x="166646" y="785794"/>
            <a:ext cx="11787270" cy="59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8554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1088" y="0"/>
            <a:ext cx="9144000" cy="758283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Telas – Detalhe do Produto</a:t>
            </a:r>
            <a:endParaRPr lang="pt-BR" sz="4400" dirty="0">
              <a:solidFill>
                <a:schemeClr val="tx1"/>
              </a:solidFill>
            </a:endParaRPr>
          </a:p>
        </p:txBody>
      </p:sp>
      <p:pic>
        <p:nvPicPr>
          <p:cNvPr id="3" name="Imagem 2" descr="detalhe do produto.jpg"/>
          <p:cNvPicPr>
            <a:picLocks noChangeAspect="1"/>
          </p:cNvPicPr>
          <p:nvPr/>
        </p:nvPicPr>
        <p:blipFill>
          <a:blip r:embed="rId3"/>
          <a:srcRect l="6473" t="20889" r="32516" b="12391"/>
          <a:stretch>
            <a:fillRect/>
          </a:stretch>
        </p:blipFill>
        <p:spPr>
          <a:xfrm>
            <a:off x="166646" y="857232"/>
            <a:ext cx="11858708" cy="58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762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1088" y="0"/>
            <a:ext cx="9144000" cy="758283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Telas – Menu </a:t>
            </a:r>
            <a:r>
              <a:rPr lang="pt-BR" sz="4400" dirty="0" err="1"/>
              <a:t>Deslogar</a:t>
            </a:r>
            <a:endParaRPr lang="pt-BR" sz="4400" dirty="0">
              <a:solidFill>
                <a:schemeClr val="tx1"/>
              </a:solidFill>
            </a:endParaRPr>
          </a:p>
        </p:txBody>
      </p:sp>
      <p:pic>
        <p:nvPicPr>
          <p:cNvPr id="3" name="Imagem 2" descr="menu (logout).jpg"/>
          <p:cNvPicPr>
            <a:picLocks noChangeAspect="1"/>
          </p:cNvPicPr>
          <p:nvPr/>
        </p:nvPicPr>
        <p:blipFill>
          <a:blip r:embed="rId3"/>
          <a:srcRect l="6582" t="20818" r="32151" b="12691"/>
          <a:stretch>
            <a:fillRect/>
          </a:stretch>
        </p:blipFill>
        <p:spPr>
          <a:xfrm>
            <a:off x="166645" y="857232"/>
            <a:ext cx="11858709" cy="58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28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269" y="518532"/>
            <a:ext cx="9144000" cy="758283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Telas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570688" y="2237176"/>
            <a:ext cx="11151529" cy="2289175"/>
          </a:xfr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lang="pt-BR"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lang="pt-BR"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pt-BR"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pt-BR"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pt-BR"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pt-B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pt-B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pt-B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pt-B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pt-BR" sz="2600" b="1" dirty="0">
                <a:solidFill>
                  <a:srgbClr val="D9D9D9"/>
                </a:solidFill>
              </a:rPr>
              <a:t>Link para as telas (</a:t>
            </a:r>
            <a:r>
              <a:rPr lang="pt-BR" sz="2600" b="1" dirty="0" err="1">
                <a:solidFill>
                  <a:srgbClr val="D9D9D9"/>
                </a:solidFill>
              </a:rPr>
              <a:t>MockingBot</a:t>
            </a:r>
            <a:r>
              <a:rPr lang="pt-BR" sz="2600" b="1" dirty="0">
                <a:solidFill>
                  <a:srgbClr val="D9D9D9"/>
                </a:solidFill>
              </a:rPr>
              <a:t>):</a:t>
            </a:r>
            <a:endParaRPr lang="pt-BR" sz="2600" b="1" dirty="0">
              <a:solidFill>
                <a:schemeClr val="tx1"/>
              </a:solidFill>
            </a:endParaRPr>
          </a:p>
          <a:p>
            <a:pPr marL="685800" lvl="2" indent="0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tx1"/>
                </a:solidFill>
                <a:latin typeface="Candara" charset="0"/>
                <a:hlinkClick r:id="rId3"/>
              </a:rPr>
              <a:t>https://mockingbot.com/app/c2cf084aaee4a07475265218f128f1dfaa154cf4</a:t>
            </a:r>
            <a:endParaRPr lang="pt-BR" sz="2400" b="1" dirty="0">
              <a:solidFill>
                <a:schemeClr val="tx1"/>
              </a:solidFill>
              <a:latin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068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white">
          <a:xfrm>
            <a:off x="4191309" y="808510"/>
            <a:ext cx="6678961" cy="3433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8800"/>
              <a:t>Obrigado pela atenção!</a:t>
            </a:r>
            <a:endParaRPr lang="pt-BR" sz="8800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 bwMode="white">
          <a:xfrm>
            <a:off x="4191309" y="5387974"/>
            <a:ext cx="4805362" cy="9703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pt-BR"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lang="pt-BR"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lang="pt-BR"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lang="pt-BR"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lang="pt-BR"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/>
              <a:t>...e boa sorte!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804210" y="6746488"/>
            <a:ext cx="121920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pt-BR"/>
          </a:p>
        </p:txBody>
      </p:sp>
      <p:pic>
        <p:nvPicPr>
          <p:cNvPr id="8" name="Imagem 7" descr="Resultado de imagem para one two freddy's coming for yo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06" y="2889164"/>
            <a:ext cx="3167875" cy="36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302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356731" y="257357"/>
            <a:ext cx="9144000" cy="1143000"/>
          </a:xfrm>
        </p:spPr>
        <p:txBody>
          <a:bodyPr>
            <a:normAutofit/>
          </a:bodyPr>
          <a:lstStyle/>
          <a:p>
            <a:r>
              <a:rPr lang="pt-BR" sz="4400" dirty="0"/>
              <a:t>...A equipe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14" name="Espaço reservado 13"/>
          <p:cNvSpPr>
            <a:spLocks noGrp="1"/>
          </p:cNvSpPr>
          <p:nvPr>
            <p:ph idx="1"/>
          </p:nvPr>
        </p:nvSpPr>
        <p:spPr>
          <a:xfrm>
            <a:off x="3070225" y="1393168"/>
            <a:ext cx="5280025" cy="516955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pt-BR" sz="2400" b="1" dirty="0" err="1">
                <a:solidFill>
                  <a:srgbClr val="DBDBDB"/>
                </a:solidFill>
              </a:rPr>
              <a:t>Hileo</a:t>
            </a:r>
            <a:r>
              <a:rPr lang="pt-BR" sz="2400" b="1" dirty="0">
                <a:solidFill>
                  <a:srgbClr val="DBDBDB"/>
                </a:solidFill>
              </a:rPr>
              <a:t> </a:t>
            </a:r>
            <a:r>
              <a:rPr lang="pt-BR" sz="2400" b="1" dirty="0" err="1">
                <a:solidFill>
                  <a:srgbClr val="DBDBDB"/>
                </a:solidFill>
              </a:rPr>
              <a:t>Andersson</a:t>
            </a:r>
            <a:endParaRPr lang="pt-BR" sz="2400" b="1" dirty="0">
              <a:solidFill>
                <a:schemeClr val="tx1"/>
              </a:solidFill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pt-BR" dirty="0">
                <a:solidFill>
                  <a:srgbClr val="DBDBDB"/>
                </a:solidFill>
                <a:latin typeface="Candara" charset="0"/>
              </a:rPr>
              <a:t>https://github.com/hileomsi</a:t>
            </a:r>
            <a:endParaRPr lang="pt-BR" dirty="0">
              <a:solidFill>
                <a:schemeClr val="tx1"/>
              </a:solidFill>
              <a:latin typeface="Candara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DBDBDB"/>
                </a:solidFill>
              </a:rPr>
              <a:t>Felipe Rastelli</a:t>
            </a:r>
            <a:endParaRPr lang="pt-BR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rgbClr val="DBDBDB"/>
                </a:solidFill>
              </a:rPr>
              <a:t>https</a:t>
            </a:r>
            <a:r>
              <a:rPr lang="pt-BR" dirty="0">
                <a:solidFill>
                  <a:srgbClr val="DBDBDB"/>
                </a:solidFill>
                <a:latin typeface="Candara" charset="0"/>
              </a:rPr>
              <a:t>://github.com/Kurostein</a:t>
            </a:r>
            <a:endParaRPr lang="pt-BR" dirty="0">
              <a:solidFill>
                <a:schemeClr val="tx1"/>
              </a:solidFill>
              <a:latin typeface="Candara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pt-BR" sz="2400" b="1" dirty="0" err="1">
                <a:solidFill>
                  <a:srgbClr val="DBDBDB"/>
                </a:solidFill>
              </a:rPr>
              <a:t>Rogan</a:t>
            </a:r>
            <a:r>
              <a:rPr lang="pt-BR" sz="2400" b="1" dirty="0">
                <a:solidFill>
                  <a:srgbClr val="DBDBDB"/>
                </a:solidFill>
              </a:rPr>
              <a:t> Melo</a:t>
            </a:r>
            <a:endParaRPr lang="pt-BR" sz="2400" b="1" dirty="0">
              <a:solidFill>
                <a:schemeClr val="tx1"/>
              </a:solidFill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pt-BR" dirty="0">
                <a:solidFill>
                  <a:srgbClr val="DBDBDB"/>
                </a:solidFill>
                <a:latin typeface="Candara" charset="0"/>
              </a:rPr>
              <a:t>https://github.com/RoganMelo</a:t>
            </a:r>
            <a:endParaRPr lang="pt-BR" dirty="0">
              <a:solidFill>
                <a:schemeClr val="tx1"/>
              </a:solidFill>
              <a:latin typeface="Candara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DBDBDB"/>
                </a:solidFill>
              </a:rPr>
              <a:t>Iago Silva</a:t>
            </a:r>
            <a:endParaRPr lang="pt-BR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rgbClr val="DBDBDB"/>
                </a:solidFill>
                <a:latin typeface="Candara" charset="0"/>
              </a:rPr>
              <a:t>https://github.com/IagoSilvaLima</a:t>
            </a:r>
            <a:endParaRPr lang="pt-BR" dirty="0">
              <a:solidFill>
                <a:schemeClr val="tx1"/>
              </a:solidFill>
              <a:latin typeface="Candara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pt-BR" sz="2400" b="1" dirty="0" err="1">
                <a:solidFill>
                  <a:srgbClr val="DBDBDB"/>
                </a:solidFill>
              </a:rPr>
              <a:t>Radrick</a:t>
            </a:r>
            <a:endParaRPr lang="pt-BR" sz="2400" b="1" dirty="0">
              <a:solidFill>
                <a:schemeClr val="tx1"/>
              </a:solidFill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pt-BR" dirty="0">
                <a:solidFill>
                  <a:srgbClr val="DBDBDB"/>
                </a:solidFill>
                <a:latin typeface="Candara" charset="0"/>
              </a:rPr>
              <a:t>https://github.com/Radrick </a:t>
            </a:r>
            <a:endParaRPr lang="pt-BR" dirty="0">
              <a:solidFill>
                <a:schemeClr val="tx1"/>
              </a:solidFill>
              <a:latin typeface="Candara" charset="0"/>
            </a:endParaRPr>
          </a:p>
          <a:p>
            <a:pPr marL="0" indent="0" algn="r">
              <a:lnSpc>
                <a:spcPct val="100000"/>
              </a:lnSpc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080" y="694713"/>
            <a:ext cx="1695450" cy="16954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03971" y="7482468"/>
            <a:ext cx="121920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866" y="2798956"/>
            <a:ext cx="1571625" cy="15716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71" y="1986635"/>
            <a:ext cx="1630164" cy="163086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888" y="4772842"/>
            <a:ext cx="1800458" cy="1800458"/>
          </a:xfrm>
          <a:prstGeom prst="rect">
            <a:avLst/>
          </a:prstGeom>
        </p:spPr>
      </p:pic>
      <p:pic>
        <p:nvPicPr>
          <p:cNvPr id="10" name="Imagem 9" descr="14125567_1035550509886532_3812903617216381380_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98" y="4148639"/>
            <a:ext cx="1737924" cy="19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282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624361" y="172844"/>
            <a:ext cx="9144000" cy="1143000"/>
          </a:xfrm>
        </p:spPr>
        <p:txBody>
          <a:bodyPr>
            <a:normAutofit/>
          </a:bodyPr>
          <a:lstStyle/>
          <a:p>
            <a:r>
              <a:rPr lang="pt-BR" sz="4400" dirty="0"/>
              <a:t>Abordagem da apresentação!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14" name="Espaço reservado 13"/>
          <p:cNvSpPr>
            <a:spLocks noGrp="1"/>
          </p:cNvSpPr>
          <p:nvPr>
            <p:ph idx="1"/>
          </p:nvPr>
        </p:nvSpPr>
        <p:spPr>
          <a:xfrm>
            <a:off x="845329" y="1857375"/>
            <a:ext cx="6734563" cy="4568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Descrição do sistema!</a:t>
            </a:r>
            <a:endParaRPr lang="pt-BR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/>
              <a:t>Inspiração do modelo  c( '-' c ) </a:t>
            </a:r>
            <a:endParaRPr lang="pt-BR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D9D9D9"/>
                </a:solidFill>
              </a:rPr>
              <a:t>Limitações do sistema...</a:t>
            </a:r>
            <a:endParaRPr lang="pt-BR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/>
              <a:t>Usabilidade!</a:t>
            </a:r>
            <a:endParaRPr lang="pt-BR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D9D9D9"/>
                </a:solidFill>
                <a:latin typeface="Candara" charset="0"/>
                <a:ea typeface="MS Gothic" charset="0"/>
              </a:rPr>
              <a:t>Requisitos funcionais  </a:t>
            </a:r>
            <a:r>
              <a:rPr lang="pt-BR" altLang="ja-JP" sz="2400" dirty="0">
                <a:solidFill>
                  <a:srgbClr val="FFFFFF"/>
                </a:solidFill>
                <a:latin typeface="Candara" charset="0"/>
                <a:ea typeface="MS Gothic" charset="0"/>
              </a:rPr>
              <a:t>(</a:t>
            </a:r>
            <a:r>
              <a:rPr lang="ja-JP" altLang="pt-BR" sz="2400">
                <a:solidFill>
                  <a:srgbClr val="FFFFFF"/>
                </a:solidFill>
                <a:latin typeface="Arial" charset="0"/>
                <a:ea typeface="MS Gothic" charset="0"/>
              </a:rPr>
              <a:t>ノ ゜</a:t>
            </a:r>
            <a:r>
              <a:rPr lang="az-Cyrl-AZ" altLang="ja-JP" sz="2400">
                <a:solidFill>
                  <a:srgbClr val="FFFFFF"/>
                </a:solidFill>
                <a:latin typeface="Candara" charset="0"/>
                <a:ea typeface="MS Gothic" charset="0"/>
              </a:rPr>
              <a:t>Д</a:t>
            </a:r>
            <a:r>
              <a:rPr lang="ja-JP" altLang="pt-BR" sz="2400">
                <a:solidFill>
                  <a:srgbClr val="FFFFFF"/>
                </a:solidFill>
                <a:latin typeface="Arial" charset="0"/>
                <a:ea typeface="MS Gothic" charset="0"/>
              </a:rPr>
              <a:t>゜</a:t>
            </a:r>
            <a:r>
              <a:rPr lang="az-Cyrl-AZ" altLang="ja-JP" sz="2400">
                <a:solidFill>
                  <a:srgbClr val="FFFFFF"/>
                </a:solidFill>
                <a:latin typeface="Candara" charset="0"/>
                <a:ea typeface="MS Gothic" charset="0"/>
              </a:rPr>
              <a:t>)</a:t>
            </a:r>
            <a:r>
              <a:rPr lang="ja-JP" altLang="pt-BR" sz="2400">
                <a:solidFill>
                  <a:srgbClr val="FFFFFF"/>
                </a:solidFill>
                <a:latin typeface="Arial" charset="0"/>
                <a:ea typeface="MS Gothic" charset="0"/>
              </a:rPr>
              <a:t>ノ </a:t>
            </a:r>
            <a:r>
              <a:rPr lang="pt-BR" sz="2400" dirty="0">
                <a:solidFill>
                  <a:srgbClr val="FFFFFF"/>
                </a:solidFill>
                <a:latin typeface="MS Gothic" charset="0"/>
              </a:rPr>
              <a:t>︵ ┻━┻</a:t>
            </a:r>
            <a:r>
              <a:rPr lang="pt-BR" sz="2400" dirty="0">
                <a:solidFill>
                  <a:srgbClr val="D9D9D9"/>
                </a:solidFill>
                <a:latin typeface="MS Gothic" charset="0"/>
              </a:rPr>
              <a:t> </a:t>
            </a:r>
            <a:endParaRPr lang="pt-BR" sz="2400" dirty="0">
              <a:solidFill>
                <a:schemeClr val="tx1"/>
              </a:solidFill>
              <a:latin typeface="MS Gothic" charset="0"/>
            </a:endParaRP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D9D9D9"/>
                </a:solidFill>
                <a:latin typeface="Candara" charset="0"/>
              </a:rPr>
              <a:t>Fluxo de Telas</a:t>
            </a:r>
            <a:endParaRPr lang="pt-BR" altLang="ja-JP" sz="2400" dirty="0">
              <a:solidFill>
                <a:schemeClr val="tx1"/>
              </a:solidFill>
              <a:latin typeface="Candara" charset="0"/>
            </a:endParaRPr>
          </a:p>
          <a:p>
            <a:pPr>
              <a:lnSpc>
                <a:spcPct val="150000"/>
              </a:lnSpc>
            </a:pPr>
            <a:endParaRPr lang="pt-BR" altLang="ja-JP" sz="2400" dirty="0">
              <a:solidFill>
                <a:schemeClr val="tx1"/>
              </a:solidFill>
              <a:latin typeface="ＭＳ ゴシック"/>
            </a:endParaRPr>
          </a:p>
        </p:txBody>
      </p:sp>
      <p:pic>
        <p:nvPicPr>
          <p:cNvPr id="2" name="Imagem 1" descr="road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074" y="1657353"/>
            <a:ext cx="4365625" cy="49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383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1425" y="83669"/>
            <a:ext cx="9144000" cy="1143000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92D050"/>
                </a:solidFill>
              </a:rPr>
              <a:t>Descrição do sistema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4294967295"/>
          </p:nvPr>
        </p:nvSpPr>
        <p:spPr>
          <a:xfrm>
            <a:off x="1447520" y="1698578"/>
            <a:ext cx="9144659" cy="4865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D9D9D9"/>
                </a:solidFill>
              </a:rPr>
              <a:t>A aplicação visa preferivelmente a troca de itens entre usuários.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D9D9D9"/>
                </a:solidFill>
              </a:rPr>
              <a:t>Exemplos de trocas : eletrônicos, livros, automobilísticos...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D9D9D9"/>
                </a:solidFill>
              </a:rPr>
              <a:t>... até pessoas! </a:t>
            </a:r>
            <a:r>
              <a:rPr lang="pt-BR" altLang="ja-JP" sz="2400" dirty="0">
                <a:solidFill>
                  <a:srgbClr val="D9D9D9"/>
                </a:solidFill>
                <a:latin typeface="Candara" charset="0"/>
              </a:rPr>
              <a:t>¯\_(</a:t>
            </a:r>
            <a:r>
              <a:rPr lang="ja-JP" altLang="pt-BR" sz="2400" dirty="0">
                <a:solidFill>
                  <a:srgbClr val="D9D9D9"/>
                </a:solidFill>
                <a:latin typeface="Candara" charset="0"/>
              </a:rPr>
              <a:t>ツ</a:t>
            </a:r>
            <a:r>
              <a:rPr lang="pt-BR" altLang="ja-JP" sz="2400" dirty="0">
                <a:solidFill>
                  <a:srgbClr val="D9D9D9"/>
                </a:solidFill>
                <a:latin typeface="Candara" charset="0"/>
              </a:rPr>
              <a:t>)_/¯</a:t>
            </a:r>
            <a:endParaRPr lang="pt-BR" altLang="ja-JP" sz="2400" dirty="0">
              <a:latin typeface="Candar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D9D9D9"/>
                </a:solidFill>
              </a:rPr>
              <a:t>Um sistema simples e rápido que auxilia pessoas a negociar itens por outros que desejam!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D9D9D9"/>
                </a:solidFill>
              </a:rPr>
              <a:t>As trocas são gerenciadas pela organização do sistema, garantindo a confiabilidade das transações!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21598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4030"/>
            <a:ext cx="9144000" cy="1143000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92D050"/>
                </a:solidFill>
              </a:rPr>
              <a:t>Inspiração do modelo!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1213" y="1681163"/>
            <a:ext cx="9681232" cy="4865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pt-BR" sz="2400" dirty="0">
                <a:solidFill>
                  <a:srgbClr val="D9D9D9"/>
                </a:solidFill>
              </a:rPr>
              <a:t>O sistema foi inspirado em aplicações semelhantes do ramo.</a:t>
            </a:r>
            <a:endParaRPr lang="pt-BR" sz="2400" dirty="0">
              <a:solidFill>
                <a:schemeClr val="tx1"/>
              </a:solidFill>
            </a:endParaRPr>
          </a:p>
          <a:p>
            <a:pPr marL="708660" lvl="1" indent="-342900">
              <a:lnSpc>
                <a:spcPct val="150000"/>
              </a:lnSpc>
            </a:pPr>
            <a:r>
              <a:rPr lang="pt-BR" sz="2200" b="1" dirty="0">
                <a:solidFill>
                  <a:srgbClr val="D9D9D9"/>
                </a:solidFill>
              </a:rPr>
              <a:t>OLX</a:t>
            </a:r>
            <a:endParaRPr lang="pt-BR" sz="2200" b="1" dirty="0">
              <a:solidFill>
                <a:schemeClr val="tx1"/>
              </a:solidFill>
            </a:endParaRPr>
          </a:p>
          <a:p>
            <a:pPr marL="708660" lvl="1" indent="-342900">
              <a:lnSpc>
                <a:spcPct val="150000"/>
              </a:lnSpc>
            </a:pPr>
            <a:r>
              <a:rPr lang="pt-BR" sz="2200" b="1" dirty="0">
                <a:solidFill>
                  <a:srgbClr val="D9D9D9"/>
                </a:solidFill>
              </a:rPr>
              <a:t>Mercado Livre</a:t>
            </a:r>
            <a:endParaRPr lang="pt-BR" sz="22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pt-BR" sz="2400" dirty="0">
                <a:solidFill>
                  <a:srgbClr val="D9D9D9"/>
                </a:solidFill>
              </a:rPr>
              <a:t>Onde o usuário irá cadastrar seu produto e negociar com demais usuários!</a:t>
            </a: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pt-BR" sz="2400" dirty="0">
                <a:solidFill>
                  <a:srgbClr val="D9D9D9"/>
                </a:solidFill>
              </a:rPr>
              <a:t>O diferencial do sistema é que usuários poderão negociar suas trocas e a empresa responsável garantirá a entrega e integridade da troca.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Imagem 4" descr="Resultado de imagem para ol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473" y="708645"/>
            <a:ext cx="1722631" cy="1722631"/>
          </a:xfrm>
          <a:prstGeom prst="rect">
            <a:avLst/>
          </a:prstGeom>
        </p:spPr>
      </p:pic>
      <p:pic>
        <p:nvPicPr>
          <p:cNvPr id="7" name="Imagem 6" descr="Resultado de imagem para mercado liv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1036" y="3027158"/>
            <a:ext cx="1739357" cy="173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331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4030"/>
            <a:ext cx="9144000" cy="1143000"/>
          </a:xfrm>
        </p:spPr>
        <p:txBody>
          <a:bodyPr>
            <a:normAutofit/>
          </a:bodyPr>
          <a:lstStyle/>
          <a:p>
            <a:r>
              <a:rPr lang="pt-BR" sz="4400">
                <a:solidFill>
                  <a:srgbClr val="92D050"/>
                </a:solidFill>
              </a:rPr>
              <a:t>Limitações do sistema...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1213" y="1681163"/>
            <a:ext cx="8042352" cy="4865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pt-BR" sz="2400" dirty="0">
                <a:solidFill>
                  <a:srgbClr val="D9D9D9"/>
                </a:solidFill>
              </a:rPr>
              <a:t>O sistema visa todo tipo de usuário com acesso à internet!</a:t>
            </a: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pt-BR" sz="2400" b="1" dirty="0">
                <a:solidFill>
                  <a:srgbClr val="D9D9D9"/>
                </a:solidFill>
              </a:rPr>
              <a:t>Entretanto...</a:t>
            </a:r>
            <a:endParaRPr lang="pt-BR" sz="2400" b="1" dirty="0">
              <a:solidFill>
                <a:schemeClr val="tx1"/>
              </a:solidFill>
            </a:endParaRPr>
          </a:p>
          <a:p>
            <a:pPr marL="708660" lvl="1" indent="-342900">
              <a:lnSpc>
                <a:spcPct val="150000"/>
              </a:lnSpc>
            </a:pPr>
            <a:r>
              <a:rPr lang="pt-BR" sz="2200" dirty="0">
                <a:solidFill>
                  <a:srgbClr val="D9D9D9"/>
                </a:solidFill>
              </a:rPr>
              <a:t>Não funciona no Internet Explorer</a:t>
            </a:r>
            <a:endParaRPr lang="pt-BR" sz="2200" dirty="0">
              <a:solidFill>
                <a:schemeClr val="tx1"/>
              </a:solidFill>
            </a:endParaRPr>
          </a:p>
          <a:p>
            <a:pPr marL="708660" lvl="1" indent="-342900">
              <a:lnSpc>
                <a:spcPct val="150000"/>
              </a:lnSpc>
            </a:pPr>
            <a:r>
              <a:rPr lang="pt-BR" sz="2200" dirty="0">
                <a:solidFill>
                  <a:srgbClr val="D9D9D9"/>
                </a:solidFill>
              </a:rPr>
              <a:t>Não deve ter um tráfego massivo de dados, usuários mobile tem uma banda de internet limitada...</a:t>
            </a:r>
            <a:endParaRPr lang="pt-BR" sz="2200" dirty="0">
              <a:solidFill>
                <a:schemeClr val="tx1"/>
              </a:solidFill>
            </a:endParaRPr>
          </a:p>
          <a:p>
            <a:pPr marL="708660" lvl="1" indent="-342900">
              <a:lnSpc>
                <a:spcPct val="150000"/>
              </a:lnSpc>
            </a:pPr>
            <a:r>
              <a:rPr lang="pt-BR" sz="2200" dirty="0">
                <a:solidFill>
                  <a:srgbClr val="D9D9D9"/>
                </a:solidFill>
              </a:rPr>
              <a:t>Deve ser web e responsivo, para garantir multiplataforma!</a:t>
            </a:r>
            <a:endParaRPr lang="pt-BR" sz="2200" dirty="0">
              <a:solidFill>
                <a:schemeClr val="tx1"/>
              </a:solidFill>
            </a:endParaRPr>
          </a:p>
        </p:txBody>
      </p:sp>
      <p:pic>
        <p:nvPicPr>
          <p:cNvPr id="5" name="Imagem 4" descr="Resultado de imagem para internet explorer crying"/>
          <p:cNvPicPr>
            <a:picLocks noChangeAspect="1"/>
          </p:cNvPicPr>
          <p:nvPr/>
        </p:nvPicPr>
        <p:blipFill>
          <a:blip r:embed="rId3"/>
          <a:srcRect l="3892" t="13051" r="4026" b="17198"/>
          <a:stretch>
            <a:fillRect/>
          </a:stretch>
        </p:blipFill>
        <p:spPr>
          <a:xfrm>
            <a:off x="7943695" y="2389690"/>
            <a:ext cx="3073323" cy="1220798"/>
          </a:xfrm>
          <a:prstGeom prst="rect">
            <a:avLst/>
          </a:prstGeom>
        </p:spPr>
      </p:pic>
      <p:pic>
        <p:nvPicPr>
          <p:cNvPr id="7" name="Imagem 6" descr="Resultado de imagem para mobile crazy"/>
          <p:cNvPicPr>
            <a:picLocks noChangeAspect="1"/>
          </p:cNvPicPr>
          <p:nvPr/>
        </p:nvPicPr>
        <p:blipFill>
          <a:blip r:embed="rId4" cstate="print"/>
          <a:srcRect l="8350" r="5010" b="9993"/>
          <a:stretch>
            <a:fillRect/>
          </a:stretch>
        </p:blipFill>
        <p:spPr>
          <a:xfrm>
            <a:off x="8926628" y="4055679"/>
            <a:ext cx="2921272" cy="23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479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99532" y="317267"/>
            <a:ext cx="6936059" cy="1143000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92D050"/>
                </a:solidFill>
              </a:rPr>
              <a:t>...Usabilidade!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61032" y="1998453"/>
            <a:ext cx="9681232" cy="4865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pt-BR" sz="2400" b="1" dirty="0">
                <a:solidFill>
                  <a:srgbClr val="D9D9D9"/>
                </a:solidFill>
              </a:rPr>
              <a:t>Simples de usar!</a:t>
            </a:r>
            <a:endParaRPr lang="pt-BR" sz="2400" b="1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sz="2200" dirty="0">
                <a:solidFill>
                  <a:srgbClr val="D9D9D9"/>
                </a:solidFill>
              </a:rPr>
              <a:t>Até um garotinho merece poder trocar seu Lego!</a:t>
            </a:r>
            <a:endParaRPr lang="pt-BR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t-BR" sz="2400" b="1" dirty="0">
                <a:solidFill>
                  <a:srgbClr val="D9D9D9"/>
                </a:solidFill>
              </a:rPr>
              <a:t>Nada de sistema amarrado!</a:t>
            </a:r>
            <a:endParaRPr lang="pt-BR" sz="2400" b="1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sz="2200" dirty="0">
                <a:solidFill>
                  <a:srgbClr val="D9D9D9"/>
                </a:solidFill>
              </a:rPr>
              <a:t>Deve ter um bom desempenho, ser rápido!</a:t>
            </a:r>
            <a:endParaRPr lang="pt-BR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t-BR" sz="2400" b="1" dirty="0">
                <a:solidFill>
                  <a:srgbClr val="C6C6C6"/>
                </a:solidFill>
              </a:rPr>
              <a:t>Agradável...</a:t>
            </a:r>
            <a:endParaRPr lang="pt-BR" sz="2400" b="1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sz="2200" dirty="0">
                <a:solidFill>
                  <a:srgbClr val="C6C6C6"/>
                </a:solidFill>
              </a:rPr>
              <a:t>Um sistema bonito é sempre bom! Esse não deve ser diferente...!</a:t>
            </a:r>
            <a:endParaRPr lang="pt-BR" sz="2200" dirty="0">
              <a:solidFill>
                <a:schemeClr val="tx1"/>
              </a:solidFill>
            </a:endParaRPr>
          </a:p>
        </p:txBody>
      </p:sp>
      <p:pic>
        <p:nvPicPr>
          <p:cNvPr id="8" name="Imagem 7" descr="Resultado de imagem para breaking computer mem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76" y="2356694"/>
            <a:ext cx="3626322" cy="23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0849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3277" y="91302"/>
            <a:ext cx="9144000" cy="1143000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92D050"/>
                </a:solidFill>
              </a:rPr>
              <a:t>Requisitos funcionais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256939" y="1706172"/>
            <a:ext cx="7573150" cy="4865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pt-BR" sz="2400" b="1" dirty="0" err="1">
                <a:solidFill>
                  <a:srgbClr val="D9D9D9"/>
                </a:solidFill>
              </a:rPr>
              <a:t>Logar</a:t>
            </a:r>
            <a:endParaRPr lang="pt-BR" sz="2400" b="1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sz="2200" dirty="0">
                <a:solidFill>
                  <a:srgbClr val="D9D9D9"/>
                </a:solidFill>
              </a:rPr>
              <a:t>Apenas usuários autenticados pode usar o sistema.</a:t>
            </a:r>
            <a:endParaRPr lang="pt-BR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t-BR" sz="2400" b="1" dirty="0">
                <a:solidFill>
                  <a:srgbClr val="D9D9D9"/>
                </a:solidFill>
              </a:rPr>
              <a:t>Cadastro de Usuário</a:t>
            </a:r>
            <a:endParaRPr lang="pt-BR" sz="2400" b="1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sz="2200" dirty="0">
                <a:solidFill>
                  <a:srgbClr val="D9D9D9"/>
                </a:solidFill>
              </a:rPr>
              <a:t>Oi, tudo bem? Você existe no mundo real??</a:t>
            </a:r>
            <a:endParaRPr lang="pt-BR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t-BR" sz="2400" b="1" dirty="0">
                <a:solidFill>
                  <a:srgbClr val="D9D9D9"/>
                </a:solidFill>
              </a:rPr>
              <a:t>Cadastro de Item</a:t>
            </a:r>
            <a:endParaRPr lang="pt-BR" sz="2400" b="1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sz="2200" dirty="0">
                <a:solidFill>
                  <a:srgbClr val="D9D9D9"/>
                </a:solidFill>
              </a:rPr>
              <a:t>Para que o usuário mostre aos outros o que tem pra trocar! (Aquele carrão...)</a:t>
            </a:r>
            <a:endParaRPr lang="pt-BR" sz="2200" dirty="0">
              <a:solidFill>
                <a:schemeClr val="tx1"/>
              </a:solidFill>
            </a:endParaRPr>
          </a:p>
        </p:txBody>
      </p:sp>
      <p:pic>
        <p:nvPicPr>
          <p:cNvPr id="5" name="Imagem 4" descr="Resultado de imagem para apenas pessoas autorizada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24" y="1622538"/>
            <a:ext cx="2599843" cy="2137163"/>
          </a:xfrm>
          <a:prstGeom prst="rect">
            <a:avLst/>
          </a:prstGeom>
        </p:spPr>
      </p:pic>
      <p:pic>
        <p:nvPicPr>
          <p:cNvPr id="7" name="Imagem 6" descr="Resultado de imagem para produto"/>
          <p:cNvPicPr>
            <a:picLocks noChangeAspect="1"/>
          </p:cNvPicPr>
          <p:nvPr/>
        </p:nvPicPr>
        <p:blipFill>
          <a:blip r:embed="rId4"/>
          <a:srcRect l="12928" t="240" r="12950" b="-240"/>
          <a:stretch>
            <a:fillRect/>
          </a:stretch>
        </p:blipFill>
        <p:spPr>
          <a:xfrm>
            <a:off x="308145" y="4227436"/>
            <a:ext cx="3881971" cy="22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828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5627" y="108064"/>
            <a:ext cx="9144000" cy="1143000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92D050"/>
                </a:solidFill>
              </a:rPr>
              <a:t>Requisitos funcionais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1213" y="1681163"/>
            <a:ext cx="7940365" cy="4865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pt-BR" sz="2400" b="1" dirty="0">
                <a:solidFill>
                  <a:srgbClr val="D9D9D9"/>
                </a:solidFill>
              </a:rPr>
              <a:t>Listar Itens</a:t>
            </a:r>
            <a:endParaRPr lang="pt-BR" sz="2400" b="1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sz="2200" dirty="0">
                <a:solidFill>
                  <a:srgbClr val="D9D9D9"/>
                </a:solidFill>
              </a:rPr>
              <a:t>Também precisamos ver o que os outros estão anunciando!</a:t>
            </a:r>
            <a:endParaRPr lang="pt-BR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t-BR" sz="2400" b="1" dirty="0">
                <a:solidFill>
                  <a:srgbClr val="D9D9D9"/>
                </a:solidFill>
              </a:rPr>
              <a:t>Filtrar de Itens</a:t>
            </a:r>
            <a:endParaRPr lang="pt-BR" sz="2400" b="1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sz="2200" dirty="0">
                <a:solidFill>
                  <a:srgbClr val="D9D9D9"/>
                </a:solidFill>
              </a:rPr>
              <a:t>Por categoria, marca, até por nome!</a:t>
            </a:r>
            <a:endParaRPr lang="pt-BR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t-BR" sz="2400" b="1" dirty="0" err="1">
                <a:solidFill>
                  <a:srgbClr val="D9D9D9"/>
                </a:solidFill>
              </a:rPr>
              <a:t>Checkout</a:t>
            </a:r>
            <a:r>
              <a:rPr lang="pt-BR" sz="2400" b="1" dirty="0">
                <a:solidFill>
                  <a:srgbClr val="D9D9D9"/>
                </a:solidFill>
              </a:rPr>
              <a:t> de Troca</a:t>
            </a:r>
            <a:endParaRPr lang="pt-BR" sz="2400" b="1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sz="2200" dirty="0">
                <a:solidFill>
                  <a:srgbClr val="D9D9D9"/>
                </a:solidFill>
              </a:rPr>
              <a:t>O principal do sistema! Achou algo? A negociação parece justa? Então estamos acertados, é só registrar a troca!</a:t>
            </a:r>
            <a:endParaRPr lang="pt-BR" sz="2200" dirty="0">
              <a:solidFill>
                <a:schemeClr val="tx1"/>
              </a:solidFill>
            </a:endParaRPr>
          </a:p>
        </p:txBody>
      </p:sp>
      <p:pic>
        <p:nvPicPr>
          <p:cNvPr id="5" name="Imagem 4" descr="Resultado de imagem para li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654" y="1403970"/>
            <a:ext cx="2893741" cy="2608017"/>
          </a:xfrm>
          <a:prstGeom prst="rect">
            <a:avLst/>
          </a:prstGeom>
        </p:spPr>
      </p:pic>
      <p:pic>
        <p:nvPicPr>
          <p:cNvPr id="7" name="Imagem 6" descr="Resultado de imagem para checkout handshake"/>
          <p:cNvPicPr>
            <a:picLocks noChangeAspect="1"/>
          </p:cNvPicPr>
          <p:nvPr/>
        </p:nvPicPr>
        <p:blipFill>
          <a:blip r:embed="rId4"/>
          <a:srcRect l="13030" t="322" r="12553" b="22252"/>
          <a:stretch>
            <a:fillRect/>
          </a:stretch>
        </p:blipFill>
        <p:spPr>
          <a:xfrm>
            <a:off x="8963257" y="4443916"/>
            <a:ext cx="2744051" cy="200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087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mputador tecnológ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8949B-F962-4EE2-A6DE-BE9966096A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A5BD1D-8135-42D8-ABF8-44443CA48A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59537F-409C-4C74-9741-52B15E1A0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469</Words>
  <Application>Microsoft Office PowerPoint</Application>
  <PresentationFormat>Personalizar</PresentationFormat>
  <Paragraphs>97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Computador tecnológico 16x9</vt:lpstr>
      <vt:lpstr>Troca-Troca</vt:lpstr>
      <vt:lpstr>...A equipe</vt:lpstr>
      <vt:lpstr>Abordagem da apresentação!</vt:lpstr>
      <vt:lpstr>Descrição do sistema</vt:lpstr>
      <vt:lpstr>Inspiração do modelo!</vt:lpstr>
      <vt:lpstr>Limitações do sistema...</vt:lpstr>
      <vt:lpstr>...Usabilidade!</vt:lpstr>
      <vt:lpstr>Requisitos funcionais</vt:lpstr>
      <vt:lpstr>Requisitos funcionais</vt:lpstr>
      <vt:lpstr>Fluxo de Telas</vt:lpstr>
      <vt:lpstr>Telas – Listagem (Deslogado)</vt:lpstr>
      <vt:lpstr>Telas – Cadastro de Usuário</vt:lpstr>
      <vt:lpstr>Telas – Login</vt:lpstr>
      <vt:lpstr>Telas – Listagem(Logado)</vt:lpstr>
      <vt:lpstr>Telas – Cadastro de Produto</vt:lpstr>
      <vt:lpstr>Telas – Detalhe do Produto</vt:lpstr>
      <vt:lpstr>Telas – Menu Deslogar</vt:lpstr>
      <vt:lpstr>Telas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Troca-Troca</dc:title>
  <cp:lastModifiedBy>Cloud</cp:lastModifiedBy>
  <cp:revision>3</cp:revision>
  <dcterms:created xsi:type="dcterms:W3CDTF">2013-04-05T20:46:07Z</dcterms:created>
  <dcterms:modified xsi:type="dcterms:W3CDTF">2016-09-26T00:05:12Z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