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60" r:id="rId4"/>
    <p:sldId id="267" r:id="rId5"/>
    <p:sldId id="258" r:id="rId6"/>
    <p:sldId id="259" r:id="rId7"/>
    <p:sldId id="261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D8AF4E7-E0CB-4EF1-904C-11A8BEB2959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E9B0688-AB88-43B8-8516-52E7A2BDE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95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4E7-E0CB-4EF1-904C-11A8BEB2959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0688-AB88-43B8-8516-52E7A2BD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0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4E7-E0CB-4EF1-904C-11A8BEB2959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0688-AB88-43B8-8516-52E7A2BDE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774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4E7-E0CB-4EF1-904C-11A8BEB2959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0688-AB88-43B8-8516-52E7A2BDE6D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46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4E7-E0CB-4EF1-904C-11A8BEB2959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0688-AB88-43B8-8516-52E7A2BD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47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4E7-E0CB-4EF1-904C-11A8BEB2959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0688-AB88-43B8-8516-52E7A2BDE6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80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4E7-E0CB-4EF1-904C-11A8BEB2959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0688-AB88-43B8-8516-52E7A2BDE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36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4E7-E0CB-4EF1-904C-11A8BEB2959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0688-AB88-43B8-8516-52E7A2BDE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27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4E7-E0CB-4EF1-904C-11A8BEB2959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0688-AB88-43B8-8516-52E7A2BDE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0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4E7-E0CB-4EF1-904C-11A8BEB2959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0688-AB88-43B8-8516-52E7A2BD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4E7-E0CB-4EF1-904C-11A8BEB2959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0688-AB88-43B8-8516-52E7A2BDE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83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4E7-E0CB-4EF1-904C-11A8BEB2959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0688-AB88-43B8-8516-52E7A2BD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1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4E7-E0CB-4EF1-904C-11A8BEB2959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0688-AB88-43B8-8516-52E7A2BDE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17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4E7-E0CB-4EF1-904C-11A8BEB2959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0688-AB88-43B8-8516-52E7A2BDE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26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4E7-E0CB-4EF1-904C-11A8BEB2959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0688-AB88-43B8-8516-52E7A2BD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9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4E7-E0CB-4EF1-904C-11A8BEB2959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0688-AB88-43B8-8516-52E7A2BDE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40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4E7-E0CB-4EF1-904C-11A8BEB2959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0688-AB88-43B8-8516-52E7A2BD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7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8AF4E7-E0CB-4EF1-904C-11A8BEB2959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9B0688-AB88-43B8-8516-52E7A2BD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Connection to a Social </a:t>
            </a:r>
            <a:br>
              <a:rPr lang="en-US" dirty="0" smtClean="0"/>
            </a:br>
            <a:r>
              <a:rPr lang="en-US" dirty="0" smtClean="0"/>
              <a:t>Media Api’s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b="1" dirty="0" smtClean="0"/>
              <a:t>InstagramApi</a:t>
            </a:r>
          </a:p>
          <a:p>
            <a:pPr algn="r"/>
            <a:r>
              <a:rPr lang="en-US" dirty="0" smtClean="0"/>
              <a:t>Time </a:t>
            </a:r>
            <a:r>
              <a:rPr lang="en-US" dirty="0" smtClean="0"/>
              <a:t>boxed: </a:t>
            </a:r>
            <a:r>
              <a:rPr lang="en-US" dirty="0" smtClean="0"/>
              <a:t>1week</a:t>
            </a:r>
          </a:p>
          <a:p>
            <a:pPr algn="r"/>
            <a:r>
              <a:rPr lang="en-US" dirty="0" smtClean="0"/>
              <a:t>Boldisor Alexandru-Sebastian</a:t>
            </a:r>
            <a:endParaRPr lang="en-US" dirty="0"/>
          </a:p>
        </p:txBody>
      </p:sp>
      <p:sp>
        <p:nvSpPr>
          <p:cNvPr id="4" name="CqClassificationStamp"/>
          <p:cNvSpPr txBox="1"/>
          <p:nvPr/>
        </p:nvSpPr>
        <p:spPr>
          <a:xfrm>
            <a:off x="3935729" y="6551962"/>
            <a:ext cx="4320540" cy="90011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50406" tIns="25203" rIns="50406" bIns="25203" rtlCol="0" anchor="ctr" anchorCtr="0"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sz="600" smtClean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alexandru.boldisor, NTT DATA Romania</a:t>
            </a:r>
            <a:endParaRPr lang="en-US" sz="6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 got stuck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What I did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4811" y="3352800"/>
            <a:ext cx="8975771" cy="6444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#askafriend #askgoogle </a:t>
            </a:r>
            <a:endParaRPr lang="en-US" dirty="0" smtClean="0"/>
          </a:p>
          <a:p>
            <a:r>
              <a:rPr lang="en-US" dirty="0" smtClean="0"/>
              <a:t>#stackoverflow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99607" y="4232365"/>
            <a:ext cx="9450975" cy="1881051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New technology, new framework, new language</a:t>
            </a:r>
            <a:r>
              <a:rPr lang="en-US" sz="1800" dirty="0" smtClean="0"/>
              <a:t>. So first day I just read about all stuff who should be involved in project and understand </a:t>
            </a:r>
            <a:r>
              <a:rPr lang="en-US" sz="1800" u="sng" dirty="0" smtClean="0"/>
              <a:t>basically</a:t>
            </a:r>
            <a:r>
              <a:rPr lang="en-US" sz="1800" dirty="0" smtClean="0"/>
              <a:t> for what they are used and where.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First time that I access app that doesn’t belong to me.</a:t>
            </a:r>
            <a:r>
              <a:rPr lang="en-US" sz="1800" dirty="0" smtClean="0"/>
              <a:t> I searched for many articles and repos on how to access Instagram, to configure settings and what data can I receive.</a:t>
            </a:r>
            <a:endParaRPr lang="en-US" sz="18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No experience in industry. </a:t>
            </a:r>
            <a:r>
              <a:rPr lang="en-US" sz="1800" dirty="0" smtClean="0"/>
              <a:t>So many times the complexity in programming was not so high and low technologies were involved: Client-Server side, a sync function, </a:t>
            </a:r>
            <a:r>
              <a:rPr lang="en-US" sz="1800" dirty="0" smtClean="0"/>
              <a:t>multiple projects </a:t>
            </a:r>
            <a:r>
              <a:rPr lang="en-US" sz="1800" dirty="0" smtClean="0"/>
              <a:t>configuration. When neither google nor I were able to solve the problem I discussed with a colleague that helped me from the beginning I was hired in NTT Data. (Oana Moldovan)</a:t>
            </a:r>
            <a:endParaRPr lang="en-US" sz="18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4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Feedback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9" y="1950719"/>
            <a:ext cx="4223658" cy="269094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1817" y="2952206"/>
            <a:ext cx="4572000" cy="3378925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 smtClean="0"/>
              <a:t>The requirement can be evaluated as a </a:t>
            </a:r>
            <a:r>
              <a:rPr lang="en-US" sz="1400" b="1" dirty="0" smtClean="0"/>
              <a:t>simple</a:t>
            </a:r>
            <a:r>
              <a:rPr lang="en-US" sz="1400" dirty="0" smtClean="0"/>
              <a:t> task but at the same time very </a:t>
            </a:r>
            <a:r>
              <a:rPr lang="en-US" sz="1400" b="1" dirty="0" smtClean="0"/>
              <a:t>challenging</a:t>
            </a:r>
            <a:r>
              <a:rPr lang="en-US" sz="1400" dirty="0" smtClean="0"/>
              <a:t> due to the technologies used.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 smtClean="0"/>
              <a:t>Another aspect was the </a:t>
            </a:r>
            <a:r>
              <a:rPr lang="en-US" sz="1400" b="1" dirty="0" smtClean="0"/>
              <a:t>short</a:t>
            </a:r>
            <a:r>
              <a:rPr lang="en-US" sz="1400" dirty="0" smtClean="0"/>
              <a:t> </a:t>
            </a:r>
            <a:r>
              <a:rPr lang="en-US" sz="1400" b="1" dirty="0" smtClean="0"/>
              <a:t>time</a:t>
            </a:r>
            <a:r>
              <a:rPr lang="en-US" sz="1400" dirty="0" smtClean="0"/>
              <a:t> that we had getting used </a:t>
            </a:r>
            <a:r>
              <a:rPr lang="en-US" sz="1400" dirty="0" smtClean="0"/>
              <a:t>to </a:t>
            </a:r>
            <a:r>
              <a:rPr lang="en-US" sz="1400" dirty="0" smtClean="0"/>
              <a:t>technologies and understanding the </a:t>
            </a:r>
            <a:r>
              <a:rPr lang="en-US" sz="1400" b="1" dirty="0" smtClean="0"/>
              <a:t>compatibility</a:t>
            </a:r>
            <a:r>
              <a:rPr lang="en-US" sz="1400" dirty="0" smtClean="0"/>
              <a:t> and connection </a:t>
            </a:r>
            <a:r>
              <a:rPr lang="en-US" sz="1400" b="1" dirty="0" smtClean="0"/>
              <a:t>quick</a:t>
            </a:r>
            <a:r>
              <a:rPr lang="en-US" sz="1400" dirty="0" smtClean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 smtClean="0"/>
              <a:t>The stage of </a:t>
            </a:r>
            <a:r>
              <a:rPr lang="en-US" sz="1400" b="1" dirty="0" smtClean="0"/>
              <a:t>configuration</a:t>
            </a:r>
            <a:r>
              <a:rPr lang="en-US" sz="1400" dirty="0" smtClean="0"/>
              <a:t> of the back-end and front-end projects, </a:t>
            </a:r>
            <a:r>
              <a:rPr lang="en-US" sz="1400" b="1" dirty="0" smtClean="0"/>
              <a:t>connection</a:t>
            </a:r>
            <a:r>
              <a:rPr lang="en-US" sz="1400" dirty="0" smtClean="0"/>
              <a:t> between them, I consider to be the most important as well as the </a:t>
            </a:r>
            <a:r>
              <a:rPr lang="en-US" sz="1400" b="1" dirty="0" smtClean="0"/>
              <a:t>structure</a:t>
            </a:r>
            <a:r>
              <a:rPr lang="en-US" sz="1400" dirty="0" smtClean="0"/>
              <a:t> in a project and the </a:t>
            </a:r>
            <a:r>
              <a:rPr lang="en-US" sz="1400" b="1" dirty="0" smtClean="0"/>
              <a:t>role</a:t>
            </a:r>
            <a:r>
              <a:rPr lang="en-US" sz="1400" dirty="0" smtClean="0"/>
              <a:t> of each component.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 smtClean="0"/>
              <a:t>It was a great advantage to work and learn two of the powerful </a:t>
            </a:r>
            <a:r>
              <a:rPr lang="en-US" sz="1400" smtClean="0"/>
              <a:t>technologies </a:t>
            </a:r>
            <a:r>
              <a:rPr lang="en-US" sz="1400" smtClean="0"/>
              <a:t>which helps </a:t>
            </a:r>
            <a:r>
              <a:rPr lang="en-US" sz="1400" dirty="0" smtClean="0"/>
              <a:t>to develop a strong web application: </a:t>
            </a:r>
            <a:r>
              <a:rPr lang="en-US" sz="1400" b="1" dirty="0" smtClean="0"/>
              <a:t>Angular</a:t>
            </a:r>
            <a:r>
              <a:rPr lang="en-US" sz="1400" dirty="0" smtClean="0"/>
              <a:t> &amp; </a:t>
            </a:r>
            <a:r>
              <a:rPr lang="en-US" sz="1400" b="1" dirty="0" smtClean="0"/>
              <a:t>ASP.NET Core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667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97" y="1428967"/>
            <a:ext cx="6270172" cy="3569652"/>
          </a:xfrm>
        </p:spPr>
      </p:pic>
    </p:spTree>
    <p:extLst>
      <p:ext uri="{BB962C8B-B14F-4D97-AF65-F5344CB8AC3E}">
        <p14:creationId xmlns:p14="http://schemas.microsoft.com/office/powerpoint/2010/main" val="17357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2220686"/>
            <a:ext cx="3718455" cy="539931"/>
          </a:xfrm>
        </p:spPr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58" y="982663"/>
            <a:ext cx="4979685" cy="48926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204753"/>
            <a:ext cx="3718455" cy="2264715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 smtClean="0"/>
              <a:t>Building an application that connects with a chosen Social Media </a:t>
            </a:r>
            <a:r>
              <a:rPr lang="en-US" sz="1700" dirty="0" smtClean="0"/>
              <a:t>App.</a:t>
            </a:r>
            <a:endParaRPr lang="en-US" sz="17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 smtClean="0"/>
              <a:t>Provides information regarding the account and public content.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 smtClean="0"/>
              <a:t>Used a client develop in Angular that send request to the Asp.net core server and displays the received data.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2320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180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Technologies involved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0319" y="1558834"/>
            <a:ext cx="7245531" cy="408432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1800" b="1" dirty="0" smtClean="0"/>
              <a:t>1. Integrated development environment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Visual Studio 2019 ( Back-end 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Visual Studio Code (Front-end)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Microsoft SQL Server Management Studio 2018 (Database)</a:t>
            </a:r>
          </a:p>
          <a:p>
            <a:pPr algn="l"/>
            <a:r>
              <a:rPr lang="en-US" sz="1800" b="1" dirty="0" smtClean="0"/>
              <a:t>2. Languages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HTML </a:t>
            </a:r>
            <a:r>
              <a:rPr lang="en-US" sz="1800" dirty="0" smtClean="0"/>
              <a:t>5 &amp; </a:t>
            </a:r>
            <a:r>
              <a:rPr lang="en-US" sz="1800" dirty="0" smtClean="0"/>
              <a:t>CSS </a:t>
            </a:r>
            <a:r>
              <a:rPr lang="en-US" sz="1800" dirty="0" smtClean="0"/>
              <a:t>3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/>
              <a:t>JavaScript &amp; </a:t>
            </a:r>
            <a:r>
              <a:rPr lang="en-US" sz="1800" dirty="0" smtClean="0"/>
              <a:t>Typescript</a:t>
            </a:r>
            <a:endParaRPr lang="en-US" sz="18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C# </a:t>
            </a:r>
            <a:endParaRPr lang="en-US" sz="1800" dirty="0" smtClean="0"/>
          </a:p>
          <a:p>
            <a:pPr algn="l"/>
            <a:r>
              <a:rPr lang="en-US" sz="1800" b="1" dirty="0" smtClean="0"/>
              <a:t>3. Software frameworks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Entity framework (code first)                                                     </a:t>
            </a: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Bootstrap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Angular cli 7.3 &amp; ASP.NET Core 3.0</a:t>
            </a:r>
          </a:p>
          <a:p>
            <a:pPr algn="l"/>
            <a:r>
              <a:rPr lang="en-US" sz="1800" b="1" dirty="0" smtClean="0"/>
              <a:t>4. Database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SQL Server 2017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Postman (Rest service </a:t>
            </a:r>
            <a:r>
              <a:rPr lang="en-US" sz="1800" dirty="0"/>
              <a:t>t</a:t>
            </a:r>
            <a:r>
              <a:rPr lang="en-US" sz="1800" dirty="0" smtClean="0"/>
              <a:t>est)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algn="l"/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algn="l"/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394526" cy="1063756"/>
          </a:xfrm>
        </p:spPr>
        <p:txBody>
          <a:bodyPr/>
          <a:lstStyle/>
          <a:p>
            <a:r>
              <a:rPr lang="en-US" dirty="0" smtClean="0"/>
              <a:t>Architecture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63" y="2536300"/>
            <a:ext cx="3177376" cy="3092646"/>
          </a:xfrm>
        </p:spPr>
      </p:pic>
    </p:spTree>
    <p:extLst>
      <p:ext uri="{BB962C8B-B14F-4D97-AF65-F5344CB8AC3E}">
        <p14:creationId xmlns:p14="http://schemas.microsoft.com/office/powerpoint/2010/main" val="21449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Project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Asp.net core 3.0 MVC</a:t>
            </a:r>
            <a:br>
              <a:rPr lang="en-US" i="1" dirty="0" smtClean="0"/>
            </a:br>
            <a:r>
              <a:rPr lang="en-US" i="1" dirty="0" smtClean="0"/>
              <a:t>Server</a:t>
            </a:r>
            <a:endParaRPr lang="en-US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605" y="982663"/>
            <a:ext cx="1991590" cy="48926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974875" cy="2986558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700" dirty="0" smtClean="0"/>
              <a:t>Models folder provides only the User class and an Instance of the database for more flexibility and numerous of methods regarding the User.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700" dirty="0" smtClean="0"/>
              <a:t>View has only the first page created automatically.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700" dirty="0" smtClean="0"/>
              <a:t>Controllers offers all the Rest Services regarding a User and also settings for the connection to the Instagram </a:t>
            </a:r>
            <a:r>
              <a:rPr lang="en-US" sz="1700" dirty="0" smtClean="0"/>
              <a:t>App.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674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Project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Angular 7 Client</a:t>
            </a:r>
            <a:br>
              <a:rPr lang="en-US" i="1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703989"/>
            <a:ext cx="1645919" cy="504975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/>
              <a:t>User-details offers the login method and information about the user account.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/>
              <a:t>In the shared folder I have the model of the User and the typescript service that provides the connection between rest services from server and angular 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</a:t>
            </a:r>
            <a:r>
              <a:rPr lang="en-US" dirty="0" err="1" smtClean="0"/>
              <a:t>choise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52" y="2646996"/>
            <a:ext cx="4724531" cy="33178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2" y="2586444"/>
            <a:ext cx="4859605" cy="343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363" y="1985554"/>
            <a:ext cx="9288657" cy="1079864"/>
          </a:xfrm>
        </p:spPr>
        <p:txBody>
          <a:bodyPr>
            <a:noAutofit/>
          </a:bodyPr>
          <a:lstStyle/>
          <a:p>
            <a:r>
              <a:rPr lang="en-US" sz="2500" b="1" dirty="0" smtClean="0"/>
              <a:t>Manage Client Instagram 2016 vs Manage Client Instagram 2019’</a:t>
            </a:r>
            <a:br>
              <a:rPr lang="en-US" sz="2500" b="1" dirty="0" smtClean="0"/>
            </a:br>
            <a:endParaRPr lang="en-US" sz="25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6" y="3846051"/>
            <a:ext cx="8165253" cy="2319618"/>
          </a:xfrm>
        </p:spPr>
        <p:txBody>
          <a:bodyPr>
            <a:normAutofit fontScale="850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Instagram </a:t>
            </a:r>
            <a:r>
              <a:rPr lang="en-US" sz="1800" dirty="0"/>
              <a:t>has </a:t>
            </a:r>
            <a:r>
              <a:rPr lang="en-US" sz="1800" b="1" dirty="0" smtClean="0"/>
              <a:t>lowered</a:t>
            </a:r>
            <a:r>
              <a:rPr lang="en-US" sz="1800" dirty="0" smtClean="0"/>
              <a:t> </a:t>
            </a:r>
            <a:r>
              <a:rPr lang="en-US" sz="1800" b="1" dirty="0" smtClean="0"/>
              <a:t>permissiveness</a:t>
            </a:r>
            <a:r>
              <a:rPr lang="en-US" sz="1800" dirty="0" smtClean="0"/>
              <a:t> regarding the public content that someone get access through the Instagram </a:t>
            </a:r>
            <a:r>
              <a:rPr lang="en-US" sz="1800" dirty="0" smtClean="0"/>
              <a:t>App.</a:t>
            </a: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You have to come up with </a:t>
            </a:r>
            <a:r>
              <a:rPr lang="en-US" sz="1800" b="1" dirty="0" smtClean="0"/>
              <a:t>strong</a:t>
            </a:r>
            <a:r>
              <a:rPr lang="en-US" sz="1800" dirty="0" smtClean="0"/>
              <a:t> </a:t>
            </a:r>
            <a:r>
              <a:rPr lang="en-US" sz="1800" b="1" dirty="0" smtClean="0"/>
              <a:t>arguments</a:t>
            </a:r>
            <a:r>
              <a:rPr lang="en-US" sz="1800" dirty="0" smtClean="0"/>
              <a:t> and clear goals in order to have </a:t>
            </a:r>
            <a:r>
              <a:rPr lang="en-US" sz="1800" b="1" dirty="0" smtClean="0"/>
              <a:t>access</a:t>
            </a:r>
            <a:r>
              <a:rPr lang="en-US" sz="1800" dirty="0" smtClean="0"/>
              <a:t> to more services and public content.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Sandbox</a:t>
            </a:r>
            <a:r>
              <a:rPr lang="en-US" sz="1800" dirty="0" smtClean="0"/>
              <a:t> mode </a:t>
            </a:r>
            <a:r>
              <a:rPr lang="en-US" sz="1800" dirty="0" smtClean="0"/>
              <a:t>vs “</a:t>
            </a:r>
            <a:r>
              <a:rPr lang="en-US" sz="1800" b="1" dirty="0" smtClean="0"/>
              <a:t>live</a:t>
            </a:r>
            <a:r>
              <a:rPr lang="en-US" sz="1800" dirty="0" smtClean="0"/>
              <a:t>” mode.</a:t>
            </a:r>
            <a:r>
              <a:rPr lang="en-US" sz="1800" dirty="0"/>
              <a:t> </a:t>
            </a:r>
            <a:r>
              <a:rPr lang="en-US" sz="1800" dirty="0" smtClean="0"/>
              <a:t>Practically you </a:t>
            </a:r>
            <a:r>
              <a:rPr lang="en-US" sz="1800" dirty="0" smtClean="0"/>
              <a:t>Sandbox mode </a:t>
            </a:r>
            <a:r>
              <a:rPr lang="en-US" sz="1800" dirty="0" smtClean="0"/>
              <a:t>is someone </a:t>
            </a:r>
            <a:r>
              <a:rPr lang="en-US" sz="1800" b="1" dirty="0" smtClean="0"/>
              <a:t>alone</a:t>
            </a:r>
            <a:r>
              <a:rPr lang="en-US" sz="1800" dirty="0" smtClean="0"/>
              <a:t> on an island. Only chance to get know about </a:t>
            </a:r>
            <a:r>
              <a:rPr lang="en-US" sz="1800" dirty="0" smtClean="0"/>
              <a:t>someone </a:t>
            </a:r>
            <a:r>
              <a:rPr lang="en-US" sz="1800" dirty="0" smtClean="0"/>
              <a:t>else is to </a:t>
            </a:r>
            <a:r>
              <a:rPr lang="en-US" sz="1800" b="1" dirty="0" smtClean="0"/>
              <a:t>invite</a:t>
            </a:r>
            <a:r>
              <a:rPr lang="en-US" sz="1800" dirty="0" smtClean="0"/>
              <a:t> them on your island so on your sandbox mode.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So connecting with an Instagram account to an app is not very </a:t>
            </a:r>
            <a:r>
              <a:rPr lang="en-US" sz="1800" b="1" dirty="0" smtClean="0"/>
              <a:t>benefit</a:t>
            </a:r>
            <a:r>
              <a:rPr lang="en-US" sz="1800" dirty="0" smtClean="0"/>
              <a:t> as proof as many have a connection with </a:t>
            </a:r>
            <a:r>
              <a:rPr lang="en-US" sz="1800" b="1" dirty="0" smtClean="0"/>
              <a:t>Facebook</a:t>
            </a:r>
            <a:r>
              <a:rPr lang="en-US" sz="1800" dirty="0" smtClean="0"/>
              <a:t> </a:t>
            </a:r>
            <a:r>
              <a:rPr lang="en-US" sz="1800" dirty="0" smtClean="0"/>
              <a:t>or </a:t>
            </a:r>
            <a:r>
              <a:rPr lang="en-US" sz="1800" b="1" dirty="0" smtClean="0"/>
              <a:t>email</a:t>
            </a:r>
            <a:r>
              <a:rPr lang="en-US" sz="18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05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7" y="1143006"/>
            <a:ext cx="8158688" cy="6248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Information that I could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5" y="2098766"/>
            <a:ext cx="8158690" cy="337021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Full name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Picture UR</a:t>
            </a:r>
            <a:r>
              <a:rPr lang="en-US" sz="2000" dirty="0"/>
              <a:t>L</a:t>
            </a: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Client Id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Client Secret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User Id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Access token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Bio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Is Business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901</TotalTime>
  <Words>634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Wingdings</vt:lpstr>
      <vt:lpstr>Organic</vt:lpstr>
      <vt:lpstr>Connection to a Social  Media Api’s</vt:lpstr>
      <vt:lpstr>Project description</vt:lpstr>
      <vt:lpstr>Technologies involved</vt:lpstr>
      <vt:lpstr>Architecture </vt:lpstr>
      <vt:lpstr>Project structure Asp.net core 3.0 MVC Server</vt:lpstr>
      <vt:lpstr>Project structure Angular 7 Client </vt:lpstr>
      <vt:lpstr>Bad choise ?</vt:lpstr>
      <vt:lpstr>Manage Client Instagram 2016 vs Manage Client Instagram 2019’ </vt:lpstr>
      <vt:lpstr>Information that I could access</vt:lpstr>
      <vt:lpstr>Where I got stuck &amp; What I did</vt:lpstr>
      <vt:lpstr>Positive 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Connection to a Social  Media Api’s</dc:title>
  <dc:creator>Alexandru Boldisor</dc:creator>
  <cp:lastModifiedBy>Alexandru Boldisor</cp:lastModifiedBy>
  <cp:revision>68</cp:revision>
  <dcterms:created xsi:type="dcterms:W3CDTF">2019-10-08T19:26:16Z</dcterms:created>
  <dcterms:modified xsi:type="dcterms:W3CDTF">2019-10-09T10:29:06Z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DA64B632568F36B3C3358F37A686789F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alexandru.boldisor</vt:lpwstr>
  </property>
  <property fmtid="{D5CDD505-2E9C-101B-9397-08002B2CF9AE}" pid="9" name="CqDepartment">
    <vt:lpwstr/>
  </property>
  <property fmtid="{D5CDD505-2E9C-101B-9397-08002B2CF9AE}" pid="10" name="CqCompanyOwner">
    <vt:lpwstr>NTT DATA Romania</vt:lpwstr>
  </property>
</Properties>
</file>