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6" d="100"/>
          <a:sy n="66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0" name="Picture 38" descr="rainbowdirt"/>
          <p:cNvPicPr>
            <a:picLocks noChangeAspect="1" noChangeArrowheads="1"/>
          </p:cNvPicPr>
          <p:nvPr/>
        </p:nvPicPr>
        <p:blipFill>
          <a:blip r:embed="rId2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44" descr="rainbowdirt"/>
          <p:cNvPicPr>
            <a:picLocks noChangeAspect="1" noChangeArrowheads="1"/>
          </p:cNvPicPr>
          <p:nvPr/>
        </p:nvPicPr>
        <p:blipFill>
          <a:blip r:embed="rId15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2DBF6E5-372F-9748-994A-5D80F80658F1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3BD4A8-7F29-2D4B-BD92-866C96079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Controls Extended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Shafiul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    &lt;</a:t>
            </a:r>
            <a:r>
              <a:rPr lang="en-US" sz="2400" dirty="0" err="1" smtClean="0"/>
              <a:t>SeekBar</a:t>
            </a:r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android:id</a:t>
            </a:r>
            <a:r>
              <a:rPr lang="en-US" sz="2400" dirty="0" smtClean="0"/>
              <a:t>="@+id/seekBar1"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android:layout_width</a:t>
            </a:r>
            <a:r>
              <a:rPr lang="en-US" sz="2400" dirty="0" smtClean="0"/>
              <a:t>="</a:t>
            </a:r>
            <a:r>
              <a:rPr lang="en-US" sz="2400" dirty="0" err="1" smtClean="0"/>
              <a:t>match_parent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android:layout_height</a:t>
            </a:r>
            <a:r>
              <a:rPr lang="en-US" sz="2400" dirty="0" smtClean="0"/>
              <a:t>="</a:t>
            </a:r>
            <a:r>
              <a:rPr lang="en-US" sz="2400" dirty="0" err="1" smtClean="0"/>
              <a:t>wrap_content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android:layout_alignParentLeft</a:t>
            </a:r>
            <a:r>
              <a:rPr lang="en-US" sz="2400" dirty="0" smtClean="0"/>
              <a:t>="true"</a:t>
            </a:r>
          </a:p>
          <a:p>
            <a:r>
              <a:rPr lang="en-US" sz="2400" dirty="0" smtClean="0"/>
              <a:t>         /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(SeekBar)findViewById(R.id.slider);sb.setMax(100)</a:t>
            </a:r>
            <a:r>
              <a:rPr lang="en-US" dirty="0" smtClean="0"/>
              <a:t>;</a:t>
            </a:r>
          </a:p>
          <a:p>
            <a:r>
              <a:rPr lang="en-US" dirty="0" smtClean="0"/>
              <a:t>sb.setProgress</a:t>
            </a:r>
            <a:r>
              <a:rPr lang="en-US" dirty="0" smtClean="0"/>
              <a:t>(50)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sb.setOnSeekBarChangeListener</a:t>
            </a:r>
            <a:r>
              <a:rPr lang="en-US" dirty="0" err="1" smtClean="0"/>
              <a:t>(this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@Override</a:t>
            </a:r>
          </a:p>
          <a:p>
            <a:r>
              <a:rPr lang="en-US" sz="2400" dirty="0" smtClean="0"/>
              <a:t>public </a:t>
            </a:r>
            <a:r>
              <a:rPr lang="en-US" sz="2400" dirty="0" smtClean="0"/>
              <a:t>void </a:t>
            </a:r>
            <a:r>
              <a:rPr lang="en-US" sz="2400" dirty="0" err="1" smtClean="0"/>
              <a:t>onProgressChanged(SeekBar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progress,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isUser</a:t>
            </a:r>
            <a:r>
              <a:rPr lang="en-US" sz="2400" dirty="0" smtClean="0"/>
              <a:t>) </a:t>
            </a:r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TextView</a:t>
            </a:r>
            <a:r>
              <a:rPr lang="en-US" sz="2400" dirty="0" smtClean="0"/>
              <a:t> </a:t>
            </a:r>
            <a:r>
              <a:rPr lang="en-US" sz="2400" dirty="0" err="1" smtClean="0"/>
              <a:t>tv</a:t>
            </a:r>
            <a:r>
              <a:rPr lang="en-US" sz="2400" dirty="0" smtClean="0"/>
              <a:t> = (</a:t>
            </a:r>
            <a:r>
              <a:rPr lang="en-US" sz="2400" dirty="0" err="1" smtClean="0"/>
              <a:t>TextView)findViewById(R.id.percent);tv.setText(Integer.toString(progress</a:t>
            </a:r>
            <a:r>
              <a:rPr lang="en-US" sz="2400" dirty="0" smtClean="0"/>
              <a:t>)+"%")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r>
              <a:rPr lang="en-US" sz="2400" dirty="0" smtClean="0"/>
              <a:t>@</a:t>
            </a:r>
            <a:r>
              <a:rPr lang="en-US" sz="2400" dirty="0" err="1" smtClean="0"/>
              <a:t>Overridepublic</a:t>
            </a:r>
            <a:r>
              <a:rPr lang="en-US" sz="2400" dirty="0" smtClean="0"/>
              <a:t> void </a:t>
            </a:r>
            <a:r>
              <a:rPr lang="en-US" sz="2400" dirty="0" err="1" smtClean="0"/>
              <a:t>onStartTrackingTouch(SeekBar</a:t>
            </a:r>
            <a:r>
              <a:rPr lang="en-US" sz="2400" dirty="0" smtClean="0"/>
              <a:t> </a:t>
            </a:r>
            <a:r>
              <a:rPr lang="en-US" sz="2400" dirty="0" err="1" smtClean="0"/>
              <a:t>seekBar</a:t>
            </a:r>
            <a:r>
              <a:rPr lang="en-US" sz="2400" dirty="0" smtClean="0"/>
              <a:t>) {// TODO Auto-generated method </a:t>
            </a:r>
            <a:r>
              <a:rPr lang="en-US" sz="2400" dirty="0" err="1" smtClean="0"/>
              <a:t>stub}@Overridepublic</a:t>
            </a:r>
            <a:r>
              <a:rPr lang="en-US" sz="2400" dirty="0" smtClean="0"/>
              <a:t> void </a:t>
            </a:r>
            <a:r>
              <a:rPr lang="en-US" sz="2400" dirty="0" err="1" smtClean="0"/>
              <a:t>onStopTrackingTouch(SeekBar</a:t>
            </a:r>
            <a:r>
              <a:rPr lang="en-US" sz="2400" dirty="0" smtClean="0"/>
              <a:t> </a:t>
            </a:r>
            <a:r>
              <a:rPr lang="en-US" sz="2400" dirty="0" err="1" smtClean="0"/>
              <a:t>seekBar</a:t>
            </a:r>
            <a:r>
              <a:rPr lang="en-US" sz="2400" dirty="0" smtClean="0"/>
              <a:t>) {// TODO Auto-generated method stub}}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RatingBar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XML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RatingBar</a:t>
            </a: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="@+id/</a:t>
            </a:r>
            <a:r>
              <a:rPr lang="en-US" dirty="0" err="1" smtClean="0"/>
              <a:t>ratingBar</a:t>
            </a:r>
            <a:r>
              <a:rPr lang="en-US" dirty="0" smtClean="0"/>
              <a:t>"      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        </a:t>
            </a:r>
            <a:r>
              <a:rPr lang="en-US" dirty="0" err="1" smtClean="0"/>
              <a:t>android:numStars</a:t>
            </a:r>
            <a:r>
              <a:rPr lang="en-US" dirty="0" smtClean="0"/>
              <a:t>="4"        </a:t>
            </a:r>
            <a:r>
              <a:rPr lang="en-US" dirty="0" err="1" smtClean="0"/>
              <a:t>android:stepSize</a:t>
            </a:r>
            <a:r>
              <a:rPr lang="en-US" dirty="0" smtClean="0"/>
              <a:t>="1.0"        </a:t>
            </a:r>
            <a:r>
              <a:rPr lang="en-US" dirty="0" err="1" smtClean="0"/>
              <a:t>android:rating</a:t>
            </a:r>
            <a:r>
              <a:rPr lang="en-US" dirty="0" smtClean="0"/>
              <a:t>="2.0"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ratingBar.setOnRatingBarChangeListener</a:t>
            </a:r>
            <a:r>
              <a:rPr lang="en-US" dirty="0" err="1" smtClean="0"/>
              <a:t>(new</a:t>
            </a:r>
            <a:r>
              <a:rPr lang="en-US" dirty="0" smtClean="0"/>
              <a:t> </a:t>
            </a:r>
            <a:r>
              <a:rPr lang="en-US" dirty="0" err="1" smtClean="0"/>
              <a:t>OnRatingBarChangeListener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onRatingChanged(RatingBar</a:t>
            </a:r>
            <a:r>
              <a:rPr lang="en-US" dirty="0" smtClean="0"/>
              <a:t> </a:t>
            </a:r>
            <a:r>
              <a:rPr lang="en-US" dirty="0" err="1" smtClean="0"/>
              <a:t>ratingBar</a:t>
            </a:r>
            <a:r>
              <a:rPr lang="en-US" dirty="0" smtClean="0"/>
              <a:t>, float </a:t>
            </a:r>
            <a:r>
              <a:rPr lang="en-US" dirty="0" err="1" smtClean="0"/>
              <a:t>rating,boolean</a:t>
            </a:r>
            <a:r>
              <a:rPr lang="en-US" dirty="0" smtClean="0"/>
              <a:t> </a:t>
            </a:r>
            <a:r>
              <a:rPr lang="en-US" dirty="0" err="1" smtClean="0"/>
              <a:t>fromUser</a:t>
            </a:r>
            <a:r>
              <a:rPr lang="en-US" dirty="0" smtClean="0"/>
              <a:t>) {</a:t>
            </a:r>
            <a:r>
              <a:rPr lang="en-US" dirty="0" smtClean="0"/>
              <a:t> </a:t>
            </a:r>
          </a:p>
          <a:p>
            <a:r>
              <a:rPr lang="en-US" dirty="0" err="1" smtClean="0"/>
              <a:t>txtRatingValue.setText</a:t>
            </a:r>
            <a:r>
              <a:rPr lang="en-US" dirty="0" err="1" smtClean="0"/>
              <a:t>(String.valueOf(rating</a:t>
            </a:r>
            <a:r>
              <a:rPr lang="en-US" dirty="0" smtClean="0"/>
              <a:t>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4" name="Content Placeholder 3" descr="spinn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819400"/>
            <a:ext cx="4318000" cy="3390900"/>
          </a:xfrm>
        </p:spPr>
      </p:pic>
      <p:sp>
        <p:nvSpPr>
          <p:cNvPr id="5" name="TextBox 4"/>
          <p:cNvSpPr txBox="1"/>
          <p:nvPr/>
        </p:nvSpPr>
        <p:spPr>
          <a:xfrm>
            <a:off x="685800" y="22860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look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315998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Layout XML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&lt;Spinner    </a:t>
            </a:r>
            <a:r>
              <a:rPr lang="en-US" sz="2400" dirty="0" err="1" smtClean="0">
                <a:solidFill>
                  <a:srgbClr val="730B75"/>
                </a:solidFill>
                <a:latin typeface="Courier"/>
              </a:rPr>
              <a:t>android:id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400" dirty="0" smtClean="0">
                <a:solidFill>
                  <a:srgbClr val="107903"/>
                </a:solidFill>
                <a:latin typeface="Courier"/>
              </a:rPr>
              <a:t>"@+id/</a:t>
            </a:r>
            <a:r>
              <a:rPr lang="en-US" sz="2400" dirty="0" err="1" smtClean="0">
                <a:solidFill>
                  <a:srgbClr val="107903"/>
                </a:solidFill>
                <a:latin typeface="Courier"/>
              </a:rPr>
              <a:t>planets_spinner</a:t>
            </a:r>
            <a:r>
              <a:rPr lang="en-US" sz="2400" dirty="0" smtClean="0">
                <a:solidFill>
                  <a:srgbClr val="107903"/>
                </a:solidFill>
                <a:latin typeface="Courier"/>
              </a:rPr>
              <a:t>"    </a:t>
            </a:r>
            <a:r>
              <a:rPr lang="en-US" sz="2400" dirty="0" err="1" smtClean="0">
                <a:solidFill>
                  <a:srgbClr val="730B75"/>
                </a:solidFill>
                <a:latin typeface="Courier"/>
              </a:rPr>
              <a:t>android:layout_width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4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2400" dirty="0" err="1" smtClean="0">
                <a:solidFill>
                  <a:srgbClr val="107903"/>
                </a:solidFill>
                <a:latin typeface="Courier"/>
              </a:rPr>
              <a:t>fill_parent</a:t>
            </a:r>
            <a:r>
              <a:rPr lang="en-US" sz="2400" dirty="0" smtClean="0">
                <a:solidFill>
                  <a:srgbClr val="107903"/>
                </a:solidFill>
                <a:latin typeface="Courier"/>
              </a:rPr>
              <a:t>"    </a:t>
            </a:r>
            <a:r>
              <a:rPr lang="en-US" sz="2400" dirty="0" err="1" smtClean="0">
                <a:solidFill>
                  <a:srgbClr val="730B75"/>
                </a:solidFill>
                <a:latin typeface="Courier"/>
              </a:rPr>
              <a:t>android:layout_height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4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24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2400" dirty="0" smtClean="0">
                <a:solidFill>
                  <a:srgbClr val="107903"/>
                </a:solidFill>
                <a:latin typeface="Courier"/>
              </a:rPr>
              <a:t>"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685800" y="1752600"/>
            <a:ext cx="617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&lt;resources&gt;</a:t>
            </a:r>
          </a:p>
          <a:p>
            <a:r>
              <a:rPr lang="en-US" dirty="0" smtClean="0"/>
              <a:t>    &lt;string-array name="</a:t>
            </a:r>
            <a:r>
              <a:rPr lang="en-US" dirty="0" err="1" smtClean="0"/>
              <a:t>planets_array</a:t>
            </a:r>
            <a:r>
              <a:rPr lang="en-US" dirty="0" smtClean="0"/>
              <a:t>"&gt;        	&lt;item&gt;Mercury&lt;/item&gt;</a:t>
            </a:r>
          </a:p>
          <a:p>
            <a:r>
              <a:rPr lang="en-US" dirty="0" smtClean="0"/>
              <a:t>       &lt;item&gt;Venus&lt;/item&gt;</a:t>
            </a:r>
          </a:p>
          <a:p>
            <a:r>
              <a:rPr lang="en-US" dirty="0" smtClean="0"/>
              <a:t>       &lt;item&gt;Earth&lt;/item&gt;</a:t>
            </a:r>
          </a:p>
          <a:p>
            <a:r>
              <a:rPr lang="en-US" dirty="0" smtClean="0"/>
              <a:t>       &lt;item&gt;Mars&lt;/item&gt;</a:t>
            </a:r>
          </a:p>
          <a:p>
            <a:r>
              <a:rPr lang="en-US" dirty="0" smtClean="0"/>
              <a:t>       &lt;item&gt;Jupiter&lt;/item&gt;</a:t>
            </a:r>
          </a:p>
          <a:p>
            <a:r>
              <a:rPr lang="en-US" dirty="0" smtClean="0"/>
              <a:t>       &lt;item&gt;Saturn&lt;/item&gt;</a:t>
            </a:r>
          </a:p>
          <a:p>
            <a:r>
              <a:rPr lang="en-US" dirty="0" smtClean="0"/>
              <a:t>       &lt;item&gt;Uranus&lt;/item&gt;</a:t>
            </a:r>
          </a:p>
          <a:p>
            <a:r>
              <a:rPr lang="en-US" dirty="0" smtClean="0"/>
              <a:t>       &lt;item&gt;Neptune&lt;/item&gt;    </a:t>
            </a:r>
          </a:p>
          <a:p>
            <a:r>
              <a:rPr lang="en-US" dirty="0" smtClean="0"/>
              <a:t>    &lt;/string-array&gt;</a:t>
            </a:r>
          </a:p>
          <a:p>
            <a:r>
              <a:rPr lang="en-US" dirty="0" smtClean="0"/>
              <a:t>&lt;/resources&gt;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Populate Spinner.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/>
      </p:sp>
      <p:sp>
        <p:nvSpPr>
          <p:cNvPr id="4" name="Rectangle 3"/>
          <p:cNvSpPr/>
          <p:nvPr/>
        </p:nvSpPr>
        <p:spPr>
          <a:xfrm>
            <a:off x="457200" y="1305342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20053"/>
                </a:solidFill>
                <a:latin typeface="Courier"/>
              </a:rPr>
              <a:t>Spinner spinner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= (</a:t>
            </a:r>
            <a:r>
              <a:rPr lang="en-US" sz="2400" dirty="0" smtClean="0">
                <a:solidFill>
                  <a:srgbClr val="520053"/>
                </a:solidFill>
                <a:latin typeface="Courier"/>
              </a:rPr>
              <a:t>Spinner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 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findViewById(R.id.spinner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);</a:t>
            </a:r>
          </a:p>
          <a:p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Create an </a:t>
            </a:r>
            <a:r>
              <a:rPr lang="en-US" sz="2400" dirty="0" err="1" smtClean="0">
                <a:solidFill>
                  <a:srgbClr val="730003"/>
                </a:solidFill>
                <a:latin typeface="Courier"/>
              </a:rPr>
              <a:t>ArrayAdapter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 using the string array and a default spinner </a:t>
            </a:r>
            <a:r>
              <a:rPr lang="en-US" sz="2400" dirty="0" err="1" smtClean="0">
                <a:solidFill>
                  <a:srgbClr val="730003"/>
                </a:solidFill>
                <a:latin typeface="Courier"/>
              </a:rPr>
              <a:t>layout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ArrayAdapter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&lt;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CharSequence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&gt; adapter = 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ArrayAdapter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.createFromResource(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this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,        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R.array.planets_array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, 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android.R.layout.simple_spinner_item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);</a:t>
            </a:r>
          </a:p>
          <a:p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Specify the layout to use when the list of choices </a:t>
            </a:r>
            <a:r>
              <a:rPr lang="en-US" sz="2400" dirty="0" err="1" smtClean="0">
                <a:solidFill>
                  <a:srgbClr val="730003"/>
                </a:solidFill>
                <a:latin typeface="Courier"/>
              </a:rPr>
              <a:t>appearsadapter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.setDropDownViewResource(android.R.layout.simple_spinner_dropdown_item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);</a:t>
            </a:r>
          </a:p>
          <a:p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Apply the adapter to the </a:t>
            </a:r>
            <a:r>
              <a:rPr lang="en-US" sz="2400" dirty="0" err="1" smtClean="0">
                <a:solidFill>
                  <a:srgbClr val="730003"/>
                </a:solidFill>
                <a:latin typeface="Courier"/>
              </a:rPr>
              <a:t>spinnerspinner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.setAdapter(adapter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8305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createFromResource</a:t>
            </a:r>
            <a:r>
              <a:rPr lang="en-US" sz="2400" dirty="0" smtClean="0"/>
              <a:t>() method allows you to create an </a:t>
            </a:r>
            <a:r>
              <a:rPr lang="en-US" sz="2400" dirty="0" err="1" smtClean="0"/>
              <a:t>ArrayAdapter</a:t>
            </a:r>
            <a:r>
              <a:rPr lang="en-US" sz="2400" dirty="0" smtClean="0"/>
              <a:t> from the string array. The third argument for this method is a layout resource that defines how the selected choice appears in the spinner control. The </a:t>
            </a:r>
            <a:r>
              <a:rPr lang="en-US" sz="2400" dirty="0" err="1" smtClean="0"/>
              <a:t>simple_spinner_item</a:t>
            </a:r>
            <a:r>
              <a:rPr lang="en-US" sz="2400" dirty="0" smtClean="0"/>
              <a:t> layout is provided by the platform and is the default layout you should use unless you'd like to define your own layout for the spinner's </a:t>
            </a:r>
            <a:r>
              <a:rPr lang="en-US" sz="2400" dirty="0" err="1" smtClean="0"/>
              <a:t>appearance.You</a:t>
            </a:r>
            <a:r>
              <a:rPr lang="en-US" sz="2400" dirty="0" smtClean="0"/>
              <a:t> should then call </a:t>
            </a:r>
            <a:r>
              <a:rPr lang="en-US" sz="2400" dirty="0" err="1" smtClean="0"/>
              <a:t>setDropDownViewResource(int</a:t>
            </a:r>
            <a:r>
              <a:rPr lang="en-US" sz="2400" dirty="0" smtClean="0"/>
              <a:t>) to specify the layout the adapter should use to display the list of spinner choices (</a:t>
            </a:r>
            <a:r>
              <a:rPr lang="en-US" sz="2400" dirty="0" err="1" smtClean="0"/>
              <a:t>simple_spinner_dropdown_item</a:t>
            </a:r>
            <a:r>
              <a:rPr lang="en-US" sz="2400" dirty="0" smtClean="0"/>
              <a:t> is another standard layout defined by the platform).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From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spinner2 = (Spinner) findViewById(R.id.spinner2)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List</a:t>
            </a:r>
            <a:r>
              <a:rPr lang="en-US" sz="2400" dirty="0" smtClean="0"/>
              <a:t>&lt;String&gt; list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list.add</a:t>
            </a:r>
            <a:r>
              <a:rPr lang="en-US" sz="2400" dirty="0" err="1" smtClean="0"/>
              <a:t>("list</a:t>
            </a:r>
            <a:r>
              <a:rPr lang="en-US" sz="2400" dirty="0" smtClean="0"/>
              <a:t> 1")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list.add</a:t>
            </a:r>
            <a:r>
              <a:rPr lang="en-US" sz="2400" dirty="0" err="1" smtClean="0"/>
              <a:t>("list</a:t>
            </a:r>
            <a:r>
              <a:rPr lang="en-US" sz="2400" dirty="0" smtClean="0"/>
              <a:t> 2")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list.add</a:t>
            </a:r>
            <a:r>
              <a:rPr lang="en-US" sz="2400" dirty="0" err="1" smtClean="0"/>
              <a:t>("list</a:t>
            </a:r>
            <a:r>
              <a:rPr lang="en-US" sz="2400" dirty="0" smtClean="0"/>
              <a:t> 3")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ArrayAdapter</a:t>
            </a:r>
            <a:r>
              <a:rPr lang="en-US" sz="2400" dirty="0" smtClean="0"/>
              <a:t>&lt;String&gt; </a:t>
            </a:r>
            <a:r>
              <a:rPr lang="en-US" sz="2400" dirty="0" err="1" smtClean="0"/>
              <a:t>dataAdapter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ArrayAdapter</a:t>
            </a:r>
            <a:r>
              <a:rPr lang="en-US" sz="2400" dirty="0" smtClean="0"/>
              <a:t>&lt;String&gt;(</a:t>
            </a:r>
            <a:r>
              <a:rPr lang="en-US" sz="2400" dirty="0" err="1" smtClean="0"/>
              <a:t>this,android.R.layout.simple_spinner_item</a:t>
            </a:r>
            <a:r>
              <a:rPr lang="en-US" sz="2400" dirty="0" smtClean="0"/>
              <a:t>, list)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dataAdapter.setDropDownViewResource</a:t>
            </a:r>
            <a:r>
              <a:rPr lang="en-US" sz="2400" dirty="0" err="1" smtClean="0"/>
              <a:t>(android.R.layout.simple_spinner_dropdown_item</a:t>
            </a:r>
            <a:r>
              <a:rPr lang="en-US" sz="2400" dirty="0" smtClean="0"/>
              <a:t>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spinner2</a:t>
            </a:r>
            <a:r>
              <a:rPr lang="en-US" sz="2400" dirty="0" smtClean="0"/>
              <a:t>.setAdapter(dataAdapter);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OnItemSelectedListener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implements </a:t>
            </a:r>
            <a:r>
              <a:rPr lang="en-US" sz="2400" dirty="0" err="1" smtClean="0"/>
              <a:t>OnItemSelectedListener</a:t>
            </a: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</a:t>
            </a:r>
            <a:r>
              <a:rPr lang="en-US" sz="2400" dirty="0" smtClean="0"/>
              <a:t>  public void </a:t>
            </a:r>
            <a:r>
              <a:rPr lang="en-US" sz="2400" dirty="0" err="1" smtClean="0"/>
              <a:t>onItemSelected(AdapterView</a:t>
            </a:r>
            <a:r>
              <a:rPr lang="en-US" sz="2400" dirty="0" smtClean="0"/>
              <a:t>&lt;?&gt; parent, View view,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pos,long</a:t>
            </a:r>
            <a:r>
              <a:rPr lang="en-US" sz="2400" dirty="0" smtClean="0"/>
              <a:t> 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err="1" smtClean="0"/>
              <a:t>Toast.makeText</a:t>
            </a:r>
            <a:r>
              <a:rPr lang="en-US" sz="2400" dirty="0" err="1" smtClean="0"/>
              <a:t>(parent.getContext</a:t>
            </a:r>
            <a:r>
              <a:rPr lang="en-US" sz="2400" dirty="0" smtClean="0"/>
              <a:t>(), "</a:t>
            </a:r>
            <a:r>
              <a:rPr lang="en-US" sz="2400" dirty="0" err="1" smtClean="0"/>
              <a:t>OnItemSelectedListener</a:t>
            </a:r>
            <a:r>
              <a:rPr lang="en-US" sz="2400" dirty="0" smtClean="0"/>
              <a:t> : " + </a:t>
            </a:r>
            <a:r>
              <a:rPr lang="en-US" sz="2400" dirty="0" err="1" smtClean="0"/>
              <a:t>parent.getItemAtPosition(pos).toString(),Toast.LENGTH_SHORT).show</a:t>
            </a:r>
            <a:r>
              <a:rPr lang="en-US" sz="2400" dirty="0" smtClean="0"/>
              <a:t>();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 </a:t>
            </a:r>
            <a:r>
              <a:rPr lang="en-US" sz="2400" dirty="0" smtClean="0"/>
              <a:t>  @Override  public void </a:t>
            </a:r>
            <a:r>
              <a:rPr lang="en-US" sz="2400" dirty="0" err="1" smtClean="0"/>
              <a:t>onNothingSelected(AdapterView</a:t>
            </a:r>
            <a:r>
              <a:rPr lang="en-US" sz="2400" dirty="0" smtClean="0"/>
              <a:t>&lt;?&gt; arg0) {// TODO Auto-generated method stub  }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ProgressBar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prepare for a progress bar </a:t>
            </a:r>
            <a:r>
              <a:rPr lang="en-US" dirty="0" err="1" smtClean="0"/>
              <a:t>dialogprogressBar</a:t>
            </a:r>
            <a:r>
              <a:rPr lang="en-US" dirty="0" smtClean="0"/>
              <a:t> = new </a:t>
            </a:r>
            <a:r>
              <a:rPr lang="en-US" dirty="0" err="1" smtClean="0"/>
              <a:t>ProgressDialog(v.getContext</a:t>
            </a:r>
            <a:r>
              <a:rPr lang="en-US" dirty="0" smtClean="0"/>
              <a:t>())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progressBar.setCancelable</a:t>
            </a:r>
            <a:r>
              <a:rPr lang="en-US" dirty="0" err="1" smtClean="0"/>
              <a:t>(true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progressBar.setMessage</a:t>
            </a:r>
            <a:r>
              <a:rPr lang="en-US" dirty="0" err="1" smtClean="0"/>
              <a:t>("File</a:t>
            </a:r>
            <a:r>
              <a:rPr lang="en-US" dirty="0" smtClean="0"/>
              <a:t> downloading ...")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progressBar.setProgressStyle</a:t>
            </a:r>
            <a:r>
              <a:rPr lang="en-US" dirty="0" err="1" smtClean="0"/>
              <a:t>(ProgressDialog.STYLE_HORIZONTAL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progressBar.setProgress</a:t>
            </a:r>
            <a:r>
              <a:rPr lang="en-US" dirty="0" smtClean="0"/>
              <a:t>(0);progressBar.setMax(100);progressBar.show();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basepresentation.ppt</Template>
  <TotalTime>186</TotalTime>
  <Words>813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Basic Controls Extended</vt:lpstr>
      <vt:lpstr>Spinner</vt:lpstr>
      <vt:lpstr>Slide 3</vt:lpstr>
      <vt:lpstr>Resources</vt:lpstr>
      <vt:lpstr>Populate Spinner.</vt:lpstr>
      <vt:lpstr>Explanations</vt:lpstr>
      <vt:lpstr>From Code_x0013_</vt:lpstr>
      <vt:lpstr>OnItemSelectedListener</vt:lpstr>
      <vt:lpstr>ProgressBar</vt:lpstr>
      <vt:lpstr>SeekBar</vt:lpstr>
      <vt:lpstr>Background Code</vt:lpstr>
      <vt:lpstr>Interfaces</vt:lpstr>
      <vt:lpstr>RatingBar</vt:lpstr>
      <vt:lpstr>Listener Code</vt:lpstr>
    </vt:vector>
  </TitlesOfParts>
  <Company>sam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Contorls Extended</dc:title>
  <dc:creator>Widespace Bangladesh</dc:creator>
  <cp:lastModifiedBy>Widespace Bangladesh</cp:lastModifiedBy>
  <cp:revision>31</cp:revision>
  <dcterms:created xsi:type="dcterms:W3CDTF">2013-09-10T07:26:43Z</dcterms:created>
  <dcterms:modified xsi:type="dcterms:W3CDTF">2013-09-10T09:46:43Z</dcterms:modified>
</cp:coreProperties>
</file>