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0" name="Picture 38" descr="rainbowdirt"/>
          <p:cNvPicPr>
            <a:picLocks noChangeAspect="1" noChangeArrowheads="1"/>
          </p:cNvPicPr>
          <p:nvPr/>
        </p:nvPicPr>
        <p:blipFill>
          <a:blip r:embed="rId2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Picture 44" descr="rainbowdirt"/>
          <p:cNvPicPr>
            <a:picLocks noChangeAspect="1" noChangeArrowheads="1"/>
          </p:cNvPicPr>
          <p:nvPr/>
        </p:nvPicPr>
        <p:blipFill>
          <a:blip r:embed="rId15"/>
          <a:srcRect b="-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3C7B65C-A380-7445-814D-C41EB28F97C3}" type="datetimeFigureOut">
              <a:rPr lang="en-US" smtClean="0"/>
              <a:t>9/3/13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D0516D-777A-F546-BAA8-02DE564967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 extended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Shafiul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click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700463"/>
          </a:xfrm>
        </p:spPr>
        <p:txBody>
          <a:bodyPr/>
          <a:lstStyle/>
          <a:p>
            <a:r>
              <a:rPr lang="en-US" sz="2000" dirty="0" smtClean="0">
                <a:solidFill>
                  <a:srgbClr val="520053"/>
                </a:solidFill>
                <a:latin typeface="Courier"/>
              </a:rPr>
              <a:t>Button button 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= (</a:t>
            </a:r>
            <a:r>
              <a:rPr lang="en-US" sz="2000" dirty="0" smtClean="0">
                <a:solidFill>
                  <a:srgbClr val="520053"/>
                </a:solidFill>
                <a:latin typeface="Courier"/>
              </a:rPr>
              <a:t>Button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) </a:t>
            </a:r>
            <a:r>
              <a:rPr lang="en-US" sz="2000" dirty="0" err="1" smtClean="0">
                <a:solidFill>
                  <a:srgbClr val="535503"/>
                </a:solidFill>
                <a:latin typeface="Courier"/>
              </a:rPr>
              <a:t>findViewById(R.id.button_send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);</a:t>
            </a:r>
          </a:p>
          <a:p>
            <a:r>
              <a:rPr lang="en-US" sz="2000" dirty="0" err="1" smtClean="0">
                <a:solidFill>
                  <a:srgbClr val="535503"/>
                </a:solidFill>
                <a:latin typeface="Courier"/>
              </a:rPr>
              <a:t>button.setOnClickListener(</a:t>
            </a:r>
            <a:r>
              <a:rPr lang="en-US" sz="2000" dirty="0" err="1" smtClean="0">
                <a:solidFill>
                  <a:srgbClr val="000075"/>
                </a:solidFill>
                <a:latin typeface="Courier"/>
              </a:rPr>
              <a:t>new</a:t>
            </a:r>
            <a:r>
              <a:rPr lang="en-US" sz="2000" dirty="0" smtClean="0">
                <a:solidFill>
                  <a:srgbClr val="000075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520053"/>
                </a:solidFill>
                <a:latin typeface="Courier"/>
              </a:rPr>
              <a:t>View</a:t>
            </a:r>
            <a:r>
              <a:rPr lang="en-US" sz="2000" dirty="0" err="1" smtClean="0">
                <a:solidFill>
                  <a:srgbClr val="535503"/>
                </a:solidFill>
                <a:latin typeface="Courier"/>
              </a:rPr>
              <a:t>.</a:t>
            </a:r>
            <a:r>
              <a:rPr lang="en-US" sz="2000" dirty="0" err="1" smtClean="0">
                <a:solidFill>
                  <a:srgbClr val="520053"/>
                </a:solidFill>
                <a:latin typeface="Courier"/>
              </a:rPr>
              <a:t>OnClickListener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() {   </a:t>
            </a:r>
          </a:p>
          <a:p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 </a:t>
            </a:r>
            <a:r>
              <a:rPr lang="en-US" sz="2000" dirty="0" smtClean="0">
                <a:solidFill>
                  <a:srgbClr val="000075"/>
                </a:solidFill>
                <a:latin typeface="Courier"/>
              </a:rPr>
              <a:t>public void </a:t>
            </a:r>
            <a:r>
              <a:rPr lang="en-US" sz="2000" dirty="0" err="1" smtClean="0">
                <a:solidFill>
                  <a:srgbClr val="000075"/>
                </a:solidFill>
                <a:latin typeface="Courier"/>
              </a:rPr>
              <a:t>onClick</a:t>
            </a:r>
            <a:r>
              <a:rPr lang="en-US" sz="2000" dirty="0" err="1" smtClean="0">
                <a:solidFill>
                  <a:srgbClr val="535503"/>
                </a:solidFill>
                <a:latin typeface="Courier"/>
              </a:rPr>
              <a:t>(</a:t>
            </a:r>
            <a:r>
              <a:rPr lang="en-US" sz="2000" dirty="0" err="1" smtClean="0">
                <a:solidFill>
                  <a:srgbClr val="520053"/>
                </a:solidFill>
                <a:latin typeface="Courier"/>
              </a:rPr>
              <a:t>View</a:t>
            </a:r>
            <a:r>
              <a:rPr lang="en-US" sz="2000" dirty="0" smtClean="0">
                <a:solidFill>
                  <a:srgbClr val="520053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520053"/>
                </a:solidFill>
                <a:latin typeface="Courier"/>
              </a:rPr>
              <a:t>v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) {     </a:t>
            </a:r>
          </a:p>
          <a:p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   </a:t>
            </a:r>
            <a:r>
              <a:rPr lang="en-US" sz="2000" dirty="0" smtClean="0">
                <a:solidFill>
                  <a:srgbClr val="730003"/>
                </a:solidFill>
                <a:latin typeface="Courier"/>
              </a:rPr>
              <a:t>// Do something in response to button click    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}});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="@+id/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checkbox_meat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     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     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     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="@string/meat"       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android:onClick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onCheckboxClicked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800" dirty="0" smtClean="0"/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onCheckboxClicked(View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view) { 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Is the view now checked?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checked = ((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view).isChecked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// Check which checkbox was clicked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switch(view.getId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     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case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R.id.checkbox_meat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        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if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(checked)                // Put some meat on the sandwich      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 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 else                // Remove the meat       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break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    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case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R.id.checkbox_cheese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   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 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If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(checked)                // Cheese me           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3"/>
            <a:r>
              <a:rPr lang="en-US" sz="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// I'm lactose intolerant            break;    </a:t>
            </a:r>
            <a:r>
              <a:rPr lang="en-US" sz="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// TODO: Veggie sandwich    }}</a:t>
            </a:r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dirty="0" smtClean="0"/>
          </a:p>
          <a:p>
            <a:endParaRPr lang="en-US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4" name="Content Placeholder 3" descr="radiobutt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417638"/>
            <a:ext cx="5080000" cy="1244600"/>
          </a:xfrm>
        </p:spPr>
      </p:pic>
      <p:sp>
        <p:nvSpPr>
          <p:cNvPr id="5" name="TextBox 4"/>
          <p:cNvSpPr txBox="1"/>
          <p:nvPr/>
        </p:nvSpPr>
        <p:spPr>
          <a:xfrm>
            <a:off x="1600200" y="3200400"/>
            <a:ext cx="6248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&lt;</a:t>
            </a:r>
            <a:r>
              <a:rPr lang="en-US" sz="1600" dirty="0" err="1" smtClean="0">
                <a:solidFill>
                  <a:srgbClr val="000075"/>
                </a:solidFill>
                <a:latin typeface="Courier"/>
              </a:rPr>
              <a:t>RadioGroup</a:t>
            </a:r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xmlns:android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"http://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schemas.android.com/apk/res/android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android:layout_width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fill_parent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android:layout_height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wrap_content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android:orientation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"vertical"</a:t>
            </a:r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&gt;    &lt;</a:t>
            </a:r>
            <a:r>
              <a:rPr lang="en-US" sz="1600" dirty="0" err="1" smtClean="0">
                <a:solidFill>
                  <a:srgbClr val="000075"/>
                </a:solidFill>
                <a:latin typeface="Courier"/>
              </a:rPr>
              <a:t>RadioButton</a:t>
            </a:r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android:id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"@+id/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radio_pirates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android:layout_width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wrap_content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android:layout_height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wrap_content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android:text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"@string/pirates"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android:onClick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onRadioButtonClicked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/&gt;    &lt;</a:t>
            </a:r>
            <a:r>
              <a:rPr lang="en-US" sz="1600" dirty="0" err="1" smtClean="0">
                <a:solidFill>
                  <a:srgbClr val="000075"/>
                </a:solidFill>
                <a:latin typeface="Courier"/>
              </a:rPr>
              <a:t>RadioButton</a:t>
            </a:r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android:id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"@+id/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radio_ninjas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android:layout_width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wrap_content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android:layout_height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wrap_content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android:text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"@string/ninjas"        </a:t>
            </a:r>
            <a:r>
              <a:rPr lang="en-US" sz="1600" dirty="0" err="1" smtClean="0">
                <a:solidFill>
                  <a:srgbClr val="730B75"/>
                </a:solidFill>
                <a:latin typeface="Courier"/>
              </a:rPr>
              <a:t>android:onClick</a:t>
            </a:r>
            <a:r>
              <a:rPr lang="en-US" sz="16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err="1" smtClean="0">
                <a:solidFill>
                  <a:srgbClr val="107903"/>
                </a:solidFill>
                <a:latin typeface="Courier"/>
              </a:rPr>
              <a:t>onRadioButtonClicked</a:t>
            </a:r>
            <a:r>
              <a:rPr lang="en-US" sz="16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/&gt;&lt;/</a:t>
            </a:r>
            <a:r>
              <a:rPr lang="en-US" sz="1600" dirty="0" err="1" smtClean="0">
                <a:solidFill>
                  <a:srgbClr val="000075"/>
                </a:solidFill>
                <a:latin typeface="Courier"/>
              </a:rPr>
              <a:t>RadioGroup</a:t>
            </a:r>
            <a:r>
              <a:rPr lang="en-US" sz="1600" dirty="0" smtClean="0">
                <a:solidFill>
                  <a:srgbClr val="000075"/>
                </a:solidFill>
                <a:latin typeface="Courier"/>
              </a:rPr>
              <a:t>&gt;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public void 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onRadioButtonClicked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(</a:t>
            </a:r>
            <a:r>
              <a:rPr lang="en-US" sz="2400" dirty="0" err="1" smtClean="0">
                <a:solidFill>
                  <a:srgbClr val="520053"/>
                </a:solidFill>
                <a:latin typeface="Courier"/>
              </a:rPr>
              <a:t>View</a:t>
            </a:r>
            <a:r>
              <a:rPr lang="en-US" sz="2400" dirty="0" smtClean="0">
                <a:solidFill>
                  <a:srgbClr val="520053"/>
                </a:solidFill>
                <a:latin typeface="Courier"/>
              </a:rPr>
              <a:t> view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 {    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Is the button now checked?    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boolean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 checked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= ((</a:t>
            </a:r>
            <a:r>
              <a:rPr lang="en-US" sz="2400" dirty="0" err="1" smtClean="0">
                <a:solidFill>
                  <a:srgbClr val="520053"/>
                </a:solidFill>
                <a:latin typeface="Courier"/>
              </a:rPr>
              <a:t>RadioButton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 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view).isChecked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();        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Check which radio button was clicked    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switch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(view.getId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()) {       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case 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R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.id.radio_pirates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:           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if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(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checked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                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Pirates are the best           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break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;       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case 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R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.id.radio_ninjas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:           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if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(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checked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                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Ninjas rule           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break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;    }}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Toggle Button</a:t>
            </a:r>
            <a:endParaRPr lang="en-US" dirty="0"/>
          </a:p>
        </p:txBody>
      </p:sp>
      <p:pic>
        <p:nvPicPr>
          <p:cNvPr id="4" name="Content Placeholder 3" descr="togglebutt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1841500" cy="635000"/>
          </a:xfrm>
        </p:spPr>
      </p:pic>
      <p:pic>
        <p:nvPicPr>
          <p:cNvPr id="5" name="Picture 4" descr="swit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19238"/>
            <a:ext cx="2730500" cy="35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895600"/>
            <a:ext cx="7772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ToggleButton</a:t>
            </a:r>
            <a:r>
              <a:rPr lang="en-US" sz="2800" dirty="0"/>
              <a:t>     </a:t>
            </a:r>
            <a:r>
              <a:rPr lang="en-US" sz="2800" dirty="0" err="1"/>
              <a:t>android:id</a:t>
            </a:r>
            <a:r>
              <a:rPr lang="en-US" sz="2800" dirty="0"/>
              <a:t>="@+id/</a:t>
            </a:r>
            <a:r>
              <a:rPr lang="en-US" sz="2800" dirty="0" err="1"/>
              <a:t>togglebutton</a:t>
            </a:r>
            <a:r>
              <a:rPr lang="en-US" sz="2800" dirty="0"/>
              <a:t>"    </a:t>
            </a:r>
            <a:r>
              <a:rPr lang="en-US" sz="2800" dirty="0" err="1"/>
              <a:t>android:layout_width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    </a:t>
            </a:r>
            <a:r>
              <a:rPr lang="en-US" sz="2800" dirty="0" err="1"/>
              <a:t>android:layout_height</a:t>
            </a:r>
            <a:r>
              <a:rPr lang="en-US" sz="2800" dirty="0"/>
              <a:t>="</a:t>
            </a:r>
            <a:r>
              <a:rPr lang="en-US" sz="2800" dirty="0" err="1"/>
              <a:t>wrap_content</a:t>
            </a:r>
            <a:r>
              <a:rPr lang="en-US" sz="2800" dirty="0"/>
              <a:t>"    </a:t>
            </a:r>
            <a:r>
              <a:rPr lang="en-US" sz="2800" dirty="0" err="1"/>
              <a:t>android:textOn</a:t>
            </a:r>
            <a:r>
              <a:rPr lang="en-US" sz="2800" dirty="0"/>
              <a:t>="Vibrate on"    </a:t>
            </a:r>
            <a:r>
              <a:rPr lang="en-US" sz="2800" dirty="0" err="1"/>
              <a:t>android:textOff</a:t>
            </a:r>
            <a:r>
              <a:rPr lang="en-US" sz="2800" dirty="0"/>
              <a:t>="Vibrate off"    </a:t>
            </a:r>
            <a:r>
              <a:rPr lang="en-US" sz="2800" dirty="0" err="1"/>
              <a:t>android:onClick</a:t>
            </a:r>
            <a:r>
              <a:rPr lang="en-US" sz="2800" dirty="0"/>
              <a:t>="</a:t>
            </a:r>
            <a:r>
              <a:rPr lang="en-US" sz="2800" dirty="0" err="1"/>
              <a:t>onToggleClicked</a:t>
            </a:r>
            <a:r>
              <a:rPr lang="en-US" sz="2800" dirty="0"/>
              <a:t>"/&gt;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click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417638"/>
            <a:ext cx="8915400" cy="3700463"/>
          </a:xfrm>
        </p:spPr>
        <p:txBody>
          <a:bodyPr/>
          <a:lstStyle/>
          <a:p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public void 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onToggleClicked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(</a:t>
            </a:r>
            <a:r>
              <a:rPr lang="en-US" sz="2400" dirty="0" err="1" smtClean="0">
                <a:solidFill>
                  <a:srgbClr val="520053"/>
                </a:solidFill>
                <a:latin typeface="Courier"/>
              </a:rPr>
              <a:t>View</a:t>
            </a:r>
            <a:r>
              <a:rPr lang="en-US" sz="2400" dirty="0" smtClean="0">
                <a:solidFill>
                  <a:srgbClr val="520053"/>
                </a:solidFill>
                <a:latin typeface="Courier"/>
              </a:rPr>
              <a:t> view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 {    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Is the toggle on?   </a:t>
            </a:r>
          </a:p>
          <a:p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 </a:t>
            </a:r>
            <a:r>
              <a:rPr lang="en-US" sz="2400" dirty="0" err="1" smtClean="0">
                <a:solidFill>
                  <a:srgbClr val="000075"/>
                </a:solidFill>
                <a:latin typeface="Courier"/>
              </a:rPr>
              <a:t>boolean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 on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= ((</a:t>
            </a:r>
            <a:r>
              <a:rPr lang="en-US" sz="2400" dirty="0" err="1" smtClean="0">
                <a:solidFill>
                  <a:srgbClr val="520053"/>
                </a:solidFill>
                <a:latin typeface="Courier"/>
              </a:rPr>
              <a:t>ToggleButton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) </a:t>
            </a:r>
            <a:r>
              <a:rPr lang="en-US" sz="2400" dirty="0" err="1" smtClean="0">
                <a:solidFill>
                  <a:srgbClr val="535503"/>
                </a:solidFill>
                <a:latin typeface="Courier"/>
              </a:rPr>
              <a:t>view).isChecked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();     </a:t>
            </a:r>
          </a:p>
          <a:p>
            <a:endParaRPr lang="en-US" sz="2400" dirty="0" smtClean="0">
              <a:solidFill>
                <a:srgbClr val="535503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   </a:t>
            </a:r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if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(on) {        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Enable vibrate   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} </a:t>
            </a:r>
          </a:p>
          <a:p>
            <a:r>
              <a:rPr lang="en-US" sz="2400" dirty="0" smtClean="0">
                <a:solidFill>
                  <a:srgbClr val="000075"/>
                </a:solidFill>
                <a:latin typeface="Courier"/>
              </a:rPr>
              <a:t>else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{        </a:t>
            </a:r>
            <a:r>
              <a:rPr lang="en-US" sz="2400" dirty="0" smtClean="0">
                <a:solidFill>
                  <a:srgbClr val="730003"/>
                </a:solidFill>
                <a:latin typeface="Courier"/>
              </a:rPr>
              <a:t>// Disable vibrate    </a:t>
            </a:r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}</a:t>
            </a:r>
          </a:p>
          <a:p>
            <a:endParaRPr lang="en-US" sz="2400" dirty="0">
              <a:solidFill>
                <a:srgbClr val="535503"/>
              </a:solidFill>
              <a:latin typeface="Courier"/>
            </a:endParaRPr>
          </a:p>
          <a:p>
            <a:r>
              <a:rPr lang="en-US" sz="2400" dirty="0" smtClean="0">
                <a:solidFill>
                  <a:srgbClr val="535503"/>
                </a:solidFill>
                <a:latin typeface="Courier"/>
              </a:rPr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en-US" dirty="0" smtClean="0"/>
              <a:t>What is SDK manager?</a:t>
            </a:r>
          </a:p>
          <a:p>
            <a:r>
              <a:rPr lang="en-US" dirty="0" smtClean="0"/>
              <a:t>How to create a virtual device ?</a:t>
            </a:r>
          </a:p>
          <a:p>
            <a:r>
              <a:rPr lang="en-US" dirty="0" smtClean="0"/>
              <a:t>What is ADT plug-in?</a:t>
            </a:r>
          </a:p>
          <a:p>
            <a:r>
              <a:rPr lang="en-US" dirty="0" smtClean="0"/>
              <a:t>How you can add the plug-in links in Eclipse ?</a:t>
            </a:r>
          </a:p>
          <a:p>
            <a:r>
              <a:rPr lang="en-US" dirty="0" smtClean="0"/>
              <a:t>How to use existing SDK in Eclipse 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TAX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700463"/>
          </a:xfrm>
        </p:spPr>
        <p:txBody>
          <a:bodyPr/>
          <a:lstStyle/>
          <a:p>
            <a:r>
              <a:rPr lang="en-US" dirty="0" smtClean="0"/>
              <a:t>What is in the gen folder?</a:t>
            </a:r>
          </a:p>
          <a:p>
            <a:r>
              <a:rPr lang="en-US" dirty="0" smtClean="0"/>
              <a:t>What is R ?</a:t>
            </a:r>
          </a:p>
          <a:p>
            <a:r>
              <a:rPr lang="en-US" dirty="0" smtClean="0"/>
              <a:t>What is build </a:t>
            </a:r>
            <a:r>
              <a:rPr lang="en-US" dirty="0" err="1" smtClean="0"/>
              <a:t>config</a:t>
            </a:r>
            <a:r>
              <a:rPr lang="en-US" dirty="0" smtClean="0"/>
              <a:t> 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libs</a:t>
            </a:r>
            <a:r>
              <a:rPr lang="en-US" dirty="0" smtClean="0"/>
              <a:t> folder ?</a:t>
            </a:r>
          </a:p>
          <a:p>
            <a:r>
              <a:rPr lang="en-US" dirty="0" smtClean="0"/>
              <a:t>What is bin folder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launcher activity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Launcher extends Activity {</a:t>
            </a: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@Override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 void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onCreate(Bundle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savedInstanceState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super.onCreate(savedInstanceState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setContentView(R.layout.activity_launcher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@Override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onCreateOptionsMenu(Menu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menu) {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Inflate the menu; this adds items to the action bar if it is present.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getMenuInflater().inflate(R.menu.launcher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menu);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true;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ndroid_activity_life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749" y="533400"/>
            <a:ext cx="4618651" cy="65588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</a:p>
          <a:p>
            <a:r>
              <a:rPr lang="en-US" dirty="0" smtClean="0"/>
              <a:t>Relative Layouts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more to explore in the next classes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="@+id/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lblSID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wrap_content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android:layout_height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="50dp"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android:layout_below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="@id/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adview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="SID : "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android:layout_alignParentLeft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       </a:t>
            </a:r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android:layout_margin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="10dp"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</a:rPr>
              <a:t>  </a:t>
            </a:r>
          </a:p>
          <a:p>
            <a:r>
              <a:rPr lang="en-US" dirty="0" smtClean="0">
                <a:latin typeface="Courier"/>
              </a:rPr>
              <a:t> </a:t>
            </a:r>
            <a:r>
              <a:rPr lang="en-US" sz="2000" dirty="0" smtClean="0">
                <a:latin typeface="Courier"/>
              </a:rPr>
              <a:t> </a:t>
            </a:r>
            <a:r>
              <a:rPr lang="en-US" sz="2000" dirty="0" smtClean="0">
                <a:solidFill>
                  <a:srgbClr val="000075"/>
                </a:solidFill>
                <a:latin typeface="Courier"/>
              </a:rPr>
              <a:t>&lt;</a:t>
            </a:r>
            <a:r>
              <a:rPr lang="en-US" sz="2000" dirty="0" err="1" smtClean="0">
                <a:solidFill>
                  <a:srgbClr val="000075"/>
                </a:solidFill>
                <a:latin typeface="Courier"/>
              </a:rPr>
              <a:t>EditText</a:t>
            </a:r>
            <a:r>
              <a:rPr lang="en-US" sz="2000" dirty="0" smtClean="0">
                <a:solidFill>
                  <a:srgbClr val="000075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730B75"/>
                </a:solidFill>
                <a:latin typeface="Courier"/>
              </a:rPr>
              <a:t>android:id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"@+id/</a:t>
            </a:r>
            <a:r>
              <a:rPr lang="en-US" sz="2000" dirty="0" err="1" smtClean="0">
                <a:solidFill>
                  <a:srgbClr val="107903"/>
                </a:solidFill>
                <a:latin typeface="Courier"/>
              </a:rPr>
              <a:t>edit_message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2000" dirty="0" err="1" smtClean="0">
                <a:solidFill>
                  <a:srgbClr val="730B75"/>
                </a:solidFill>
                <a:latin typeface="Courier"/>
              </a:rPr>
              <a:t>android:layout_weight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"1"        </a:t>
            </a:r>
            <a:r>
              <a:rPr lang="en-US" sz="2000" dirty="0" err="1" smtClean="0">
                <a:solidFill>
                  <a:srgbClr val="730B75"/>
                </a:solidFill>
                <a:latin typeface="Courier"/>
              </a:rPr>
              <a:t>android:layout_width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"0dp"        </a:t>
            </a:r>
            <a:r>
              <a:rPr lang="en-US" sz="2000" dirty="0" err="1" smtClean="0">
                <a:solidFill>
                  <a:srgbClr val="730B75"/>
                </a:solidFill>
                <a:latin typeface="Courier"/>
              </a:rPr>
              <a:t>android:layout_height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</a:t>
            </a:r>
            <a:r>
              <a:rPr lang="en-US" sz="2000" dirty="0" err="1" smtClean="0">
                <a:solidFill>
                  <a:srgbClr val="107903"/>
                </a:solidFill>
                <a:latin typeface="Courier"/>
              </a:rPr>
              <a:t>wrap_content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        </a:t>
            </a:r>
            <a:r>
              <a:rPr lang="en-US" sz="2000" dirty="0" err="1" smtClean="0">
                <a:solidFill>
                  <a:srgbClr val="730B75"/>
                </a:solidFill>
                <a:latin typeface="Courier"/>
              </a:rPr>
              <a:t>android:hint</a:t>
            </a:r>
            <a:r>
              <a:rPr lang="en-US" sz="2000" dirty="0" smtClean="0">
                <a:solidFill>
                  <a:srgbClr val="535503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"@string/</a:t>
            </a:r>
            <a:r>
              <a:rPr lang="en-US" sz="2000" dirty="0" err="1" smtClean="0">
                <a:solidFill>
                  <a:srgbClr val="107903"/>
                </a:solidFill>
                <a:latin typeface="Courier"/>
              </a:rPr>
              <a:t>edit_message</a:t>
            </a:r>
            <a:r>
              <a:rPr lang="en-US" sz="2000" dirty="0" smtClean="0">
                <a:solidFill>
                  <a:srgbClr val="107903"/>
                </a:solidFill>
                <a:latin typeface="Courier"/>
              </a:rPr>
              <a:t>" </a:t>
            </a:r>
            <a:r>
              <a:rPr lang="en-US" sz="2000" dirty="0" smtClean="0">
                <a:solidFill>
                  <a:srgbClr val="000075"/>
                </a:solidFill>
                <a:latin typeface="Courier"/>
              </a:rPr>
              <a:t>/&gt;</a:t>
            </a:r>
          </a:p>
          <a:p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 smtClean="0"/>
              <a:t>// TODO : have to explore the the input types 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 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android:inputType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textEmailAddress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Button</a:t>
            </a:r>
          </a:p>
          <a:p>
            <a:r>
              <a:rPr lang="en-US" dirty="0" smtClean="0"/>
              <a:t>Image Button</a:t>
            </a:r>
          </a:p>
          <a:p>
            <a:r>
              <a:rPr lang="en-US" dirty="0" smtClean="0"/>
              <a:t>Left draw able / right draw able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version="1.0" encoding="utf-8"?&gt;&lt;Button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xmlns:android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schemas.android.com/apk/res/android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 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android:id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="@+id/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button_send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 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android:layout_width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wrap_content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 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android:layout_height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wrap_content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android:text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="@string/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button_send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   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android:onClick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 Called when the user touches the button */public void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sendMessage(View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view) {    // Do something in response to button click}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basepresentation.ppt</Template>
  <TotalTime>290</TotalTime>
  <Words>1424</Words>
  <Application>Microsoft Macintosh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Hello world extended</vt:lpstr>
      <vt:lpstr>Recap</vt:lpstr>
      <vt:lpstr>Explore the TAX calculator</vt:lpstr>
      <vt:lpstr>Open the launcher activity file?</vt:lpstr>
      <vt:lpstr>Slide 5</vt:lpstr>
      <vt:lpstr>What is Layouts</vt:lpstr>
      <vt:lpstr>TextView</vt:lpstr>
      <vt:lpstr>Edit text</vt:lpstr>
      <vt:lpstr>Button’s</vt:lpstr>
      <vt:lpstr>Button click event</vt:lpstr>
      <vt:lpstr>CheckBoxes</vt:lpstr>
      <vt:lpstr>Radio Buttons</vt:lpstr>
      <vt:lpstr>Click event</vt:lpstr>
      <vt:lpstr>Toggle Button</vt:lpstr>
      <vt:lpstr>Detect click event</vt:lpstr>
    </vt:vector>
  </TitlesOfParts>
  <Company>sam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Widespace Bangladesh</dc:creator>
  <cp:lastModifiedBy>Widespace Bangladesh</cp:lastModifiedBy>
  <cp:revision>61</cp:revision>
  <dcterms:created xsi:type="dcterms:W3CDTF">2013-09-03T05:58:28Z</dcterms:created>
  <dcterms:modified xsi:type="dcterms:W3CDTF">2013-09-03T10:48:32Z</dcterms:modified>
</cp:coreProperties>
</file>