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  <p:sldId id="266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1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217D7-F7DF-FF46-8616-DD2BEC2F2056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9AAC-2062-AA4C-A45A-A263B98ED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C9AAC-2062-AA4C-A45A-A263B98ED6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0" name="Picture 38" descr="rainbowdirt"/>
          <p:cNvPicPr>
            <a:picLocks noChangeAspect="1" noChangeArrowheads="1"/>
          </p:cNvPicPr>
          <p:nvPr/>
        </p:nvPicPr>
        <p:blipFill>
          <a:blip r:embed="rId2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44" descr="rainbowdirt"/>
          <p:cNvPicPr>
            <a:picLocks noChangeAspect="1" noChangeArrowheads="1"/>
          </p:cNvPicPr>
          <p:nvPr/>
        </p:nvPicPr>
        <p:blipFill>
          <a:blip r:embed="rId15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36885E6-6786-D041-BDE8-925D110B3034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182652-BAA4-124A-8D8C-42E7BDA4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8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8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Shafiul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I</a:t>
            </a:r>
            <a:r>
              <a:rPr lang="en-US" dirty="0" smtClean="0"/>
              <a:t>nspiring Statics.</a:t>
            </a:r>
            <a:endParaRPr lang="en-US" dirty="0"/>
          </a:p>
        </p:txBody>
      </p:sp>
      <p:pic>
        <p:nvPicPr>
          <p:cNvPr id="5" name="Content Placeholder 4" descr="Figure-1-market-share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730" y="1417638"/>
            <a:ext cx="7384070" cy="4830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Android’s version map</a:t>
            </a:r>
            <a:endParaRPr lang="en-US" dirty="0"/>
          </a:p>
        </p:txBody>
      </p:sp>
      <p:pic>
        <p:nvPicPr>
          <p:cNvPr id="5" name="Content Placeholder 4" descr="google-android-version-pie-char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657" y="1417638"/>
            <a:ext cx="7502686" cy="4830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mostly downloaded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172200"/>
          </a:xfrm>
        </p:spPr>
        <p:txBody>
          <a:bodyPr/>
          <a:lstStyle/>
          <a:p>
            <a:r>
              <a:rPr lang="en-US" dirty="0" err="1" smtClean="0"/>
              <a:t>Facebook</a:t>
            </a:r>
            <a:endParaRPr lang="en-US" dirty="0"/>
          </a:p>
        </p:txBody>
      </p:sp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2667000" cy="4114800"/>
          </a:xfrm>
          <a:prstGeom prst="rect">
            <a:avLst/>
          </a:prstGeom>
        </p:spPr>
      </p:pic>
      <p:pic>
        <p:nvPicPr>
          <p:cNvPr id="6" name="Picture 5" descr="unnamed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52600"/>
            <a:ext cx="2743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App Messenger.</a:t>
            </a:r>
            <a:endParaRPr lang="en-US" dirty="0"/>
          </a:p>
        </p:txBody>
      </p:sp>
      <p:pic>
        <p:nvPicPr>
          <p:cNvPr id="10" name="Picture 9" descr="unnam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3429000" cy="5257800"/>
          </a:xfrm>
          <a:prstGeom prst="rect">
            <a:avLst/>
          </a:prstGeom>
        </p:spPr>
      </p:pic>
      <p:pic>
        <p:nvPicPr>
          <p:cNvPr id="11" name="Picture 10" descr="unnamed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990600"/>
            <a:ext cx="37338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92783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When will we build something like these apps ?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343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 </a:t>
            </a:r>
            <a:r>
              <a:rPr lang="en-US" dirty="0" err="1" smtClean="0"/>
              <a:t>countHortalsInLastTwoYears</a:t>
            </a:r>
            <a:r>
              <a:rPr lang="en-US" dirty="0" smtClean="0"/>
              <a:t>()== 0 ){</a:t>
            </a:r>
          </a:p>
          <a:p>
            <a:r>
              <a:rPr lang="en-US" dirty="0" smtClean="0"/>
              <a:t>// Impossible condition , so it will be never executed.</a:t>
            </a:r>
          </a:p>
          <a:p>
            <a:r>
              <a:rPr lang="en-US" dirty="0" smtClean="0"/>
              <a:t> 	throw new </a:t>
            </a:r>
            <a:r>
              <a:rPr lang="en-US" dirty="0" err="1" smtClean="0"/>
              <a:t>Exception(“Impossible</a:t>
            </a:r>
            <a:r>
              <a:rPr lang="en-US" dirty="0" smtClean="0"/>
              <a:t> condition executed. ”);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do not ask </a:t>
            </a:r>
            <a:r>
              <a:rPr lang="en-US" smtClean="0"/>
              <a:t>any question </a:t>
            </a:r>
            <a:r>
              <a:rPr lang="en-US" dirty="0" smtClean="0"/>
              <a:t>now, I </a:t>
            </a:r>
            <a:r>
              <a:rPr lang="en-US" smtClean="0"/>
              <a:t>need</a:t>
            </a:r>
            <a:r>
              <a:rPr lang="en-US" smtClean="0"/>
              <a:t> a 5 </a:t>
            </a:r>
            <a:r>
              <a:rPr lang="en-US" dirty="0" smtClean="0"/>
              <a:t>minutes break now </a:t>
            </a:r>
            <a:r>
              <a:rPr lang="en-US" dirty="0" err="1" smtClean="0">
                <a:sym typeface="Wingdings"/>
              </a:rPr>
              <a:t>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platforms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is the latest trends.</a:t>
            </a:r>
          </a:p>
          <a:p>
            <a:r>
              <a:rPr lang="en-US" dirty="0" smtClean="0"/>
              <a:t>Desktop is dying .</a:t>
            </a:r>
          </a:p>
          <a:p>
            <a:r>
              <a:rPr lang="en-US" dirty="0" smtClean="0"/>
              <a:t>Web is boring.</a:t>
            </a:r>
          </a:p>
          <a:p>
            <a:r>
              <a:rPr lang="en-US" dirty="0" smtClean="0"/>
              <a:t>Mobile is the buddy.</a:t>
            </a:r>
          </a:p>
          <a:p>
            <a:r>
              <a:rPr lang="en-US" dirty="0" smtClean="0"/>
              <a:t>Mobile is the future.</a:t>
            </a:r>
          </a:p>
          <a:p>
            <a:r>
              <a:rPr lang="en-US" dirty="0" smtClean="0"/>
              <a:t>Mobile development is challenging.</a:t>
            </a:r>
          </a:p>
          <a:p>
            <a:r>
              <a:rPr lang="en-US" dirty="0" smtClean="0"/>
              <a:t>Mobile/tablets will swipe the old heavy desktop/laptops.</a:t>
            </a:r>
          </a:p>
          <a:p>
            <a:r>
              <a:rPr lang="en-US" dirty="0" smtClean="0"/>
              <a:t>Mobile is fun 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mobile </a:t>
            </a:r>
            <a:r>
              <a:rPr lang="en-US" dirty="0" err="1" smtClean="0"/>
              <a:t>platfroms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IOS</a:t>
            </a:r>
            <a:endParaRPr lang="en-US" dirty="0"/>
          </a:p>
        </p:txBody>
      </p:sp>
      <p:pic>
        <p:nvPicPr>
          <p:cNvPr id="9" name="Content Placeholder 8" descr="4_style_ico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289" y="2174875"/>
            <a:ext cx="3032009" cy="39512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Android</a:t>
            </a:r>
            <a:endParaRPr lang="en-US" dirty="0"/>
          </a:p>
        </p:txBody>
      </p:sp>
      <p:pic>
        <p:nvPicPr>
          <p:cNvPr id="10" name="Content Placeholder 9" descr="images.jpe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03812" y="2174874"/>
            <a:ext cx="3582988" cy="3692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24" name="Content Placeholder 23" descr="images-1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8544" y="2721769"/>
            <a:ext cx="2857500" cy="3404394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Black Berry</a:t>
            </a:r>
            <a:endParaRPr lang="en-US" dirty="0"/>
          </a:p>
        </p:txBody>
      </p:sp>
      <p:pic>
        <p:nvPicPr>
          <p:cNvPr id="25" name="Content Placeholder 24" descr="old-and-alon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533809"/>
            <a:ext cx="4041775" cy="3233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WebApps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Strong.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Uniform UI.</a:t>
            </a:r>
          </a:p>
          <a:p>
            <a:r>
              <a:rPr lang="en-US" dirty="0" smtClean="0"/>
              <a:t>Security.</a:t>
            </a:r>
          </a:p>
          <a:p>
            <a:r>
              <a:rPr lang="en-US" dirty="0" smtClean="0"/>
              <a:t>Power efficient.</a:t>
            </a:r>
          </a:p>
          <a:p>
            <a:r>
              <a:rPr lang="en-US" dirty="0" smtClean="0"/>
              <a:t>More native.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is like Witch (some times beautiful, ugly when you discover them)</a:t>
            </a:r>
            <a:endParaRPr lang="en-US" dirty="0"/>
          </a:p>
        </p:txBody>
      </p:sp>
      <p:pic>
        <p:nvPicPr>
          <p:cNvPr id="9" name="Picture 8" descr="witche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42900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 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8229600" cy="1676400"/>
          </a:xfrm>
        </p:spPr>
        <p:txBody>
          <a:bodyPr/>
          <a:lstStyle/>
          <a:p>
            <a:r>
              <a:rPr lang="en-US" dirty="0" smtClean="0"/>
              <a:t>Please  tell me why you all wants to be android developer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thinking-monke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200400"/>
            <a:ext cx="1885156" cy="241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</a:t>
            </a:r>
            <a:r>
              <a:rPr lang="en-US" dirty="0" err="1" smtClean="0"/>
              <a:t>asusual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38870"/>
            <a:ext cx="843478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80"/>
                </a:solidFill>
              </a:rPr>
              <a:t>** One thing I must warn you, android development is pain in the ass some times</a:t>
            </a: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r>
              <a:rPr lang="en-US" dirty="0" smtClean="0">
                <a:solidFill>
                  <a:srgbClr val="FF0080"/>
                </a:solidFill>
              </a:rPr>
              <a:t>** If you wants to freelance then it has more competitions then other projects.</a:t>
            </a: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 smtClean="0">
              <a:solidFill>
                <a:srgbClr val="FF0080"/>
              </a:solidFill>
            </a:endParaRPr>
          </a:p>
          <a:p>
            <a:endParaRPr lang="en-US" dirty="0">
              <a:solidFill>
                <a:srgbClr val="FF0080"/>
              </a:solidFill>
            </a:endParaRPr>
          </a:p>
          <a:p>
            <a:r>
              <a:rPr lang="en-US" dirty="0" smtClean="0">
                <a:solidFill>
                  <a:srgbClr val="FF0080"/>
                </a:solidFill>
              </a:rPr>
              <a:t>** Google play is still unavailable in Bangladesh.</a:t>
            </a:r>
          </a:p>
          <a:p>
            <a:r>
              <a:rPr lang="en-US" dirty="0" smtClean="0">
                <a:solidFill>
                  <a:srgbClr val="FF0080"/>
                </a:solidFill>
              </a:rPr>
              <a:t>for creating accounts </a:t>
            </a:r>
            <a:r>
              <a:rPr lang="en-US" dirty="0" smtClean="0">
                <a:solidFill>
                  <a:srgbClr val="FF0080"/>
                </a:solidFill>
                <a:sym typeface="Wingdings"/>
              </a:rPr>
              <a:t>:(.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6" name="Picture 5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032250"/>
            <a:ext cx="2997200" cy="2216150"/>
          </a:xfrm>
          <a:prstGeom prst="rect">
            <a:avLst/>
          </a:prstGeom>
        </p:spPr>
      </p:pic>
      <p:pic>
        <p:nvPicPr>
          <p:cNvPr id="7" name="Picture 6" descr="MonkeyBut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944" y="1676400"/>
            <a:ext cx="1519238" cy="1709887"/>
          </a:xfrm>
          <a:prstGeom prst="rect">
            <a:avLst/>
          </a:prstGeom>
        </p:spPr>
      </p:pic>
      <p:pic>
        <p:nvPicPr>
          <p:cNvPr id="8" name="Picture 7" descr="1109_amsterdam_gathering_group_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44" y="3733800"/>
            <a:ext cx="3124200" cy="185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phones numbers</a:t>
            </a:r>
            <a:endParaRPr lang="en-US" dirty="0"/>
          </a:p>
        </p:txBody>
      </p:sp>
      <p:pic>
        <p:nvPicPr>
          <p:cNvPr id="5" name="Content Placeholder 4" descr="Screen_Shot_2013-01-25_at_18.10.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52600"/>
            <a:ext cx="64008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market share</a:t>
            </a:r>
            <a:endParaRPr lang="en-US" dirty="0"/>
          </a:p>
        </p:txBody>
      </p:sp>
      <p:pic>
        <p:nvPicPr>
          <p:cNvPr id="5" name="Content Placeholder 4" descr="Global-mobile-statistic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369" y="1417638"/>
            <a:ext cx="6331261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00400.ppt</Template>
  <TotalTime>86</TotalTime>
  <Words>259</Words>
  <Application>Microsoft Macintosh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Android Trends</vt:lpstr>
      <vt:lpstr>Why mobile platforms ?</vt:lpstr>
      <vt:lpstr>Different mobile platfroms.</vt:lpstr>
      <vt:lpstr>Slide 4</vt:lpstr>
      <vt:lpstr>Native vs WebApps</vt:lpstr>
      <vt:lpstr>Why android …?</vt:lpstr>
      <vt:lpstr>Some problems asusual </vt:lpstr>
      <vt:lpstr>Smart phones numbers</vt:lpstr>
      <vt:lpstr>Mobile market share</vt:lpstr>
      <vt:lpstr>Some Inspiring Statics.</vt:lpstr>
      <vt:lpstr>Android’s version map</vt:lpstr>
      <vt:lpstr>Some mostly downloaded apps</vt:lpstr>
      <vt:lpstr>Slide 13</vt:lpstr>
      <vt:lpstr>Slide 14</vt:lpstr>
      <vt:lpstr>Any questions ?</vt:lpstr>
    </vt:vector>
  </TitlesOfParts>
  <Company>sam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Trends</dc:title>
  <dc:creator>Widespace Bangladesh</dc:creator>
  <cp:lastModifiedBy>Widespace Bangladesh</cp:lastModifiedBy>
  <cp:revision>81</cp:revision>
  <dcterms:created xsi:type="dcterms:W3CDTF">2013-08-30T06:36:35Z</dcterms:created>
  <dcterms:modified xsi:type="dcterms:W3CDTF">2013-08-30T06:38:02Z</dcterms:modified>
</cp:coreProperties>
</file>