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E4D9280-E8C3-4414-ACB0-7B806F45AB46}" type="datetimeFigureOut">
              <a:rPr lang="en-US" smtClean="0"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4DB241-0D19-4693-8EFD-CA5DDFE184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n-BD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n-BD" dirty="0" smtClean="0"/>
              <a:t>Shafiul hasan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and accept the license agreements, then click </a:t>
            </a:r>
            <a:r>
              <a:rPr lang="en-US" b="1" dirty="0" smtClean="0"/>
              <a:t>Finish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bn-BD" dirty="0" smtClean="0"/>
              <a:t>Download SDK from this link .</a:t>
            </a:r>
          </a:p>
          <a:p>
            <a:r>
              <a:rPr lang="en-US" dirty="0" smtClean="0"/>
              <a:t>http://developer.android.com/sdk/index.html#ExistingIDE</a:t>
            </a:r>
            <a:br>
              <a:rPr lang="en-US" dirty="0" smtClean="0"/>
            </a:br>
            <a:endParaRPr lang="bn-BD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72675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7500958" y="1643050"/>
            <a:ext cx="1428760" cy="20717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Download your one </a:t>
            </a:r>
            <a:r>
              <a:rPr lang="bn-BD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186766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6341" y="1600200"/>
            <a:ext cx="576931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loud Callout 4"/>
          <p:cNvSpPr/>
          <p:nvPr/>
        </p:nvSpPr>
        <p:spPr>
          <a:xfrm>
            <a:off x="6429388" y="2428868"/>
            <a:ext cx="1928826" cy="300039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n-BD" dirty="0" smtClean="0"/>
              <a:t>Eclipse</a:t>
            </a:r>
          </a:p>
          <a:p>
            <a:r>
              <a:rPr lang="bn-BD" dirty="0" smtClean="0"/>
              <a:t>Android Studio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 </a:t>
            </a:r>
            <a:endParaRPr lang="bn-BD" dirty="0" smtClean="0"/>
          </a:p>
          <a:p>
            <a:r>
              <a:rPr lang="bn-BD" dirty="0" smtClean="0"/>
              <a:t>Note pad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How to use Eclipse.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bn-BD" dirty="0" smtClean="0"/>
              <a:t>ery simple .</a:t>
            </a:r>
          </a:p>
          <a:p>
            <a:pPr>
              <a:buNone/>
            </a:pPr>
            <a:r>
              <a:rPr lang="bn-BD" dirty="0" smtClean="0"/>
              <a:t>Go to the followig url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developer.android.com/sdk/index.html</a:t>
            </a:r>
            <a:endParaRPr lang="bn-BD" dirty="0" smtClean="0"/>
          </a:p>
          <a:p>
            <a:pPr>
              <a:buNone/>
            </a:pPr>
            <a:r>
              <a:rPr lang="bn-BD" dirty="0" smtClean="0"/>
              <a:t> </a:t>
            </a:r>
            <a:r>
              <a:rPr lang="bn-BD" dirty="0" smtClean="0"/>
              <a:t>and down load the </a:t>
            </a:r>
          </a:p>
          <a:p>
            <a:pPr>
              <a:buNone/>
            </a:pPr>
            <a:endParaRPr lang="bn-BD" dirty="0" smtClean="0"/>
          </a:p>
          <a:p>
            <a:pPr>
              <a:buNone/>
            </a:pPr>
            <a:r>
              <a:rPr lang="bn-BD" dirty="0" smtClean="0"/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000372"/>
            <a:ext cx="6124583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6858016" y="3714752"/>
            <a:ext cx="1571636" cy="150019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Just click this button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ECLIPSE ALREADY INSTALLED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n-BD" dirty="0" smtClean="0"/>
              <a:t>If you have pre installed eclipse then add the ADT plugins in eclipse. </a:t>
            </a:r>
            <a:r>
              <a:rPr lang="en-US" dirty="0" smtClean="0"/>
              <a:t>H</a:t>
            </a:r>
            <a:r>
              <a:rPr lang="bn-BD" dirty="0" smtClean="0"/>
              <a:t>ere is  the steps.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bn-BD" dirty="0" smtClean="0"/>
              <a:t>o to help -&gt; install new software.</a:t>
            </a:r>
            <a:endParaRPr lang="en-US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6750"/>
            <a:ext cx="7467600" cy="463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Click Add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9925" y="1600200"/>
            <a:ext cx="528214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000760" y="1785926"/>
            <a:ext cx="178595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Click Add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41662"/>
            <a:ext cx="735811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5286380" y="928670"/>
            <a:ext cx="2143140" cy="264320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r>
              <a:rPr lang="bn-BD" dirty="0" smtClean="0"/>
              <a:t>se https://  or http:// 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000628" y="4000504"/>
            <a:ext cx="1057276" cy="46977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bn-BD" dirty="0" smtClean="0"/>
              <a:t>it ok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5728"/>
            <a:ext cx="5282149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9925" y="1600200"/>
            <a:ext cx="528214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</TotalTime>
  <Words>95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Tools</vt:lpstr>
      <vt:lpstr>Tools</vt:lpstr>
      <vt:lpstr>How to use Eclipse.</vt:lpstr>
      <vt:lpstr>ECLIPSE ALREADY INSTALLED ?</vt:lpstr>
      <vt:lpstr>Go to help -&gt; install new software.</vt:lpstr>
      <vt:lpstr>Click Add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Autul</dc:creator>
  <cp:lastModifiedBy>Autul</cp:lastModifiedBy>
  <cp:revision>25</cp:revision>
  <dcterms:created xsi:type="dcterms:W3CDTF">2013-08-31T08:15:49Z</dcterms:created>
  <dcterms:modified xsi:type="dcterms:W3CDTF">2013-08-31T09:01:32Z</dcterms:modified>
</cp:coreProperties>
</file>