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010400" cy="19049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7200" b="1" dirty="0" smtClean="0">
                <a:solidFill>
                  <a:srgbClr val="00206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</a:t>
            </a:r>
            <a:r>
              <a:rPr lang="en-US" sz="6600" b="1" dirty="0" smtClean="0">
                <a:solidFill>
                  <a:srgbClr val="00206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niversal</a:t>
            </a:r>
            <a:r>
              <a:rPr lang="en-US" sz="6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  </a:t>
            </a:r>
            <a:r>
              <a:rPr lang="en-US" sz="6600" b="1" dirty="0" smtClean="0">
                <a:solidFill>
                  <a:schemeClr val="tx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</a:t>
            </a:r>
            <a:r>
              <a:rPr lang="en-US" sz="6600" b="1" dirty="0" smtClean="0">
                <a:solidFill>
                  <a:srgbClr val="00206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</a:t>
            </a:r>
            <a:endParaRPr lang="en-US" sz="6600" b="1" dirty="0">
              <a:solidFill>
                <a:srgbClr val="00206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026" name="Picture 2" descr="C:\Users\Aale\Box Sync\MotiProjects\Universal-DB\img\udb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4704472" y="2023404"/>
            <a:ext cx="436563" cy="436563"/>
          </a:xfrm>
          <a:prstGeom prst="rect">
            <a:avLst/>
          </a:prstGeom>
          <a:noFill/>
        </p:spPr>
      </p:pic>
      <p:sp>
        <p:nvSpPr>
          <p:cNvPr id="6" name="Moon 5"/>
          <p:cNvSpPr/>
          <p:nvPr/>
        </p:nvSpPr>
        <p:spPr>
          <a:xfrm rot="5400000">
            <a:off x="2573888" y="-453936"/>
            <a:ext cx="637736" cy="4038600"/>
          </a:xfrm>
          <a:prstGeom prst="moon">
            <a:avLst>
              <a:gd name="adj" fmla="val 860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oon 6"/>
          <p:cNvSpPr/>
          <p:nvPr/>
        </p:nvSpPr>
        <p:spPr>
          <a:xfrm rot="16200000">
            <a:off x="3560298" y="879650"/>
            <a:ext cx="575604" cy="3886200"/>
          </a:xfrm>
          <a:prstGeom prst="moon">
            <a:avLst>
              <a:gd name="adj" fmla="val 860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 rot="8060048">
            <a:off x="4687585" y="1433291"/>
            <a:ext cx="232446" cy="557799"/>
          </a:xfrm>
          <a:prstGeom prst="upArrow">
            <a:avLst>
              <a:gd name="adj1" fmla="val 0"/>
              <a:gd name="adj2" fmla="val 111153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 rot="18588418">
            <a:off x="1903985" y="2469739"/>
            <a:ext cx="265888" cy="437735"/>
          </a:xfrm>
          <a:prstGeom prst="upArrow">
            <a:avLst>
              <a:gd name="adj1" fmla="val 0"/>
              <a:gd name="adj2" fmla="val 111153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2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Aale</dc:creator>
  <cp:lastModifiedBy>Aale</cp:lastModifiedBy>
  <cp:revision>12</cp:revision>
  <dcterms:created xsi:type="dcterms:W3CDTF">2006-08-16T00:00:00Z</dcterms:created>
  <dcterms:modified xsi:type="dcterms:W3CDTF">2015-08-29T05:57:48Z</dcterms:modified>
</cp:coreProperties>
</file>