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7" r:id="rId6"/>
    <p:sldId id="260" r:id="rId7"/>
    <p:sldId id="261" r:id="rId8"/>
    <p:sldId id="264" r:id="rId9"/>
    <p:sldId id="266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B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91767-07A9-4750-9332-8C20EDDB46E8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E1468-285A-40D9-BB01-1D8A810F7E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714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E1468-285A-40D9-BB01-1D8A810F7E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8986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6B7C3-3FAF-43AE-B11E-8723C4C3E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853DAF-DBB6-4CB5-AA81-49A37B9C5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5DAA10-7D93-4820-BE99-FD8A8F1E9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BE854-1658-479F-B2D4-0F891D863520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1A7DEE-9A0F-49B9-807A-02830B3F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4EEED4-4EED-4705-8C5A-31D2D901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17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5D6BB-AF07-4FC4-8931-2DC13CCB4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E7881-A1ED-44BE-80FC-0C50E004C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1BF771-5D73-41C4-A7BF-4A27F83A1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FA6D1-DC55-4A33-A72E-8FEF4EC92F71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E46FBF-7C41-49BB-8525-38337C699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7D995-EB90-49C5-905F-C7498F01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7453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68E8D9F-B5FD-4C67-894B-6329180AA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9B7EEFE-18EB-4302-B65F-F77941176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8E6C05-4F72-419D-8E9E-8E96FD48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83C30-D5C3-4823-BCC1-6681B14B905B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A26B33-6D3F-4DDB-9D73-B0A75A982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C98C82-6F43-438A-A130-FA5526F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47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61BA9B-F489-4FE6-B15C-283A43CC2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C31EE2-43E3-48B7-9D8F-45E6AB07F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D7B852-3A80-4394-9DE7-3049932D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79D4-46E9-42E8-985C-1938B659DE68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141D3A-BB4D-4AF3-8619-45D9CDD5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10CA3E-AFFF-4610-9663-DD62B13A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667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B0244-5465-406C-816C-C7390F0F4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C2DDAE-01BA-475B-9342-434BBCA27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604EA-9439-4CE3-AEDA-13BE5A320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9F140-0862-4F86-8900-D00E94236ACB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AEB68F-9E34-4B43-BD27-D897036F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B07956-9FC7-4739-85BA-B3C73BAB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0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2A51CF-91E7-477E-89E7-34A6E480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8D082-9D06-42B9-AF48-EB860757F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390E24-A37A-4FFA-BECF-7103C9CA9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2C8E51-B9D9-4BFC-A1EE-4BF25F19D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8B6A7-6EDD-4A71-A799-BFF1A816A696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7BBED4-744B-47DA-95EA-D5FE5FEDF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83A8044-EE76-408F-88A7-3019E6027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D091E-9B26-4B09-B1ED-96753779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F10D84D-9DA8-45D9-AB45-BF9BE600A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D6C692-5A05-403E-AC2F-78D2E3C61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11158B-1E7C-4D22-B2B5-0E4BEB857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1BC8DDB-47D6-4E2C-A346-CA96426CE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A6400A6-6C4C-4697-99D3-A9D91710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58DD5-B0AE-44A7-929D-BA3B0B18A210}" type="datetime1">
              <a:rPr lang="ru-RU" smtClean="0"/>
              <a:t>27.03.2025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F54002-3A2E-43FB-B8A1-D07F14AAD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029A22-F9BD-459C-A180-5E338FDB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80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ABFC1-B372-4930-8E06-C34971D8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0632F38-0C43-426E-A3F1-0CBC0C491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B22E4-C8A9-41FF-B907-9EE33CA55C4E}" type="datetime1">
              <a:rPr lang="ru-RU" smtClean="0"/>
              <a:t>27.03.2025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7D38B17-0BEB-4609-A029-66EA13D01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FF22834-DCF4-415F-A1A5-2EF5EB8A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43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9EAC43-EF25-4544-B601-3561F553C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6596C-CB53-46B0-8FF0-6159A1F998E5}" type="datetime1">
              <a:rPr lang="ru-RU" smtClean="0"/>
              <a:t>27.03.2025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F2A27C-2CFF-4264-9E63-0F36C2A6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77CDDA-2401-431B-A434-1F3BF2FE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5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DD5367-A7B2-46FA-8395-9A0B4D7E2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3BB56E-E89A-406C-A7AB-B828400EB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096886-2678-4306-AEAF-35311B7E2D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0C48B-5BF5-4AF6-9F76-6F85557A3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D6A37-7811-4ADD-8BC8-FAEF579C34B3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EF9F98-1D9B-4C42-BD5C-781C6B1A2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427D0B-AA9E-4087-9D81-A4981C23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3218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A5F6A-EC93-483E-A8F5-362218D9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9EB1B7-AC38-43BE-A31F-8DD7337DC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F8BDD2-A9BF-4275-82A2-16DBBC2833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FC6E29-802D-4040-98C9-3C6C9CF1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5E0A3-2E1F-45C6-9B8A-06D62B285E7E}" type="datetime1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0C74001-E74E-4D4F-B26F-68F259375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D01A20-A1D5-4D95-879B-AB9E06690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76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1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227FFC-7F65-43B0-92DF-30F332F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322870-7409-45CA-8E34-9CF7A9852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0FA147-18B4-42CE-99D6-4A4D43A9D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7599C-5879-4197-9965-747BA9A579C5}" type="datetime1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77AD2C-3D61-4D64-8D14-C9BF65A44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182C22-DEF0-4684-9D2E-82D936A65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F958-1B28-4FD0-A185-20A309299D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562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DA0E23-0063-4926-B15E-EBD66D003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58340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Fishventure</a:t>
            </a:r>
            <a:endParaRPr lang="ru-RU" sz="8000" b="1" dirty="0">
              <a:ln>
                <a:solidFill>
                  <a:schemeClr val="accent6">
                    <a:lumMod val="75000"/>
                  </a:schemeClr>
                </a:solidFill>
              </a:ln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8276FC-4257-4C9F-A2D7-13CAD1660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5831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Мобильная игра в жанре </a:t>
            </a:r>
            <a:r>
              <a:rPr lang="en-US" sz="4000" dirty="0">
                <a:latin typeface="Pixelizer" panose="02000803000000000000" pitchFamily="2" charset="0"/>
                <a:ea typeface="Pixelizer" panose="02000803000000000000" pitchFamily="2" charset="0"/>
              </a:rPr>
              <a:t>casual game</a:t>
            </a:r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 про ловлю рыб и их коллекционирование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224812-1FD6-4F75-8944-FB414F569DA6}"/>
              </a:ext>
            </a:extLst>
          </p:cNvPr>
          <p:cNvSpPr txBox="1"/>
          <p:nvPr/>
        </p:nvSpPr>
        <p:spPr>
          <a:xfrm>
            <a:off x="8720166" y="6187736"/>
            <a:ext cx="3415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Подготовила</a:t>
            </a:r>
            <a:r>
              <a:rPr lang="en-US" sz="2400" dirty="0">
                <a:latin typeface="Pixelizer" panose="02000803000000000000" pitchFamily="2" charset="0"/>
                <a:ea typeface="Pixelizer" panose="02000803000000000000" pitchFamily="2" charset="0"/>
              </a:rPr>
              <a:t>: 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группа 1.3</a:t>
            </a:r>
          </a:p>
        </p:txBody>
      </p:sp>
    </p:spTree>
    <p:extLst>
      <p:ext uri="{BB962C8B-B14F-4D97-AF65-F5344CB8AC3E}">
        <p14:creationId xmlns:p14="http://schemas.microsoft.com/office/powerpoint/2010/main" val="98876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3980-3934-4CA4-ADB1-518CA107E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Roadmap</a:t>
            </a:r>
            <a:endParaRPr lang="ru-RU" sz="5400" b="1" dirty="0"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124E56-F30A-485B-9611-E851ECC8C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2746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dirty="0">
                <a:latin typeface="Pixelizer" panose="02000803000000000000" pitchFamily="2" charset="0"/>
                <a:ea typeface="Pixelizer" panose="02000803000000000000" pitchFamily="2" charset="0"/>
              </a:rPr>
              <a:t>Этап 1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: Проектирование архитектуры, написание документации, анализ требований. (1-2 недели)</a:t>
            </a:r>
          </a:p>
          <a:p>
            <a:pPr mar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Этап 2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: Разработка MPV (3-4 недели)</a:t>
            </a:r>
            <a:endParaRPr lang="ru-RU" sz="3200" b="0" dirty="0">
              <a:effectLst/>
              <a:latin typeface="Pixelizer" panose="02000803000000000000" pitchFamily="2" charset="0"/>
              <a:ea typeface="Pixelizer" panose="02000803000000000000" pitchFamily="2" charset="0"/>
            </a:endParaRPr>
          </a:p>
          <a:p>
            <a:pPr marL="0" indent="0">
              <a:buNone/>
            </a:pPr>
            <a:r>
              <a:rPr lang="ru-RU" sz="3200" b="1" dirty="0">
                <a:latin typeface="Pixelizer" panose="02000803000000000000" pitchFamily="2" charset="0"/>
                <a:ea typeface="Pixelizer" panose="02000803000000000000" pitchFamily="2" charset="0"/>
              </a:rPr>
              <a:t>Этап 3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: «Полировка» MPV и устранение проблем (</a:t>
            </a:r>
            <a:r>
              <a:rPr lang="en-US" sz="3200" dirty="0">
                <a:latin typeface="Pixelizer" panose="02000803000000000000" pitchFamily="2" charset="0"/>
                <a:ea typeface="Pixelizer" panose="02000803000000000000" pitchFamily="2" charset="0"/>
              </a:rPr>
              <a:t>4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-</a:t>
            </a:r>
            <a:r>
              <a:rPr lang="en-US" sz="3200" dirty="0">
                <a:latin typeface="Pixelizer" panose="02000803000000000000" pitchFamily="2" charset="0"/>
                <a:ea typeface="Pixelizer" panose="02000803000000000000" pitchFamily="2" charset="0"/>
              </a:rPr>
              <a:t>5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 недель)</a:t>
            </a:r>
            <a:endParaRPr lang="en-US" sz="3200" dirty="0"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84FB21-4DF8-48C0-9280-1CCDF2E5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534" y="6161103"/>
            <a:ext cx="1272466" cy="696897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10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846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0A8823-2757-41A0-9EFA-0A1032B54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003" y="-77272"/>
            <a:ext cx="10515600" cy="1186306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Информация о команде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A09BD7-F908-425A-A4FD-835027163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664787"/>
            <a:ext cx="3076852" cy="1669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Богачев-</a:t>
            </a:r>
            <a:r>
              <a:rPr lang="ru-RU" sz="2400" dirty="0" err="1">
                <a:latin typeface="Pixelizer" panose="02000803000000000000" pitchFamily="2" charset="0"/>
                <a:ea typeface="Pixelizer" panose="02000803000000000000" pitchFamily="2" charset="0"/>
              </a:rPr>
              <a:t>Воевудский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 А.А.</a:t>
            </a:r>
          </a:p>
          <a:p>
            <a:pPr marL="0" indent="0">
              <a:buNone/>
            </a:pPr>
            <a:r>
              <a:rPr lang="en-US" sz="2400" dirty="0">
                <a:latin typeface="Pixelizer" panose="02000803000000000000" pitchFamily="2" charset="0"/>
                <a:ea typeface="Pixelizer" panose="02000803000000000000" pitchFamily="2" charset="0"/>
              </a:rPr>
              <a:t>Team-lid,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 главный разработчик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70382-EC9C-454F-A2F0-8452F591ED75}"/>
              </a:ext>
            </a:extLst>
          </p:cNvPr>
          <p:cNvSpPr txBox="1"/>
          <p:nvPr/>
        </p:nvSpPr>
        <p:spPr>
          <a:xfrm>
            <a:off x="4885927" y="2652856"/>
            <a:ext cx="274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Веремеев В.Е.</a:t>
            </a:r>
          </a:p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Главный художник, </a:t>
            </a:r>
            <a:r>
              <a:rPr lang="en-US" sz="2400" dirty="0">
                <a:latin typeface="Pixelizer" panose="02000803000000000000" pitchFamily="2" charset="0"/>
                <a:ea typeface="Pixelizer" panose="02000803000000000000" pitchFamily="2" charset="0"/>
              </a:rPr>
              <a:t>scrum-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мастер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0A799-2560-4FAE-B45D-C9CFD8D2F90C}"/>
              </a:ext>
            </a:extLst>
          </p:cNvPr>
          <p:cNvSpPr txBox="1"/>
          <p:nvPr/>
        </p:nvSpPr>
        <p:spPr>
          <a:xfrm>
            <a:off x="9593800" y="2785579"/>
            <a:ext cx="18973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err="1">
                <a:latin typeface="Pixelizer" panose="02000803000000000000" pitchFamily="2" charset="0"/>
                <a:ea typeface="Pixelizer" panose="02000803000000000000" pitchFamily="2" charset="0"/>
              </a:rPr>
              <a:t>Габелко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 М.Д.</a:t>
            </a:r>
          </a:p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Художник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34D3B-B1A1-4956-AB80-478707F6DF1A}"/>
              </a:ext>
            </a:extLst>
          </p:cNvPr>
          <p:cNvSpPr txBox="1"/>
          <p:nvPr/>
        </p:nvSpPr>
        <p:spPr>
          <a:xfrm>
            <a:off x="0" y="5848309"/>
            <a:ext cx="32693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Елфимов А.М.</a:t>
            </a:r>
          </a:p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Аналитик, тестировщик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F8A711-B22B-41FF-BB0A-BB0D38750C29}"/>
              </a:ext>
            </a:extLst>
          </p:cNvPr>
          <p:cNvSpPr txBox="1"/>
          <p:nvPr/>
        </p:nvSpPr>
        <p:spPr>
          <a:xfrm>
            <a:off x="4812335" y="6027003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Штукатуров Д.С.</a:t>
            </a:r>
          </a:p>
          <a:p>
            <a:r>
              <a:rPr lang="en-US" sz="2400" dirty="0">
                <a:latin typeface="Pixelizer" panose="02000803000000000000" pitchFamily="2" charset="0"/>
                <a:ea typeface="Pixelizer" panose="02000803000000000000" pitchFamily="2" charset="0"/>
              </a:rPr>
              <a:t>AI</a:t>
            </a: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 - разработчик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15251F-A876-4032-B3EC-48395C6B1987}"/>
              </a:ext>
            </a:extLst>
          </p:cNvPr>
          <p:cNvSpPr txBox="1"/>
          <p:nvPr/>
        </p:nvSpPr>
        <p:spPr>
          <a:xfrm>
            <a:off x="9593800" y="5848308"/>
            <a:ext cx="2171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Дубровин Д.Ю.</a:t>
            </a:r>
            <a:b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</a:br>
            <a:r>
              <a:rPr lang="ru-RU" sz="2400" dirty="0">
                <a:latin typeface="Pixelizer" panose="02000803000000000000" pitchFamily="2" charset="0"/>
                <a:ea typeface="Pixelizer" panose="02000803000000000000" pitchFamily="2" charset="0"/>
              </a:rPr>
              <a:t>Разработчик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F47A44A-371D-42F2-9645-0CFECD10C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98" y="3964634"/>
            <a:ext cx="1326917" cy="17655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573F526-FB30-493A-8C09-E88C48333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798" y="1127822"/>
            <a:ext cx="1243317" cy="165775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9364439-D553-49CD-A9E0-A860E5C01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268" y="4156558"/>
            <a:ext cx="1468944" cy="193640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7355EC6-ACED-4778-9EC5-2825945B3C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03" y="4167260"/>
            <a:ext cx="1468944" cy="175919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D95B39F-8E5B-4C79-8E88-D007B171CEE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09" b="30381"/>
          <a:stretch/>
        </p:blipFill>
        <p:spPr>
          <a:xfrm>
            <a:off x="4885927" y="949560"/>
            <a:ext cx="2249626" cy="167399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CD7E25-F2CC-4E60-8EEA-5F1AEA59438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88" b="22894"/>
          <a:stretch/>
        </p:blipFill>
        <p:spPr>
          <a:xfrm>
            <a:off x="347081" y="954552"/>
            <a:ext cx="2262830" cy="166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106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C7F53-9F45-4E2E-A075-AB594EBDE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Ссылка на гитхаб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74DBCB-CFD9-47E3-97CD-B03AABE64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1523" y="1690688"/>
            <a:ext cx="3948953" cy="394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3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23367-8DFB-4B0D-8E12-B32DC3F6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D104-038C-43A1-82F1-6AFC075D9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8483"/>
            <a:ext cx="10515600" cy="94103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400" dirty="0">
                <a:latin typeface="Pixelizer" panose="02000803000000000000" pitchFamily="2" charset="0"/>
                <a:ea typeface="Pixelizer" panose="02000803000000000000" pitchFamily="2" charset="0"/>
              </a:rPr>
              <a:t>Дети в возрасте от 8 до 13 лет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C551D9E-D671-455D-A4C8-0F577A77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678" y="6054571"/>
            <a:ext cx="1210321" cy="803429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2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854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ADD16-2FED-46F7-B91B-6A2C8750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В нашей игре есть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53EBC1-737D-4C82-89B1-4A3ECCC50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8057"/>
            <a:ext cx="10515600" cy="3164258"/>
          </a:xfrm>
        </p:spPr>
        <p:txBody>
          <a:bodyPr>
            <a:normAutofit fontScale="92500"/>
          </a:bodyPr>
          <a:lstStyle/>
          <a:p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Коллекционирование рыб</a:t>
            </a:r>
          </a:p>
          <a:p>
            <a:r>
              <a:rPr lang="en-US" sz="4000" dirty="0">
                <a:latin typeface="Pixelizer" panose="02000803000000000000" pitchFamily="2" charset="0"/>
                <a:ea typeface="Pixelizer" panose="02000803000000000000" pitchFamily="2" charset="0"/>
              </a:rPr>
              <a:t>RPG</a:t>
            </a:r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 элементы (улучшение удочки)</a:t>
            </a:r>
          </a:p>
          <a:p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Пиксель-арт взят за основу визуальной части</a:t>
            </a:r>
          </a:p>
          <a:p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Исследование локаций</a:t>
            </a:r>
          </a:p>
          <a:p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Лор мира генерируется нейросетью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16F68E-98A0-43B6-A681-9A7CEDEF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6066" y="6010183"/>
            <a:ext cx="1165934" cy="847817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3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98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8F30E-221F-49D5-8025-C82486AE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76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Используемые технологии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3B2134-1C61-4A88-8B2C-53FCA9C85AB8}"/>
              </a:ext>
            </a:extLst>
          </p:cNvPr>
          <p:cNvSpPr txBox="1"/>
          <p:nvPr/>
        </p:nvSpPr>
        <p:spPr>
          <a:xfrm>
            <a:off x="1480457" y="1480004"/>
            <a:ext cx="24238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ixelizer" panose="02000803000000000000" pitchFamily="2" charset="0"/>
                <a:ea typeface="Pixelizer" panose="02000803000000000000" pitchFamily="2" charset="0"/>
              </a:rPr>
              <a:t>Frontend</a:t>
            </a:r>
            <a:endParaRPr lang="ru-RU" sz="4000" b="1" dirty="0"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AD48E-BA8B-4F2F-B48C-EC77F451616B}"/>
              </a:ext>
            </a:extLst>
          </p:cNvPr>
          <p:cNvSpPr txBox="1"/>
          <p:nvPr/>
        </p:nvSpPr>
        <p:spPr>
          <a:xfrm>
            <a:off x="8577943" y="1458459"/>
            <a:ext cx="213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Pixelizer" panose="02000803000000000000" pitchFamily="2" charset="0"/>
                <a:ea typeface="Pixelizer" panose="02000803000000000000" pitchFamily="2" charset="0"/>
              </a:rPr>
              <a:t>Backend</a:t>
            </a:r>
            <a:endParaRPr lang="ru-RU" sz="4000" b="1" dirty="0"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1032" name="Picture 8" descr="Unity Logo, symbol, meaning, history, PNG, brand">
            <a:extLst>
              <a:ext uri="{FF2B5EF4-FFF2-40B4-BE49-F238E27FC236}">
                <a16:creationId xmlns:a16="http://schemas.microsoft.com/office/drawing/2014/main" id="{04362216-031E-4DD1-B280-022E1A378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040" y="2458969"/>
            <a:ext cx="2655418" cy="148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ySQL logo PNG transparent image download, size: 512x512px">
            <a:extLst>
              <a:ext uri="{FF2B5EF4-FFF2-40B4-BE49-F238E27FC236}">
                <a16:creationId xmlns:a16="http://schemas.microsoft.com/office/drawing/2014/main" id="{B3E33C81-BEE0-4D58-8245-C4CC1CC110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485" y="1812402"/>
            <a:ext cx="2133601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astAPI">
            <a:extLst>
              <a:ext uri="{FF2B5EF4-FFF2-40B4-BE49-F238E27FC236}">
                <a16:creationId xmlns:a16="http://schemas.microsoft.com/office/drawing/2014/main" id="{C6C7FE2E-3A00-4C2B-BDDC-C536BD861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744" y="3491908"/>
            <a:ext cx="3352799" cy="120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ython vertical logo - Social media &amp; Logos Icons">
            <a:extLst>
              <a:ext uri="{FF2B5EF4-FFF2-40B4-BE49-F238E27FC236}">
                <a16:creationId xmlns:a16="http://schemas.microsoft.com/office/drawing/2014/main" id="{9C10264A-F735-47FB-9576-EA3CF3A531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7285" y="4089969"/>
            <a:ext cx="1427163" cy="15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F87DB98-085D-4497-A6E4-18E11C7D6EE9}"/>
              </a:ext>
            </a:extLst>
          </p:cNvPr>
          <p:cNvSpPr txBox="1"/>
          <p:nvPr/>
        </p:nvSpPr>
        <p:spPr>
          <a:xfrm flipH="1">
            <a:off x="5647367" y="1541323"/>
            <a:ext cx="164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Pixelizer" panose="02000803000000000000" pitchFamily="2" charset="0"/>
                <a:ea typeface="Pixelizer" panose="02000803000000000000" pitchFamily="2" charset="0"/>
              </a:rPr>
              <a:t>Ai</a:t>
            </a:r>
            <a:endParaRPr lang="ru-RU" sz="4000" dirty="0"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1026" name="Picture 2" descr="Qwen - о, цены, отзывы 2025 - Нетолинк Netolink">
            <a:extLst>
              <a:ext uri="{FF2B5EF4-FFF2-40B4-BE49-F238E27FC236}">
                <a16:creationId xmlns:a16="http://schemas.microsoft.com/office/drawing/2014/main" id="{2BD0A033-58FA-404D-805E-83F6A555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8486" y="2191321"/>
            <a:ext cx="23812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00E7B8-330E-4642-92FB-0CA4B524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412" y="6125593"/>
            <a:ext cx="1263587" cy="732408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4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2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C235CC-AF96-41E7-A79F-732BDA6A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Используемые</a:t>
            </a:r>
            <a:r>
              <a:rPr lang="en-US" sz="4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4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инструменты для разработки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61B1B5-585C-41DA-9C6A-8BDBEEFD1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852F7A4-FC23-4B03-9AF6-1102D099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04414" y="6176963"/>
            <a:ext cx="1287585" cy="681037"/>
          </a:xfrm>
        </p:spPr>
        <p:txBody>
          <a:bodyPr/>
          <a:lstStyle/>
          <a:p>
            <a:pPr algn="ctr"/>
            <a:fld id="{553FF958-1B28-4FD0-A185-20A309299D18}" type="slidenum">
              <a:rPr lang="ru-RU" sz="4400" b="1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5</a:t>
            </a:fld>
            <a:endParaRPr lang="ru-RU" sz="4400" b="1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pic>
        <p:nvPicPr>
          <p:cNvPr id="1026" name="Picture 2" descr="Atlassian Jira and Jira Plugins - Архивная поддержка сервисов ЦФТ">
            <a:extLst>
              <a:ext uri="{FF2B5EF4-FFF2-40B4-BE49-F238E27FC236}">
                <a16:creationId xmlns:a16="http://schemas.microsoft.com/office/drawing/2014/main" id="{45C0D546-7F82-4826-B1D2-D8B8BB550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42" y="2333625"/>
            <a:ext cx="3419475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ro - платформа интерактивной доски для совместной работы, объединяйте  команды в любое время и в любом месте.">
            <a:extLst>
              <a:ext uri="{FF2B5EF4-FFF2-40B4-BE49-F238E27FC236}">
                <a16:creationId xmlns:a16="http://schemas.microsoft.com/office/drawing/2014/main" id="{2B496752-7760-4ABE-92E8-A091E39B7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42" y="4648199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Jira Confluence (Cloud)">
            <a:extLst>
              <a:ext uri="{FF2B5EF4-FFF2-40B4-BE49-F238E27FC236}">
                <a16:creationId xmlns:a16="http://schemas.microsoft.com/office/drawing/2014/main" id="{21FD62F7-7DE7-41FD-97C5-305ED126A66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78315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 descr="Confluence купить в Москве. Лучшие цены на лицензии от Atlassian | Софтлист">
            <a:extLst>
              <a:ext uri="{FF2B5EF4-FFF2-40B4-BE49-F238E27FC236}">
                <a16:creationId xmlns:a16="http://schemas.microsoft.com/office/drawing/2014/main" id="{7CC05A2F-4165-42C2-A244-32A068231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4908" y="238721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2" descr="GitLab Runner: Обзор, преимущества и недостатки - h0ldmy.beer">
            <a:extLst>
              <a:ext uri="{FF2B5EF4-FFF2-40B4-BE49-F238E27FC236}">
                <a16:creationId xmlns:a16="http://schemas.microsoft.com/office/drawing/2014/main" id="{0BD2455A-641F-4A91-A6DC-222210E768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5577" y="53006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GitLab Announces the General Availability of GitLab Duo">
            <a:extLst>
              <a:ext uri="{FF2B5EF4-FFF2-40B4-BE49-F238E27FC236}">
                <a16:creationId xmlns:a16="http://schemas.microsoft.com/office/drawing/2014/main" id="{0F7B73A8-E75A-4FE2-87BB-BFE787D51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540" y="4876800"/>
            <a:ext cx="3952875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pular programs for creating pixel art | Behind The Scenes">
            <a:extLst>
              <a:ext uri="{FF2B5EF4-FFF2-40B4-BE49-F238E27FC236}">
                <a16:creationId xmlns:a16="http://schemas.microsoft.com/office/drawing/2014/main" id="{E80CB41B-1870-4E3D-B31A-0FDF411ED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5040" y="2343242"/>
            <a:ext cx="2619375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411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610665-0792-4C31-A79B-776BDCE2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75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Сравнение с конкурентами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780785-77F1-490E-9A3B-9D8C000A4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4018"/>
            <a:ext cx="10515600" cy="3287913"/>
          </a:xfrm>
        </p:spPr>
        <p:txBody>
          <a:bodyPr>
            <a:normAutofit/>
          </a:bodyPr>
          <a:lstStyle/>
          <a:p>
            <a:r>
              <a:rPr lang="en-US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Stardew Valley</a:t>
            </a:r>
            <a:r>
              <a:rPr lang="ru-RU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: рыбалка не основная механика.</a:t>
            </a:r>
          </a:p>
          <a:p>
            <a:r>
              <a:rPr lang="en-US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Fishing Planet</a:t>
            </a:r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: нет пиксель-арта и сложная для большинства</a:t>
            </a:r>
            <a:r>
              <a:rPr lang="ru-RU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.</a:t>
            </a:r>
          </a:p>
          <a:p>
            <a:r>
              <a:rPr lang="en-US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Fishdom</a:t>
            </a:r>
            <a:r>
              <a:rPr lang="ru-RU" sz="4000" dirty="0">
                <a:latin typeface="Pixelizer" panose="02000803000000000000" pitchFamily="2" charset="0"/>
                <a:ea typeface="Pixelizer" panose="02000803000000000000" pitchFamily="2" charset="0"/>
              </a:rPr>
              <a:t>: игра 3 в ряд</a:t>
            </a:r>
            <a:r>
              <a:rPr lang="ru-RU" sz="4000" b="0" i="0" dirty="0">
                <a:effectLst/>
                <a:latin typeface="Pixelizer" panose="02000803000000000000" pitchFamily="2" charset="0"/>
                <a:ea typeface="Pixelizer" panose="02000803000000000000" pitchFamily="2" charset="0"/>
              </a:rPr>
              <a:t>.</a:t>
            </a:r>
            <a:endParaRPr lang="ru-RU" sz="4000" dirty="0"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B35AF1-2CD0-4E01-8CE4-5A6806A6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045" y="6196615"/>
            <a:ext cx="1236954" cy="661386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6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112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261FE6-4229-4785-AB19-53E83E53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Демонстрация визуальной части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8106729-B905-4C32-86BC-D040AAAF3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898" y="1690688"/>
            <a:ext cx="8498204" cy="4802187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C78F41B-9D28-4785-A852-77FCA8ED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6167" y="6161103"/>
            <a:ext cx="1245833" cy="696898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7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30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A310C-1236-4974-818F-7300797DB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Бизнес - 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7CCC17-5BB4-46F2-80B7-747693404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54928"/>
            <a:ext cx="10515599" cy="352798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На начальном этапе будет демо-версия игры, доступная для скачивания без каких-либо затрат. </a:t>
            </a:r>
            <a:endParaRPr lang="en-US" sz="3200" dirty="0">
              <a:latin typeface="Pixelizer" panose="02000803000000000000" pitchFamily="2" charset="0"/>
              <a:ea typeface="Pixelizer" panose="02000803000000000000" pitchFamily="2" charset="0"/>
            </a:endParaRPr>
          </a:p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После выхода игры в релиз, пользователи смогут приобрести полную версию. </a:t>
            </a:r>
            <a:endParaRPr lang="en-US" sz="3200" dirty="0">
              <a:latin typeface="Pixelizer" panose="02000803000000000000" pitchFamily="2" charset="0"/>
              <a:ea typeface="Pixelizer" panose="02000803000000000000" pitchFamily="2" charset="0"/>
            </a:endParaRPr>
          </a:p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Покупка станет единоразовой инвестицией.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AF8622-C548-4DCB-A0CF-DACABB3C5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1678" y="6178859"/>
            <a:ext cx="1210322" cy="679142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8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995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A2A03-902F-40D1-9B14-45205CF41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b="1" dirty="0"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  <a:latin typeface="Pixelizer" panose="02000803000000000000" pitchFamily="2" charset="0"/>
                <a:ea typeface="Pixelizer" panose="02000803000000000000" pitchFamily="2" charset="0"/>
              </a:rPr>
              <a:t>Ключевые преимущества модели: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F71F08-5393-4CCD-9568-CC625943A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3212"/>
            <a:ext cx="10515600" cy="3536488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Низкий порог входа для новых пользователей;</a:t>
            </a:r>
          </a:p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Возможность протестировать игру перед покупкой;</a:t>
            </a:r>
          </a:p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Отсутствие необходимости в регулярных платежах после покупки полной версии;</a:t>
            </a:r>
          </a:p>
          <a:p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Увеличение прибыли, за счет добавления дополнительного контента</a:t>
            </a:r>
            <a:r>
              <a:rPr lang="en-US" sz="3200" dirty="0">
                <a:latin typeface="Pixelizer" panose="02000803000000000000" pitchFamily="2" charset="0"/>
                <a:ea typeface="Pixelizer" panose="02000803000000000000" pitchFamily="2" charset="0"/>
              </a:rPr>
              <a:t> 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(</a:t>
            </a:r>
            <a:r>
              <a:rPr lang="en-US" sz="3200" dirty="0">
                <a:latin typeface="Pixelizer" panose="02000803000000000000" pitchFamily="2" charset="0"/>
                <a:ea typeface="Pixelizer" panose="02000803000000000000" pitchFamily="2" charset="0"/>
              </a:rPr>
              <a:t>DLC</a:t>
            </a:r>
            <a:r>
              <a:rPr lang="ru-RU" sz="3200" dirty="0">
                <a:latin typeface="Pixelizer" panose="02000803000000000000" pitchFamily="2" charset="0"/>
                <a:ea typeface="Pixelizer" panose="02000803000000000000" pitchFamily="2" charset="0"/>
              </a:rPr>
              <a:t>). 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2C9196-B5FE-44B3-ACC4-D51C166D4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6168" y="6152225"/>
            <a:ext cx="1245832" cy="705775"/>
          </a:xfrm>
        </p:spPr>
        <p:txBody>
          <a:bodyPr/>
          <a:lstStyle/>
          <a:p>
            <a:pPr algn="ctr"/>
            <a:fld id="{553FF958-1B28-4FD0-A185-20A309299D18}" type="slidenum">
              <a:rPr lang="ru-RU" sz="4400" smtClean="0">
                <a:solidFill>
                  <a:schemeClr val="tx1"/>
                </a:solidFill>
                <a:latin typeface="Pixelizer" panose="02000803000000000000" pitchFamily="2" charset="0"/>
                <a:ea typeface="Pixelizer" panose="02000803000000000000" pitchFamily="2" charset="0"/>
              </a:rPr>
              <a:pPr algn="ctr"/>
              <a:t>9</a:t>
            </a:fld>
            <a:endParaRPr lang="ru-RU" sz="4400" dirty="0">
              <a:solidFill>
                <a:schemeClr val="tx1"/>
              </a:solidFill>
              <a:latin typeface="Pixelizer" panose="02000803000000000000" pitchFamily="2" charset="0"/>
              <a:ea typeface="Pixelizer" panose="020008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5250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</TotalTime>
  <Words>270</Words>
  <Application>Microsoft Office PowerPoint</Application>
  <PresentationFormat>Широкоэкранный</PresentationFormat>
  <Paragraphs>58</Paragraphs>
  <Slides>12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Pixelizer</vt:lpstr>
      <vt:lpstr>Тема Office</vt:lpstr>
      <vt:lpstr>Fishventure</vt:lpstr>
      <vt:lpstr>Целевая аудитория</vt:lpstr>
      <vt:lpstr>В нашей игре есть</vt:lpstr>
      <vt:lpstr>Используемые технологии</vt:lpstr>
      <vt:lpstr>Используемые инструменты для разработки</vt:lpstr>
      <vt:lpstr>Сравнение с конкурентами</vt:lpstr>
      <vt:lpstr>Демонстрация визуальной части</vt:lpstr>
      <vt:lpstr>Бизнес - модель</vt:lpstr>
      <vt:lpstr>Ключевые преимущества модели:</vt:lpstr>
      <vt:lpstr>Roadmap</vt:lpstr>
      <vt:lpstr>Информация о команде</vt:lpstr>
      <vt:lpstr>Ссылка на гитхаб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</dc:title>
  <dc:creator>Алекс Богачёв</dc:creator>
  <cp:lastModifiedBy>SLAVA VEREMEEV</cp:lastModifiedBy>
  <cp:revision>45</cp:revision>
  <dcterms:created xsi:type="dcterms:W3CDTF">2025-03-25T10:56:40Z</dcterms:created>
  <dcterms:modified xsi:type="dcterms:W3CDTF">2025-03-27T16:09:51Z</dcterms:modified>
</cp:coreProperties>
</file>