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PARAM Ödeme ve İade Entegrasyon Projesi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Aleyna Akılıç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🧪 Demo (İsteğe Bağlı)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Ödeme işlemi gerçekleştirme</a:t>
            </a:r>
          </a:p>
          <a:p>
            <a:r>
              <a:t>İade veya iptal örneği</a:t>
            </a:r>
          </a:p>
          <a:p>
            <a:r>
              <a:t>Dekont oluşturup e-posta ile gönderme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Proje Amacı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ParamPOS altyapısıyla ödeme, iade ve dekont işlemlerini gerçekleştirmek.</a:t>
            </a:r>
          </a:p>
          <a:p>
            <a:r>
              <a:t>SOAP web servisleri kullanarak API entegrasyonu sağlamak.</a:t>
            </a:r>
          </a:p>
          <a:p>
            <a:r>
              <a:t>Estetik ve kullanıcı dostu bir arayüz geliştirmek.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Kullanılan Teknolojiler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(Flask framework)</a:t>
            </a:r>
          </a:p>
          <a:p>
            <a:r>
              <a:t>HTML, CSS, JavaScript</a:t>
            </a:r>
          </a:p>
          <a:p>
            <a:r>
              <a:t>XML &amp; SOAP Web Servisleri</a:t>
            </a:r>
          </a:p>
          <a:p>
            <a:r>
              <a:t>ReportLab &amp; SMTP ile PDF ve e-posta gönderimi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💳 Ödeme İşlemi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Kredi kartı bilgileri formdan alınır.</a:t>
            </a:r>
          </a:p>
          <a:p>
            <a:r>
              <a:t>İşlem hash’i oluşturulur (SHA1 + Base64).</a:t>
            </a:r>
          </a:p>
          <a:p>
            <a:r>
              <a:t>SOAP ile ödeme API’sine XML gönderilir.</a:t>
            </a:r>
          </a:p>
          <a:p>
            <a:r>
              <a:t>Başarılı işlem sonrası detaylar kullanıcıya gösterilir.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↩️ İade / İptal İşlemi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Sipariş ID ve tutar ile işlem alınır.</a:t>
            </a:r>
          </a:p>
          <a:p>
            <a:r>
              <a:t>SOAP üzerinden API’ye 'IADE' veya 'IPTAL' gönderilir.</a:t>
            </a:r>
          </a:p>
          <a:p>
            <a:r>
              <a:t>Sonuç mesajı kullanıcıya aktarılır.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📨 Dekont Gönderimi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İşlem ID ve e-posta alınır.</a:t>
            </a:r>
          </a:p>
          <a:p>
            <a:r>
              <a:t>PDF dekont oluşturulur (ReportLab).</a:t>
            </a:r>
          </a:p>
          <a:p>
            <a:r>
              <a:t>Kullanıcının e-posta adresine otomatik gönderim yapılır.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✨ Ek Özellikler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#ParamİleGüvende etiketi (sağ alt köşe)</a:t>
            </a:r>
          </a:p>
          <a:p>
            <a:r>
              <a:t>Yıldızlı animasyonlu arka plan</a:t>
            </a:r>
          </a:p>
          <a:p>
            <a:r>
              <a:t>Mobil uyumlu HTML / CSS yapısı</a:t>
            </a:r>
          </a:p>
          <a:p>
            <a:r>
              <a:t>Kullanıcı dostu başarı / hata mesajları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🔐 Güvenlik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Kart verisi saklanmaz, yalnızca işlem için kullanılır.</a:t>
            </a:r>
          </a:p>
          <a:p>
            <a:r>
              <a:t>SHA1 ve GUID ile güvenli işlem akışı.</a:t>
            </a:r>
          </a:p>
          <a:p>
            <a:r>
              <a:t>SOAP servisi ile kimlik doğrulama yapılır.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Kazanımlarım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SOAP/XML ile API kullanımını öğrendim.</a:t>
            </a:r>
          </a:p>
          <a:p>
            <a:r>
              <a:t>Gerçek ödeme servisleriyle çalışma deneyimi kazandım.</a:t>
            </a:r>
          </a:p>
          <a:p>
            <a:r>
              <a:t>Frontend ve backend entegrasyonunu uyguladım.</a:t>
            </a:r>
          </a:p>
          <a:p>
            <a:r>
              <a:t>Kullanıcı deneyimi odaklı arayüzler tasarladım.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