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a995c9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a995c9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a995c91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a995c91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a995c91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a995c9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a995c9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a995c9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JSP Servlets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MVC (Java Servlets)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Diferencia entre Servlets y JSP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Modelo MVC.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Ejemplos: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Creamos un proyecto JAVA Web.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Creamos nuestro primer Servlet.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Comunicación</a:t>
            </a:r>
            <a:r>
              <a:rPr lang="es"/>
              <a:t> entre Servlet y </a:t>
            </a:r>
            <a:r>
              <a:rPr lang="es"/>
              <a:t>páginas</a:t>
            </a:r>
            <a:r>
              <a:rPr lang="es"/>
              <a:t> HTML.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25" y="3026325"/>
            <a:ext cx="3387476" cy="21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entre JSP y Servlets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300" y="1534075"/>
            <a:ext cx="5671400" cy="30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MVC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00" y="1549850"/>
            <a:ext cx="7607599" cy="33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MVC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5" y="1527675"/>
            <a:ext cx="8146449" cy="330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