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76e7c7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76e7c7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76e7c7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76e7c7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76e7c7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76e7c7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76e7c7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76e7c7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 Servlets + Base de Datos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Cómo se comporta de JSP + Servlets?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Arquitecturas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en BD una tabla usuario.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Crear un Store Procedure que nos permita Ingresar al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Crear un Store procedure que nos permita registrar un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nuestro primer proyecto Web en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Explorar la arquitectura Web JSP + Servlets.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00" y="588888"/>
            <a:ext cx="8233600" cy="39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Web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13" y="1093850"/>
            <a:ext cx="5867981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0" y="809750"/>
            <a:ext cx="8124500" cy="3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