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ece16f2a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ece16f2a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ed57453d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ed57453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ce363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ce363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ed57453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ed57453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ed57453d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ed57453d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 aplicaciones y conexión JDBC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 + SQL Server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21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Comandos DDL.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Comandos DML.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Consultas avanzadas (Subquerys)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Vistas.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Procedimientos almacenados.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funciones.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s"/>
              <a:t>Qué</a:t>
            </a:r>
            <a:r>
              <a:rPr b="0" lang="es"/>
              <a:t> herramientas vamos a utilizar? ….</a:t>
            </a:r>
            <a:endParaRPr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157475" y="477150"/>
            <a:ext cx="44688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MODELADO DE DATOS</a:t>
            </a:r>
            <a:endParaRPr sz="60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188" y="1696050"/>
            <a:ext cx="3459370" cy="32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570025" y="465275"/>
            <a:ext cx="80040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BASE DE DATOS</a:t>
            </a:r>
            <a:endParaRPr sz="60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538" y="1531775"/>
            <a:ext cx="4956936" cy="33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s"/>
              <a:t>Todos abran el </a:t>
            </a:r>
            <a:r>
              <a:rPr lang="es" sz="4800"/>
              <a:t>SQL Server</a:t>
            </a:r>
            <a:r>
              <a:rPr b="0" lang="es"/>
              <a:t> … empecemos!!!!</a:t>
            </a:r>
            <a:endParaRPr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