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e8c010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e8c010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8c010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8c010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sql/connect/jdbc/download-microsoft-jdbc-driver-for-sql-server?view=sql-server-201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BD con JDBC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STORE PROCEDURES + JAVA + JDBC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Ejercicios</a:t>
            </a:r>
            <a:r>
              <a:rPr b="1" lang="es"/>
              <a:t> en Clase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Creación de Store Procedures.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Instalando JAR SQL JDBC a nuestro proyecto JAVA.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</a:t>
            </a:r>
            <a:r>
              <a:rPr lang="es"/>
              <a:t>método</a:t>
            </a:r>
            <a:r>
              <a:rPr lang="es"/>
              <a:t> para </a:t>
            </a:r>
            <a:r>
              <a:rPr lang="es"/>
              <a:t>funcionalidad</a:t>
            </a:r>
            <a:r>
              <a:rPr lang="es"/>
              <a:t> de Conexion a Base de Datos.</a:t>
            </a:r>
            <a:endParaRPr/>
          </a:p>
        </p:txBody>
      </p:sp>
      <p:sp>
        <p:nvSpPr>
          <p:cNvPr id="64" name="Google Shape;64;p14">
            <a:hlinkClick r:id="rId3"/>
          </p:cNvPr>
          <p:cNvSpPr/>
          <p:nvPr/>
        </p:nvSpPr>
        <p:spPr>
          <a:xfrm>
            <a:off x="2803000" y="3517750"/>
            <a:ext cx="3741900" cy="698400"/>
          </a:xfrm>
          <a:prstGeom prst="bevel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Descargar Conector de JAVA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r>
              <a:rPr lang="es"/>
              <a:t>: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formulario para LOGIN de usuarios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formulario con </a:t>
            </a:r>
            <a:r>
              <a:rPr lang="es"/>
              <a:t>MENÚ</a:t>
            </a:r>
            <a:r>
              <a:rPr lang="es"/>
              <a:t> de acciones para usuarios.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Crear la funcionalidad de Listar usuarios.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0" y="2571775"/>
            <a:ext cx="3225274" cy="16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125" y="2571775"/>
            <a:ext cx="2132075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800" y="2836638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