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3c398cc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3c398cc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3c398c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f3c398c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3c398c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3c398c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3c398c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3c398c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3c398c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3c398c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3c398c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3c398c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3c398cc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3c398c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3c398cc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3c398c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3c398c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3c398c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3c398c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3c398c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ern.c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Web JSP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+ CSS +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38" y="1040275"/>
            <a:ext cx="8310325" cy="30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2188"/>
            <a:ext cx="8839201" cy="353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Historia.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Html, inputs, select, button, forms.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Etiqueta de estilos CSS.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Manipulación</a:t>
            </a:r>
            <a:r>
              <a:rPr lang="es"/>
              <a:t> del DOM con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Manipulación del DOM con JQuery.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historia completa de HTML es tan interesante como larga, por lo que a continuación se muestra su historia resumida a partir de la información que se puede encontrar en la Wikipedia.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origen de HTML se remonta a 1980, cuando el físico Tim Berners-Lee, trabajador del </a:t>
            </a:r>
            <a:r>
              <a:rPr lang="es">
                <a:uFill>
                  <a:noFill/>
                </a:uFill>
                <a:hlinkClick r:id="rId3"/>
              </a:rPr>
              <a:t>CERN</a:t>
            </a:r>
            <a:r>
              <a:rPr lang="es"/>
              <a:t> (Organización Europea para la Investigación Nuclear) propuso un nuevo sistema de "hipertexto" para compartir documentos.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sistemas de "hipertexto" habían sido desarrollados años antes. En el ámbito de la informática, el "hipertexto" permitía que los usuarios accedieran a la información relacionada con los documentos electrónicos que estaban visualizando. De cierta manera, los primitivos sistemas de "hipertexto" podrían asimilarse a los enlaces de las páginas web actuales.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150" y="422575"/>
            <a:ext cx="6799700" cy="42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775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5889375" y="2944675"/>
            <a:ext cx="1749000" cy="121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50" y="661575"/>
            <a:ext cx="8095101" cy="4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548750"/>
            <a:ext cx="85206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 (HtmL, Css, JAvaScript):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No Solo es DISEÑO y </a:t>
            </a:r>
            <a:r>
              <a:rPr lang="es" sz="6000"/>
              <a:t>Animaciones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152400"/>
            <a:ext cx="60483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