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59a53e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f59a53e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+ 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JavaScript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alert / confirm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funciones </a:t>
            </a:r>
            <a:r>
              <a:rPr lang="es" sz="2400"/>
              <a:t>básicas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seleccionar objetos del DOM.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JQuery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selectores.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Ajax.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