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Anuphan"/>
      <p:regular r:id="rId39"/>
      <p:bold r:id="rId40"/>
    </p:embeddedFont>
    <p:embeddedFont>
      <p:font typeface="Roboto"/>
      <p:regular r:id="rId41"/>
      <p:bold r:id="rId42"/>
      <p:italic r:id="rId43"/>
      <p:boldItalic r:id="rId44"/>
    </p:embeddedFont>
    <p:embeddedFont>
      <p:font typeface="Anuphan Medium"/>
      <p:regular r:id="rId45"/>
      <p:bold r:id="rId46"/>
    </p:embeddedFont>
    <p:embeddedFont>
      <p:font typeface="Manrope SemiBold"/>
      <p:regular r:id="rId47"/>
      <p:bold r:id="rId48"/>
    </p:embeddedFont>
    <p:embeddedFont>
      <p:font typeface="Poppins"/>
      <p:regular r:id="rId49"/>
      <p:bold r:id="rId50"/>
      <p:italic r:id="rId51"/>
      <p:boldItalic r:id="rId52"/>
    </p:embeddedFont>
    <p:embeddedFont>
      <p:font typeface="Manrope"/>
      <p:regular r:id="rId53"/>
      <p:bold r:id="rId54"/>
    </p:embeddedFont>
    <p:embeddedFont>
      <p:font typeface="Manrope Medium"/>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7" roundtripDataSignature="AMtx7mgcXycXkllRcqr6CwLpPXrLeL7EZ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tar Dob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nuphan-bold.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AnuphanMedium-bold.fntdata"/><Relationship Id="rId45" Type="http://schemas.openxmlformats.org/officeDocument/2006/relationships/font" Target="fonts/Anuphan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anropeSemiBold-bold.fntdata"/><Relationship Id="rId47" Type="http://schemas.openxmlformats.org/officeDocument/2006/relationships/font" Target="fonts/ManropeSemiBold-regular.fntdata"/><Relationship Id="rId49"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aleway-regular.fntdata"/><Relationship Id="rId34" Type="http://schemas.openxmlformats.org/officeDocument/2006/relationships/slide" Target="slides/slide29.xml"/><Relationship Id="rId37" Type="http://schemas.openxmlformats.org/officeDocument/2006/relationships/font" Target="fonts/Raleway-italic.fntdata"/><Relationship Id="rId36" Type="http://schemas.openxmlformats.org/officeDocument/2006/relationships/font" Target="fonts/Raleway-bold.fntdata"/><Relationship Id="rId39" Type="http://schemas.openxmlformats.org/officeDocument/2006/relationships/font" Target="fonts/Anuphan-regular.fntdata"/><Relationship Id="rId38" Type="http://schemas.openxmlformats.org/officeDocument/2006/relationships/font" Target="fonts/Raleway-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oppins-italic.fntdata"/><Relationship Id="rId50" Type="http://schemas.openxmlformats.org/officeDocument/2006/relationships/font" Target="fonts/Poppins-bold.fntdata"/><Relationship Id="rId53" Type="http://schemas.openxmlformats.org/officeDocument/2006/relationships/font" Target="fonts/Manrope-regular.fntdata"/><Relationship Id="rId52" Type="http://schemas.openxmlformats.org/officeDocument/2006/relationships/font" Target="fonts/Poppins-boldItalic.fntdata"/><Relationship Id="rId11" Type="http://schemas.openxmlformats.org/officeDocument/2006/relationships/slide" Target="slides/slide6.xml"/><Relationship Id="rId55" Type="http://schemas.openxmlformats.org/officeDocument/2006/relationships/font" Target="fonts/ManropeMedium-regular.fntdata"/><Relationship Id="rId10" Type="http://schemas.openxmlformats.org/officeDocument/2006/relationships/slide" Target="slides/slide5.xml"/><Relationship Id="rId54" Type="http://schemas.openxmlformats.org/officeDocument/2006/relationships/font" Target="fonts/Manrope-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ManropeMedium-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0-22T07:21:59.733">
    <p:pos x="3738" y="342"/>
    <p:text>this is funny</p:text>
    <p:extLst>
      <p:ext uri="{C676402C-5697-4E1C-873F-D02D1690AC5C}">
        <p15:threadingInfo timeZoneBias="0"/>
      </p:ext>
      <p:ext uri="http://customooxmlschemas.google.com/">
        <go:slidesCustomData xmlns:go="http://customooxmlschemas.google.com/" commentPostId="AAABXo8Izz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HMW’s Generated:</a:t>
            </a:r>
            <a:br>
              <a:rPr lang="en">
                <a:solidFill>
                  <a:schemeClr val="dk1"/>
                </a:solidFill>
              </a:rPr>
            </a:br>
            <a:br>
              <a:rPr lang="en">
                <a:solidFill>
                  <a:schemeClr val="dk1"/>
                </a:solidFill>
              </a:rPr>
            </a:br>
            <a:r>
              <a:rPr lang="en">
                <a:solidFill>
                  <a:schemeClr val="dk1"/>
                </a:solidFill>
              </a:rPr>
              <a:t>1. HMW... make opening up to other students less confrontational?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2. HMW... encourage collaboration amongst students with similar academic goals?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3. HMW... make connecting with other students fun, welcoming and productive?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4. HMW make resources easier to share/create a culture of sharing?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5. HMW eliminate the fear of reaching out to other students and sharing resources?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6. HMW... help students how to navigate their applications more effectively?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7. HMW create a more welcoming space for high school students working on college applications?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8. HMW create a more transparent system to show students what college admissions officers look for in students?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9. HMW... gameify application processes so they are more rewarding?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10. HMW ensure students are equipped with the best college app resources without the need for peer interaction?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HMW’s Generated:</a:t>
            </a:r>
            <a:br>
              <a:rPr lang="en">
                <a:solidFill>
                  <a:schemeClr val="dk1"/>
                </a:solidFill>
              </a:rPr>
            </a:br>
            <a:br>
              <a:rPr lang="en">
                <a:solidFill>
                  <a:schemeClr val="dk1"/>
                </a:solidFill>
              </a:rPr>
            </a:br>
            <a:r>
              <a:rPr lang="en">
                <a:solidFill>
                  <a:schemeClr val="dk1"/>
                </a:solidFill>
              </a:rPr>
              <a:t>1. HMW... make opening up to other students less confrontational?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2. HMW... encourage collaboration amongst students with similar academic goals?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3. HMW... make connecting with other students fun, welcoming and productive?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4. HMW make resources easier to share/create a culture of sharing?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5. HMW eliminate the fear of reaching out to other students and sharing resources?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6. HMW... help students how to navigate their applications more effectively?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7. HMW create a more welcoming space for high school students working on college applications?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8. HMW create a more transparent system to show students what college admissions officers look for in students?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9. HMW... gameify application processes so they are more rewarding?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10. HMW ensure students are equipped with the best college app resources without the need for peer interaction?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HMW’s Generated:</a:t>
            </a:r>
            <a:br>
              <a:rPr lang="en">
                <a:solidFill>
                  <a:schemeClr val="dk1"/>
                </a:solidFill>
              </a:rPr>
            </a:br>
            <a:br>
              <a:rPr lang="en">
                <a:solidFill>
                  <a:schemeClr val="dk1"/>
                </a:solidFill>
              </a:rPr>
            </a:br>
            <a:r>
              <a:rPr lang="en">
                <a:solidFill>
                  <a:schemeClr val="dk1"/>
                </a:solidFill>
              </a:rPr>
              <a:t>1. HMW... make opening up to other students less confrontational?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2. HMW... encourage collaboration amongst students with similar academic goals?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3. HMW... make connecting with other students fun, welcoming and productive?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4. HMW make resources easier to share/create a culture of sharing?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5. HMW eliminate the fear of reaching out to other students and sharing resources?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6. HMW... help students how to navigate their applications more effectively?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7. HMW create a more welcoming space for high school students working on college applications?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8. HMW create a more transparent system to show students what college admissions officers look for in students?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9. HMW... gameify application processes so they are more rewarding?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10. HMW ensure students are equipped with the best college app resources without the need for peer interaction?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HMW’s Generated:</a:t>
            </a:r>
            <a:br>
              <a:rPr lang="en">
                <a:solidFill>
                  <a:schemeClr val="dk1"/>
                </a:solidFill>
              </a:rPr>
            </a:br>
            <a:br>
              <a:rPr lang="en">
                <a:solidFill>
                  <a:schemeClr val="dk1"/>
                </a:solidFill>
              </a:rPr>
            </a:br>
            <a:r>
              <a:rPr lang="en">
                <a:solidFill>
                  <a:schemeClr val="dk1"/>
                </a:solidFill>
              </a:rPr>
              <a:t>1. HMW... make opening up to other students less confrontational?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2. HMW... encourage collaboration amongst students with similar academic goals?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3. HMW... make connecting with other students fun, welcoming and productive?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4. HMW make resources easier to share/create a culture of sharing?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5. HMW eliminate the fear of reaching out to other students and sharing resources?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6. HMW... help students how to navigate their applications more effectively?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7. HMW create a more welcoming space for high school students working on college applications?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8. HMW create a more transparent system to show students what college admissions officers look for in students?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9. HMW... gameify application processes so they are more rewarding?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10. HMW ensure students are equipped with the best college app resources without the need for peer interaction?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2" name="Google Shape;79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HMW’s Generated:</a:t>
            </a:r>
            <a:br>
              <a:rPr lang="en">
                <a:solidFill>
                  <a:schemeClr val="dk1"/>
                </a:solidFill>
              </a:rPr>
            </a:br>
            <a:br>
              <a:rPr lang="en">
                <a:solidFill>
                  <a:schemeClr val="dk1"/>
                </a:solidFill>
              </a:rPr>
            </a:br>
            <a:r>
              <a:rPr lang="en">
                <a:solidFill>
                  <a:schemeClr val="dk1"/>
                </a:solidFill>
              </a:rPr>
              <a:t>1. HMW... make opening up to other students less confrontational?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2. HMW... encourage collaboration amongst students with similar academic goals?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3. HMW... make connecting with other students fun, welcoming and productive?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4. HMW make resources easier to share/create a culture of sharing?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5. HMW eliminate the fear of reaching out to other students and sharing resources?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6. HMW... help students how to navigate their applications more effectively?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7. HMW create a more welcoming space for high school students working on college applications?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8. HMW create a more transparent system to show students what college admissions officers look for in students?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9. HMW... gameify application processes so they are more rewarding?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10. HMW ensure students are equipped with the best college app resources without the need for peer interaction?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4" name="Google Shape;82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HMW’s Generated:</a:t>
            </a:r>
            <a:br>
              <a:rPr lang="en">
                <a:solidFill>
                  <a:schemeClr val="dk1"/>
                </a:solidFill>
              </a:rPr>
            </a:br>
            <a:br>
              <a:rPr lang="en">
                <a:solidFill>
                  <a:schemeClr val="dk1"/>
                </a:solidFill>
              </a:rPr>
            </a:br>
            <a:r>
              <a:rPr lang="en">
                <a:solidFill>
                  <a:schemeClr val="dk1"/>
                </a:solidFill>
              </a:rPr>
              <a:t>1. HMW... make opening up to other students less confrontational?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2. HMW... encourage collaboration amongst students with similar academic goals?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3. HMW... make connecting with other students fun, welcoming and productive?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4. HMW make resources easier to share/create a culture of sharing?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5. HMW eliminate the fear of reaching out to other students and sharing resources?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6. HMW... help students how to navigate their applications more effectively?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7. HMW create a more welcoming space for high school students working on college applications?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8. HMW create a more transparent system to show students what college admissions officers look for in students?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9. HMW... gameify application processes so they are more rewarding?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10. HMW ensure students are equipped with the best college app resources without the need for peer interaction?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5" name="Google Shape;8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HMW’s Generated:</a:t>
            </a:r>
            <a:br>
              <a:rPr lang="en">
                <a:solidFill>
                  <a:schemeClr val="dk1"/>
                </a:solidFill>
              </a:rPr>
            </a:br>
            <a:br>
              <a:rPr lang="en">
                <a:solidFill>
                  <a:schemeClr val="dk1"/>
                </a:solidFill>
              </a:rPr>
            </a:br>
            <a:r>
              <a:rPr lang="en">
                <a:solidFill>
                  <a:schemeClr val="dk1"/>
                </a:solidFill>
              </a:rPr>
              <a:t>1. HMW... make opening up to other students less confrontational?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2. HMW... encourage collaboration amongst students with similar academic goals?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3. HMW... make connecting with other students fun, welcoming and productive?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4. HMW make resources easier to share/create a culture of sharing?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5. HMW eliminate the fear of reaching out to other students and sharing resources?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6. HMW... help students how to navigate their applications more effectively?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7. HMW create a more welcoming space for high school students working on college applications?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8. HMW create a more transparent system to show students what college admissions officers look for in students?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9. HMW... gameify application processes so they are more rewarding?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10. HMW ensure students are equipped with the best college app resources without the need for peer interaction?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7" name="Google Shape;8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6" name="Google Shape;92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4" name="Google Shape;97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3" name="Google Shape;103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5" name="Google Shape;108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2" name="Google Shape;112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4" name="Google Shape;117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5" name="Google Shape;118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4" name="Google Shape;119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7" name="Google Shape;120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8" name="Google Shape;121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5" name="Google Shape;122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9" name="Google Shape;127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HMW’s Generated:</a:t>
            </a:r>
            <a:br>
              <a:rPr lang="en">
                <a:solidFill>
                  <a:schemeClr val="dk1"/>
                </a:solidFill>
              </a:rPr>
            </a:br>
            <a:br>
              <a:rPr lang="en">
                <a:solidFill>
                  <a:schemeClr val="dk1"/>
                </a:solidFill>
              </a:rPr>
            </a:br>
            <a:r>
              <a:rPr lang="en">
                <a:solidFill>
                  <a:schemeClr val="dk1"/>
                </a:solidFill>
              </a:rPr>
              <a:t>1. HMW... make opening up to other students less confrontational?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2. HMW... encourage collaboration amongst students with similar academic goals?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3. HMW... make connecting with other students fun, welcoming and productive?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4. HMW make resources easier to share/create a culture of sharing?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5. HMW eliminate the fear of reaching out to other students and sharing resources?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6. HMW... help students how to navigate their applications more effectively?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7. HMW create a more welcoming space for high school students working on college applications?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8. HMW create a more transparent system to show students what college admissions officers look for in students?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9. HMW... gameify application processes so they are more rewarding?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10. HMW ensure students are equipped with the best college app resources without the need for peer interaction?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HMW’s Generated:</a:t>
            </a:r>
            <a:br>
              <a:rPr lang="en">
                <a:solidFill>
                  <a:schemeClr val="dk1"/>
                </a:solidFill>
              </a:rPr>
            </a:br>
            <a:br>
              <a:rPr lang="en">
                <a:solidFill>
                  <a:schemeClr val="dk1"/>
                </a:solidFill>
              </a:rPr>
            </a:br>
            <a:r>
              <a:rPr lang="en">
                <a:solidFill>
                  <a:schemeClr val="dk1"/>
                </a:solidFill>
              </a:rPr>
              <a:t>1. HMW... make opening up to other students less confrontational?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2. HMW... encourage collaboration amongst students with similar academic goals?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3. HMW... make connecting with other students fun, welcoming and productive?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4. HMW make resources easier to share/create a culture of sharing?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5. HMW eliminate the fear of reaching out to other students and sharing resources?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6. HMW... help students how to navigate their applications more effectively?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7. HMW create a more welcoming space for high school students working on college applications?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8. HMW create a more transparent system to show students what college admissions officers look for in students?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9. HMW... gameify application processes so they are more rewarding?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10. HMW ensure students are equipped with the best college app resources without the need for peer interaction?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1"/>
          <p:cNvSpPr txBox="1"/>
          <p:nvPr>
            <p:ph type="ctrTitle"/>
          </p:nvPr>
        </p:nvSpPr>
        <p:spPr>
          <a:xfrm>
            <a:off x="713225" y="1946875"/>
            <a:ext cx="4339500" cy="226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48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31"/>
          <p:cNvSpPr txBox="1"/>
          <p:nvPr>
            <p:ph idx="1" type="subTitle"/>
          </p:nvPr>
        </p:nvSpPr>
        <p:spPr>
          <a:xfrm>
            <a:off x="713225" y="4212025"/>
            <a:ext cx="4339500" cy="38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9" name="Shape 119"/>
        <p:cNvGrpSpPr/>
        <p:nvPr/>
      </p:nvGrpSpPr>
      <p:grpSpPr>
        <a:xfrm>
          <a:off x="0" y="0"/>
          <a:ext cx="0" cy="0"/>
          <a:chOff x="0" y="0"/>
          <a:chExt cx="0" cy="0"/>
        </a:xfrm>
      </p:grpSpPr>
      <p:cxnSp>
        <p:nvCxnSpPr>
          <p:cNvPr id="120" name="Google Shape;120;p40"/>
          <p:cNvCxnSpPr/>
          <p:nvPr/>
        </p:nvCxnSpPr>
        <p:spPr>
          <a:xfrm>
            <a:off x="697800" y="549650"/>
            <a:ext cx="7748400" cy="0"/>
          </a:xfrm>
          <a:prstGeom prst="straightConnector1">
            <a:avLst/>
          </a:prstGeom>
          <a:noFill/>
          <a:ln cap="flat" cmpd="sng" w="9525">
            <a:solidFill>
              <a:schemeClr val="dk1"/>
            </a:solidFill>
            <a:prstDash val="solid"/>
            <a:round/>
            <a:headEnd len="sm" w="sm" type="none"/>
            <a:tailEnd len="sm" w="sm" type="none"/>
          </a:ln>
        </p:spPr>
      </p:cxnSp>
      <p:sp>
        <p:nvSpPr>
          <p:cNvPr id="121" name="Google Shape;121;p40"/>
          <p:cNvSpPr/>
          <p:nvPr/>
        </p:nvSpPr>
        <p:spPr>
          <a:xfrm rot="1008355">
            <a:off x="4301657" y="-1649546"/>
            <a:ext cx="8082133" cy="7089914"/>
          </a:xfrm>
          <a:custGeom>
            <a:rect b="b" l="l" r="r" t="t"/>
            <a:pathLst>
              <a:path extrusionOk="0" h="3445229" w="3927382">
                <a:moveTo>
                  <a:pt x="1183857" y="21916"/>
                </a:moveTo>
                <a:cubicBezTo>
                  <a:pt x="736279" y="82509"/>
                  <a:pt x="253826" y="295998"/>
                  <a:pt x="74605" y="693419"/>
                </a:cubicBezTo>
                <a:cubicBezTo>
                  <a:pt x="-60786" y="993555"/>
                  <a:pt x="7684" y="1326277"/>
                  <a:pt x="109817" y="1622912"/>
                </a:cubicBezTo>
                <a:cubicBezTo>
                  <a:pt x="265877" y="2075877"/>
                  <a:pt x="500303" y="2507432"/>
                  <a:pt x="849115" y="2843587"/>
                </a:cubicBezTo>
                <a:cubicBezTo>
                  <a:pt x="1197928" y="3179742"/>
                  <a:pt x="1670013" y="3415314"/>
                  <a:pt x="2184177" y="3442782"/>
                </a:cubicBezTo>
                <a:cubicBezTo>
                  <a:pt x="2698340" y="3470251"/>
                  <a:pt x="3250878" y="3272180"/>
                  <a:pt x="3592151" y="2884454"/>
                </a:cubicBezTo>
                <a:cubicBezTo>
                  <a:pt x="4526222" y="1823340"/>
                  <a:pt x="3313558" y="437313"/>
                  <a:pt x="2275470" y="115498"/>
                </a:cubicBezTo>
                <a:cubicBezTo>
                  <a:pt x="1922685" y="5583"/>
                  <a:pt x="1550241" y="-26349"/>
                  <a:pt x="1183857" y="219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40"/>
          <p:cNvSpPr txBox="1"/>
          <p:nvPr>
            <p:ph type="title"/>
          </p:nvPr>
        </p:nvSpPr>
        <p:spPr>
          <a:xfrm>
            <a:off x="713225" y="1233825"/>
            <a:ext cx="3944700" cy="25293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5000"/>
              <a:buNone/>
              <a:defRPr sz="5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123" name="Google Shape;123;p40"/>
          <p:cNvGrpSpPr/>
          <p:nvPr/>
        </p:nvGrpSpPr>
        <p:grpSpPr>
          <a:xfrm>
            <a:off x="4610280" y="381352"/>
            <a:ext cx="4117249" cy="3945268"/>
            <a:chOff x="4610280" y="381352"/>
            <a:chExt cx="4117249" cy="3945268"/>
          </a:xfrm>
        </p:grpSpPr>
        <p:grpSp>
          <p:nvGrpSpPr>
            <p:cNvPr id="124" name="Google Shape;124;p40"/>
            <p:cNvGrpSpPr/>
            <p:nvPr/>
          </p:nvGrpSpPr>
          <p:grpSpPr>
            <a:xfrm>
              <a:off x="4709750" y="974933"/>
              <a:ext cx="1271585" cy="1042133"/>
              <a:chOff x="3147231" y="1221519"/>
              <a:chExt cx="1728166" cy="1416327"/>
            </a:xfrm>
          </p:grpSpPr>
          <p:sp>
            <p:nvSpPr>
              <p:cNvPr id="125" name="Google Shape;125;p40"/>
              <p:cNvSpPr/>
              <p:nvPr/>
            </p:nvSpPr>
            <p:spPr>
              <a:xfrm>
                <a:off x="3174649" y="1281342"/>
                <a:ext cx="1700748" cy="1211835"/>
              </a:xfrm>
              <a:custGeom>
                <a:rect b="b" l="l" r="r" t="t"/>
                <a:pathLst>
                  <a:path extrusionOk="0" h="1211835" w="1700748">
                    <a:moveTo>
                      <a:pt x="0" y="319982"/>
                    </a:moveTo>
                    <a:lnTo>
                      <a:pt x="1190237" y="0"/>
                    </a:lnTo>
                    <a:lnTo>
                      <a:pt x="1700749" y="891854"/>
                    </a:lnTo>
                    <a:lnTo>
                      <a:pt x="510512" y="1211835"/>
                    </a:lnTo>
                    <a:lnTo>
                      <a:pt x="0" y="3199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40"/>
              <p:cNvSpPr/>
              <p:nvPr/>
            </p:nvSpPr>
            <p:spPr>
              <a:xfrm>
                <a:off x="3147231" y="1601324"/>
                <a:ext cx="537931" cy="1036522"/>
              </a:xfrm>
              <a:custGeom>
                <a:rect b="b" l="l" r="r" t="t"/>
                <a:pathLst>
                  <a:path extrusionOk="0" h="1036522" w="537931">
                    <a:moveTo>
                      <a:pt x="0" y="1036522"/>
                    </a:moveTo>
                    <a:lnTo>
                      <a:pt x="27419" y="0"/>
                    </a:lnTo>
                    <a:lnTo>
                      <a:pt x="537931" y="891854"/>
                    </a:lnTo>
                    <a:lnTo>
                      <a:pt x="0" y="103652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40"/>
              <p:cNvSpPr/>
              <p:nvPr/>
            </p:nvSpPr>
            <p:spPr>
              <a:xfrm>
                <a:off x="3174217" y="2371793"/>
                <a:ext cx="466345" cy="233657"/>
              </a:xfrm>
              <a:custGeom>
                <a:rect b="b" l="l" r="r" t="t"/>
                <a:pathLst>
                  <a:path extrusionOk="0" h="233657" w="466345">
                    <a:moveTo>
                      <a:pt x="2985" y="233460"/>
                    </a:moveTo>
                    <a:cubicBezTo>
                      <a:pt x="2186" y="233488"/>
                      <a:pt x="1414" y="233208"/>
                      <a:pt x="811" y="232689"/>
                    </a:cubicBezTo>
                    <a:cubicBezTo>
                      <a:pt x="-697" y="231532"/>
                      <a:pt x="-977" y="229379"/>
                      <a:pt x="180" y="227871"/>
                    </a:cubicBezTo>
                    <a:cubicBezTo>
                      <a:pt x="201" y="227843"/>
                      <a:pt x="229" y="227808"/>
                      <a:pt x="250" y="227780"/>
                    </a:cubicBezTo>
                    <a:lnTo>
                      <a:pt x="180823" y="1135"/>
                    </a:lnTo>
                    <a:cubicBezTo>
                      <a:pt x="181784" y="-99"/>
                      <a:pt x="183453" y="-534"/>
                      <a:pt x="184890" y="83"/>
                    </a:cubicBezTo>
                    <a:lnTo>
                      <a:pt x="463498" y="103237"/>
                    </a:lnTo>
                    <a:cubicBezTo>
                      <a:pt x="465321" y="103896"/>
                      <a:pt x="466261" y="105902"/>
                      <a:pt x="465602" y="107725"/>
                    </a:cubicBezTo>
                    <a:cubicBezTo>
                      <a:pt x="464886" y="109528"/>
                      <a:pt x="462881" y="110453"/>
                      <a:pt x="461044" y="109829"/>
                    </a:cubicBezTo>
                    <a:lnTo>
                      <a:pt x="184890" y="7516"/>
                    </a:lnTo>
                    <a:lnTo>
                      <a:pt x="5860" y="231917"/>
                    </a:lnTo>
                    <a:cubicBezTo>
                      <a:pt x="5229" y="232892"/>
                      <a:pt x="4142" y="233474"/>
                      <a:pt x="2985" y="2334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40"/>
              <p:cNvSpPr/>
              <p:nvPr/>
            </p:nvSpPr>
            <p:spPr>
              <a:xfrm>
                <a:off x="3260146" y="1221519"/>
                <a:ext cx="1089421" cy="415233"/>
              </a:xfrm>
              <a:custGeom>
                <a:rect b="b" l="l" r="r" t="t"/>
                <a:pathLst>
                  <a:path extrusionOk="0" h="415233" w="1089421">
                    <a:moveTo>
                      <a:pt x="159480" y="415023"/>
                    </a:moveTo>
                    <a:cubicBezTo>
                      <a:pt x="158056" y="415037"/>
                      <a:pt x="156773" y="414174"/>
                      <a:pt x="156254" y="412849"/>
                    </a:cubicBezTo>
                    <a:lnTo>
                      <a:pt x="105974" y="288587"/>
                    </a:lnTo>
                    <a:cubicBezTo>
                      <a:pt x="95652" y="262346"/>
                      <a:pt x="66017" y="249450"/>
                      <a:pt x="39776" y="259772"/>
                    </a:cubicBezTo>
                    <a:cubicBezTo>
                      <a:pt x="15456" y="269337"/>
                      <a:pt x="2287" y="295732"/>
                      <a:pt x="9272" y="320914"/>
                    </a:cubicBezTo>
                    <a:lnTo>
                      <a:pt x="15092" y="342513"/>
                    </a:lnTo>
                    <a:cubicBezTo>
                      <a:pt x="15576" y="344385"/>
                      <a:pt x="14453" y="346300"/>
                      <a:pt x="12581" y="346791"/>
                    </a:cubicBezTo>
                    <a:cubicBezTo>
                      <a:pt x="12575" y="346791"/>
                      <a:pt x="12575" y="346791"/>
                      <a:pt x="12567" y="346791"/>
                    </a:cubicBezTo>
                    <a:cubicBezTo>
                      <a:pt x="10744" y="347317"/>
                      <a:pt x="8837" y="346258"/>
                      <a:pt x="8318" y="344435"/>
                    </a:cubicBezTo>
                    <a:cubicBezTo>
                      <a:pt x="8311" y="344399"/>
                      <a:pt x="8297" y="344371"/>
                      <a:pt x="8290" y="344336"/>
                    </a:cubicBezTo>
                    <a:lnTo>
                      <a:pt x="2469" y="322738"/>
                    </a:lnTo>
                    <a:cubicBezTo>
                      <a:pt x="-7699" y="292219"/>
                      <a:pt x="8802" y="259239"/>
                      <a:pt x="39320" y="249071"/>
                    </a:cubicBezTo>
                    <a:cubicBezTo>
                      <a:pt x="69839" y="238903"/>
                      <a:pt x="102818" y="255403"/>
                      <a:pt x="112987" y="285922"/>
                    </a:cubicBezTo>
                    <a:lnTo>
                      <a:pt x="163056" y="410184"/>
                    </a:lnTo>
                    <a:cubicBezTo>
                      <a:pt x="163807" y="411923"/>
                      <a:pt x="163007" y="413950"/>
                      <a:pt x="161261" y="414700"/>
                    </a:cubicBezTo>
                    <a:cubicBezTo>
                      <a:pt x="161233" y="414714"/>
                      <a:pt x="161198" y="414728"/>
                      <a:pt x="161163" y="414742"/>
                    </a:cubicBezTo>
                    <a:cubicBezTo>
                      <a:pt x="160637" y="414988"/>
                      <a:pt x="160055" y="415079"/>
                      <a:pt x="159480" y="415023"/>
                    </a:cubicBezTo>
                    <a:close/>
                    <a:moveTo>
                      <a:pt x="315298" y="372948"/>
                    </a:moveTo>
                    <a:cubicBezTo>
                      <a:pt x="317065" y="372253"/>
                      <a:pt x="317928" y="370255"/>
                      <a:pt x="317234" y="368487"/>
                    </a:cubicBezTo>
                    <a:cubicBezTo>
                      <a:pt x="317220" y="368459"/>
                      <a:pt x="317206" y="368424"/>
                      <a:pt x="317192" y="368389"/>
                    </a:cubicBezTo>
                    <a:lnTo>
                      <a:pt x="267262" y="244408"/>
                    </a:lnTo>
                    <a:cubicBezTo>
                      <a:pt x="255117" y="214689"/>
                      <a:pt x="221183" y="200432"/>
                      <a:pt x="191457" y="212578"/>
                    </a:cubicBezTo>
                    <a:cubicBezTo>
                      <a:pt x="164431" y="223616"/>
                      <a:pt x="149788" y="252991"/>
                      <a:pt x="157236" y="281224"/>
                    </a:cubicBezTo>
                    <a:lnTo>
                      <a:pt x="163056" y="302822"/>
                    </a:lnTo>
                    <a:cubicBezTo>
                      <a:pt x="163561" y="304758"/>
                      <a:pt x="165539" y="305922"/>
                      <a:pt x="167474" y="305417"/>
                    </a:cubicBezTo>
                    <a:cubicBezTo>
                      <a:pt x="169410" y="304912"/>
                      <a:pt x="170573" y="302934"/>
                      <a:pt x="170069" y="300999"/>
                    </a:cubicBezTo>
                    <a:lnTo>
                      <a:pt x="164248" y="279400"/>
                    </a:lnTo>
                    <a:cubicBezTo>
                      <a:pt x="156583" y="252269"/>
                      <a:pt x="172362" y="224057"/>
                      <a:pt x="199493" y="216393"/>
                    </a:cubicBezTo>
                    <a:cubicBezTo>
                      <a:pt x="224808" y="209233"/>
                      <a:pt x="251414" y="222487"/>
                      <a:pt x="260951" y="247002"/>
                    </a:cubicBezTo>
                    <a:lnTo>
                      <a:pt x="311091" y="371335"/>
                    </a:lnTo>
                    <a:cubicBezTo>
                      <a:pt x="311609" y="372660"/>
                      <a:pt x="312893" y="373522"/>
                      <a:pt x="314317" y="373508"/>
                    </a:cubicBezTo>
                    <a:cubicBezTo>
                      <a:pt x="314660" y="373473"/>
                      <a:pt x="314990" y="373375"/>
                      <a:pt x="315298" y="373228"/>
                    </a:cubicBezTo>
                    <a:close/>
                    <a:moveTo>
                      <a:pt x="469574" y="331433"/>
                    </a:moveTo>
                    <a:cubicBezTo>
                      <a:pt x="471348" y="330690"/>
                      <a:pt x="472218" y="328677"/>
                      <a:pt x="471537" y="326875"/>
                    </a:cubicBezTo>
                    <a:lnTo>
                      <a:pt x="421538" y="202894"/>
                    </a:lnTo>
                    <a:cubicBezTo>
                      <a:pt x="409392" y="173175"/>
                      <a:pt x="375459" y="158918"/>
                      <a:pt x="345733" y="171064"/>
                    </a:cubicBezTo>
                    <a:cubicBezTo>
                      <a:pt x="318706" y="182101"/>
                      <a:pt x="304064" y="211477"/>
                      <a:pt x="311511" y="239709"/>
                    </a:cubicBezTo>
                    <a:lnTo>
                      <a:pt x="317332" y="261238"/>
                    </a:lnTo>
                    <a:cubicBezTo>
                      <a:pt x="317809" y="263117"/>
                      <a:pt x="319723" y="264246"/>
                      <a:pt x="321595" y="263762"/>
                    </a:cubicBezTo>
                    <a:cubicBezTo>
                      <a:pt x="321603" y="263762"/>
                      <a:pt x="321603" y="263762"/>
                      <a:pt x="321610" y="263762"/>
                    </a:cubicBezTo>
                    <a:cubicBezTo>
                      <a:pt x="323503" y="263251"/>
                      <a:pt x="324625" y="261308"/>
                      <a:pt x="324134" y="259415"/>
                    </a:cubicBezTo>
                    <a:lnTo>
                      <a:pt x="318314" y="237886"/>
                    </a:lnTo>
                    <a:cubicBezTo>
                      <a:pt x="310649" y="210755"/>
                      <a:pt x="326427" y="182543"/>
                      <a:pt x="353559" y="174878"/>
                    </a:cubicBezTo>
                    <a:cubicBezTo>
                      <a:pt x="378874" y="167719"/>
                      <a:pt x="405480" y="180972"/>
                      <a:pt x="415016" y="205488"/>
                    </a:cubicBezTo>
                    <a:lnTo>
                      <a:pt x="465226" y="329891"/>
                    </a:lnTo>
                    <a:cubicBezTo>
                      <a:pt x="465724" y="331237"/>
                      <a:pt x="467014" y="332135"/>
                      <a:pt x="468452" y="332135"/>
                    </a:cubicBezTo>
                    <a:cubicBezTo>
                      <a:pt x="468915" y="332064"/>
                      <a:pt x="469364" y="331924"/>
                      <a:pt x="469784" y="331714"/>
                    </a:cubicBezTo>
                    <a:close/>
                    <a:moveTo>
                      <a:pt x="623849" y="289919"/>
                    </a:moveTo>
                    <a:cubicBezTo>
                      <a:pt x="625652" y="289204"/>
                      <a:pt x="626528" y="287170"/>
                      <a:pt x="625813" y="285368"/>
                    </a:cubicBezTo>
                    <a:cubicBezTo>
                      <a:pt x="625813" y="285368"/>
                      <a:pt x="625813" y="285361"/>
                      <a:pt x="625813" y="285361"/>
                    </a:cubicBezTo>
                    <a:lnTo>
                      <a:pt x="575814" y="161590"/>
                    </a:lnTo>
                    <a:cubicBezTo>
                      <a:pt x="563759" y="131871"/>
                      <a:pt x="529903" y="117551"/>
                      <a:pt x="500184" y="129606"/>
                    </a:cubicBezTo>
                    <a:cubicBezTo>
                      <a:pt x="488129" y="134493"/>
                      <a:pt x="478066" y="143287"/>
                      <a:pt x="471608" y="154577"/>
                    </a:cubicBezTo>
                    <a:cubicBezTo>
                      <a:pt x="463838" y="167887"/>
                      <a:pt x="461769" y="183763"/>
                      <a:pt x="465857" y="198616"/>
                    </a:cubicBezTo>
                    <a:lnTo>
                      <a:pt x="471608" y="220214"/>
                    </a:lnTo>
                    <a:cubicBezTo>
                      <a:pt x="472112" y="222150"/>
                      <a:pt x="474090" y="223314"/>
                      <a:pt x="476026" y="222809"/>
                    </a:cubicBezTo>
                    <a:cubicBezTo>
                      <a:pt x="477961" y="222304"/>
                      <a:pt x="479125" y="220327"/>
                      <a:pt x="478620" y="218391"/>
                    </a:cubicBezTo>
                    <a:lnTo>
                      <a:pt x="472800" y="196793"/>
                    </a:lnTo>
                    <a:cubicBezTo>
                      <a:pt x="465268" y="169619"/>
                      <a:pt x="481187" y="141492"/>
                      <a:pt x="508360" y="133960"/>
                    </a:cubicBezTo>
                    <a:cubicBezTo>
                      <a:pt x="533542" y="126976"/>
                      <a:pt x="559938" y="140145"/>
                      <a:pt x="569502" y="164465"/>
                    </a:cubicBezTo>
                    <a:lnTo>
                      <a:pt x="619642" y="288727"/>
                    </a:lnTo>
                    <a:cubicBezTo>
                      <a:pt x="620182" y="290038"/>
                      <a:pt x="621451" y="290894"/>
                      <a:pt x="622868" y="290901"/>
                    </a:cubicBezTo>
                    <a:cubicBezTo>
                      <a:pt x="623373" y="290754"/>
                      <a:pt x="623849" y="290515"/>
                      <a:pt x="624270" y="290200"/>
                    </a:cubicBezTo>
                    <a:close/>
                    <a:moveTo>
                      <a:pt x="778125" y="248335"/>
                    </a:moveTo>
                    <a:cubicBezTo>
                      <a:pt x="779927" y="247620"/>
                      <a:pt x="780804" y="245586"/>
                      <a:pt x="780089" y="243784"/>
                    </a:cubicBezTo>
                    <a:cubicBezTo>
                      <a:pt x="780089" y="243784"/>
                      <a:pt x="780089" y="243777"/>
                      <a:pt x="780089" y="243777"/>
                    </a:cubicBezTo>
                    <a:lnTo>
                      <a:pt x="730580" y="119515"/>
                    </a:lnTo>
                    <a:cubicBezTo>
                      <a:pt x="718442" y="89788"/>
                      <a:pt x="684508" y="75539"/>
                      <a:pt x="654782" y="87678"/>
                    </a:cubicBezTo>
                    <a:cubicBezTo>
                      <a:pt x="642818" y="92566"/>
                      <a:pt x="632819" y="101296"/>
                      <a:pt x="626374" y="112502"/>
                    </a:cubicBezTo>
                    <a:cubicBezTo>
                      <a:pt x="618611" y="125833"/>
                      <a:pt x="616536" y="141730"/>
                      <a:pt x="620624" y="156611"/>
                    </a:cubicBezTo>
                    <a:lnTo>
                      <a:pt x="626374" y="178209"/>
                    </a:lnTo>
                    <a:cubicBezTo>
                      <a:pt x="626921" y="180068"/>
                      <a:pt x="628849" y="181162"/>
                      <a:pt x="630722" y="180664"/>
                    </a:cubicBezTo>
                    <a:cubicBezTo>
                      <a:pt x="632573" y="180152"/>
                      <a:pt x="633667" y="178245"/>
                      <a:pt x="633176" y="176386"/>
                    </a:cubicBezTo>
                    <a:lnTo>
                      <a:pt x="627356" y="154788"/>
                    </a:lnTo>
                    <a:cubicBezTo>
                      <a:pt x="619824" y="127614"/>
                      <a:pt x="635743" y="99487"/>
                      <a:pt x="662917" y="91955"/>
                    </a:cubicBezTo>
                    <a:cubicBezTo>
                      <a:pt x="688099" y="84971"/>
                      <a:pt x="714494" y="98140"/>
                      <a:pt x="724059" y="122460"/>
                    </a:cubicBezTo>
                    <a:lnTo>
                      <a:pt x="774198" y="246722"/>
                    </a:lnTo>
                    <a:cubicBezTo>
                      <a:pt x="774752" y="248019"/>
                      <a:pt x="776015" y="248868"/>
                      <a:pt x="777424" y="248896"/>
                    </a:cubicBezTo>
                    <a:cubicBezTo>
                      <a:pt x="777887" y="248910"/>
                      <a:pt x="778343" y="248812"/>
                      <a:pt x="778756" y="248615"/>
                    </a:cubicBezTo>
                    <a:close/>
                    <a:moveTo>
                      <a:pt x="932401" y="206821"/>
                    </a:moveTo>
                    <a:cubicBezTo>
                      <a:pt x="934203" y="206105"/>
                      <a:pt x="935080" y="204072"/>
                      <a:pt x="934364" y="202269"/>
                    </a:cubicBezTo>
                    <a:cubicBezTo>
                      <a:pt x="934364" y="202269"/>
                      <a:pt x="934364" y="202262"/>
                      <a:pt x="934364" y="202262"/>
                    </a:cubicBezTo>
                    <a:lnTo>
                      <a:pt x="884225" y="78000"/>
                    </a:lnTo>
                    <a:cubicBezTo>
                      <a:pt x="872409" y="48190"/>
                      <a:pt x="838657" y="33604"/>
                      <a:pt x="808847" y="45420"/>
                    </a:cubicBezTo>
                    <a:cubicBezTo>
                      <a:pt x="781302" y="56339"/>
                      <a:pt x="766400" y="86247"/>
                      <a:pt x="774268" y="114816"/>
                    </a:cubicBezTo>
                    <a:lnTo>
                      <a:pt x="780089" y="136415"/>
                    </a:lnTo>
                    <a:cubicBezTo>
                      <a:pt x="780594" y="138350"/>
                      <a:pt x="782571" y="139514"/>
                      <a:pt x="784507" y="139009"/>
                    </a:cubicBezTo>
                    <a:cubicBezTo>
                      <a:pt x="786442" y="138505"/>
                      <a:pt x="787606" y="136527"/>
                      <a:pt x="787101" y="134591"/>
                    </a:cubicBezTo>
                    <a:lnTo>
                      <a:pt x="781281" y="112993"/>
                    </a:lnTo>
                    <a:cubicBezTo>
                      <a:pt x="773967" y="85721"/>
                      <a:pt x="790145" y="57685"/>
                      <a:pt x="817416" y="50378"/>
                    </a:cubicBezTo>
                    <a:cubicBezTo>
                      <a:pt x="842360" y="43688"/>
                      <a:pt x="868376" y="56654"/>
                      <a:pt x="878054" y="80595"/>
                    </a:cubicBezTo>
                    <a:lnTo>
                      <a:pt x="928123" y="204857"/>
                    </a:lnTo>
                    <a:cubicBezTo>
                      <a:pt x="928642" y="206196"/>
                      <a:pt x="929918" y="207080"/>
                      <a:pt x="931349" y="207101"/>
                    </a:cubicBezTo>
                    <a:cubicBezTo>
                      <a:pt x="932022" y="207368"/>
                      <a:pt x="932780" y="207368"/>
                      <a:pt x="933453" y="207101"/>
                    </a:cubicBezTo>
                    <a:close/>
                    <a:moveTo>
                      <a:pt x="1086676" y="165306"/>
                    </a:moveTo>
                    <a:cubicBezTo>
                      <a:pt x="1088479" y="164591"/>
                      <a:pt x="1089355" y="162558"/>
                      <a:pt x="1088640" y="160755"/>
                    </a:cubicBezTo>
                    <a:cubicBezTo>
                      <a:pt x="1088640" y="160755"/>
                      <a:pt x="1088640" y="160748"/>
                      <a:pt x="1088640" y="160748"/>
                    </a:cubicBezTo>
                    <a:lnTo>
                      <a:pt x="1038500" y="36486"/>
                    </a:lnTo>
                    <a:cubicBezTo>
                      <a:pt x="1026684" y="6676"/>
                      <a:pt x="992933" y="-7910"/>
                      <a:pt x="963123" y="3906"/>
                    </a:cubicBezTo>
                    <a:cubicBezTo>
                      <a:pt x="935577" y="14825"/>
                      <a:pt x="920676" y="44733"/>
                      <a:pt x="928544" y="73302"/>
                    </a:cubicBezTo>
                    <a:lnTo>
                      <a:pt x="934364" y="94831"/>
                    </a:lnTo>
                    <a:cubicBezTo>
                      <a:pt x="934841" y="96710"/>
                      <a:pt x="936756" y="97839"/>
                      <a:pt x="938628" y="97355"/>
                    </a:cubicBezTo>
                    <a:cubicBezTo>
                      <a:pt x="938635" y="97355"/>
                      <a:pt x="938635" y="97355"/>
                      <a:pt x="938642" y="97355"/>
                    </a:cubicBezTo>
                    <a:cubicBezTo>
                      <a:pt x="940500" y="96808"/>
                      <a:pt x="941594" y="94880"/>
                      <a:pt x="941097" y="93007"/>
                    </a:cubicBezTo>
                    <a:lnTo>
                      <a:pt x="935346" y="71479"/>
                    </a:lnTo>
                    <a:cubicBezTo>
                      <a:pt x="927682" y="44347"/>
                      <a:pt x="943460" y="16136"/>
                      <a:pt x="970591" y="8471"/>
                    </a:cubicBezTo>
                    <a:cubicBezTo>
                      <a:pt x="995906" y="1311"/>
                      <a:pt x="1022512" y="14565"/>
                      <a:pt x="1032049" y="39081"/>
                    </a:cubicBezTo>
                    <a:lnTo>
                      <a:pt x="1082119" y="163343"/>
                    </a:lnTo>
                    <a:cubicBezTo>
                      <a:pt x="1082666" y="164675"/>
                      <a:pt x="1083977" y="165538"/>
                      <a:pt x="1085414" y="1655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40"/>
              <p:cNvSpPr/>
              <p:nvPr/>
            </p:nvSpPr>
            <p:spPr>
              <a:xfrm>
                <a:off x="3441411" y="1637814"/>
                <a:ext cx="1332749" cy="834325"/>
              </a:xfrm>
              <a:custGeom>
                <a:rect b="b" l="l" r="r" t="t"/>
                <a:pathLst>
                  <a:path extrusionOk="0" h="834325" w="1332749">
                    <a:moveTo>
                      <a:pt x="1332124" y="344937"/>
                    </a:moveTo>
                    <a:cubicBezTo>
                      <a:pt x="1331619" y="343064"/>
                      <a:pt x="1329691" y="341963"/>
                      <a:pt x="1327825" y="342468"/>
                    </a:cubicBezTo>
                    <a:cubicBezTo>
                      <a:pt x="1327804" y="342475"/>
                      <a:pt x="1327790" y="342475"/>
                      <a:pt x="1327776" y="342482"/>
                    </a:cubicBezTo>
                    <a:lnTo>
                      <a:pt x="1129111" y="395847"/>
                    </a:lnTo>
                    <a:lnTo>
                      <a:pt x="1035283" y="229861"/>
                    </a:lnTo>
                    <a:lnTo>
                      <a:pt x="1224622" y="178880"/>
                    </a:lnTo>
                    <a:cubicBezTo>
                      <a:pt x="1226473" y="178368"/>
                      <a:pt x="1227567" y="176460"/>
                      <a:pt x="1227076" y="174602"/>
                    </a:cubicBezTo>
                    <a:cubicBezTo>
                      <a:pt x="1226655" y="172793"/>
                      <a:pt x="1224846" y="171664"/>
                      <a:pt x="1223037" y="172085"/>
                    </a:cubicBezTo>
                    <a:cubicBezTo>
                      <a:pt x="1222960" y="172099"/>
                      <a:pt x="1222875" y="172127"/>
                      <a:pt x="1222798" y="172148"/>
                    </a:cubicBezTo>
                    <a:lnTo>
                      <a:pt x="1031356" y="223550"/>
                    </a:lnTo>
                    <a:lnTo>
                      <a:pt x="937528" y="57563"/>
                    </a:lnTo>
                    <a:lnTo>
                      <a:pt x="1126867" y="6722"/>
                    </a:lnTo>
                    <a:cubicBezTo>
                      <a:pt x="1128746" y="6245"/>
                      <a:pt x="1129875" y="4331"/>
                      <a:pt x="1129391" y="2459"/>
                    </a:cubicBezTo>
                    <a:cubicBezTo>
                      <a:pt x="1129391" y="2451"/>
                      <a:pt x="1129391" y="2451"/>
                      <a:pt x="1129391" y="2445"/>
                    </a:cubicBezTo>
                    <a:cubicBezTo>
                      <a:pt x="1128879" y="551"/>
                      <a:pt x="1126937" y="-571"/>
                      <a:pt x="1125044" y="-80"/>
                    </a:cubicBezTo>
                    <a:lnTo>
                      <a:pt x="2548" y="301809"/>
                    </a:lnTo>
                    <a:cubicBezTo>
                      <a:pt x="612" y="302062"/>
                      <a:pt x="-755" y="303836"/>
                      <a:pt x="-503" y="305771"/>
                    </a:cubicBezTo>
                    <a:cubicBezTo>
                      <a:pt x="-250" y="307707"/>
                      <a:pt x="1524" y="309074"/>
                      <a:pt x="3459" y="308822"/>
                    </a:cubicBezTo>
                    <a:lnTo>
                      <a:pt x="4371" y="308822"/>
                    </a:lnTo>
                    <a:lnTo>
                      <a:pt x="46446" y="297602"/>
                    </a:lnTo>
                    <a:lnTo>
                      <a:pt x="136908" y="464500"/>
                    </a:lnTo>
                    <a:lnTo>
                      <a:pt x="100723" y="474248"/>
                    </a:lnTo>
                    <a:cubicBezTo>
                      <a:pt x="98914" y="474668"/>
                      <a:pt x="97785" y="476478"/>
                      <a:pt x="98206" y="478287"/>
                    </a:cubicBezTo>
                    <a:cubicBezTo>
                      <a:pt x="98220" y="478364"/>
                      <a:pt x="98248" y="478448"/>
                      <a:pt x="98269" y="478525"/>
                    </a:cubicBezTo>
                    <a:cubicBezTo>
                      <a:pt x="98683" y="480047"/>
                      <a:pt x="100057" y="481113"/>
                      <a:pt x="101635" y="481120"/>
                    </a:cubicBezTo>
                    <a:lnTo>
                      <a:pt x="102546" y="481120"/>
                    </a:lnTo>
                    <a:lnTo>
                      <a:pt x="140344" y="470952"/>
                    </a:lnTo>
                    <a:lnTo>
                      <a:pt x="230876" y="637850"/>
                    </a:lnTo>
                    <a:lnTo>
                      <a:pt x="205350" y="644863"/>
                    </a:lnTo>
                    <a:cubicBezTo>
                      <a:pt x="203415" y="645115"/>
                      <a:pt x="202047" y="646889"/>
                      <a:pt x="202300" y="648825"/>
                    </a:cubicBezTo>
                    <a:cubicBezTo>
                      <a:pt x="202552" y="650760"/>
                      <a:pt x="204327" y="652128"/>
                      <a:pt x="206262" y="651875"/>
                    </a:cubicBezTo>
                    <a:lnTo>
                      <a:pt x="207174" y="651875"/>
                    </a:lnTo>
                    <a:lnTo>
                      <a:pt x="234312" y="644863"/>
                    </a:lnTo>
                    <a:lnTo>
                      <a:pt x="335924" y="832308"/>
                    </a:lnTo>
                    <a:cubicBezTo>
                      <a:pt x="336555" y="833423"/>
                      <a:pt x="337726" y="834117"/>
                      <a:pt x="339009" y="834131"/>
                    </a:cubicBezTo>
                    <a:cubicBezTo>
                      <a:pt x="339598" y="834124"/>
                      <a:pt x="340173" y="833983"/>
                      <a:pt x="340692" y="833710"/>
                    </a:cubicBezTo>
                    <a:cubicBezTo>
                      <a:pt x="342368" y="832756"/>
                      <a:pt x="342985" y="830652"/>
                      <a:pt x="342095" y="828941"/>
                    </a:cubicBezTo>
                    <a:lnTo>
                      <a:pt x="240974" y="641917"/>
                    </a:lnTo>
                    <a:lnTo>
                      <a:pt x="449877" y="585817"/>
                    </a:lnTo>
                    <a:lnTo>
                      <a:pt x="555065" y="772210"/>
                    </a:lnTo>
                    <a:cubicBezTo>
                      <a:pt x="555696" y="773325"/>
                      <a:pt x="556867" y="774019"/>
                      <a:pt x="558151" y="774033"/>
                    </a:cubicBezTo>
                    <a:cubicBezTo>
                      <a:pt x="558768" y="774040"/>
                      <a:pt x="559378" y="773865"/>
                      <a:pt x="559904" y="773542"/>
                    </a:cubicBezTo>
                    <a:cubicBezTo>
                      <a:pt x="561559" y="772617"/>
                      <a:pt x="562148" y="770520"/>
                      <a:pt x="561222" y="768865"/>
                    </a:cubicBezTo>
                    <a:cubicBezTo>
                      <a:pt x="561201" y="768837"/>
                      <a:pt x="561187" y="768802"/>
                      <a:pt x="561166" y="768774"/>
                    </a:cubicBezTo>
                    <a:lnTo>
                      <a:pt x="456679" y="583924"/>
                    </a:lnTo>
                    <a:lnTo>
                      <a:pt x="675050" y="525159"/>
                    </a:lnTo>
                    <a:lnTo>
                      <a:pt x="780237" y="711622"/>
                    </a:lnTo>
                    <a:cubicBezTo>
                      <a:pt x="780862" y="712702"/>
                      <a:pt x="782005" y="713368"/>
                      <a:pt x="783253" y="713375"/>
                    </a:cubicBezTo>
                    <a:cubicBezTo>
                      <a:pt x="783863" y="713368"/>
                      <a:pt x="784459" y="713228"/>
                      <a:pt x="785006" y="712954"/>
                    </a:cubicBezTo>
                    <a:cubicBezTo>
                      <a:pt x="786654" y="711980"/>
                      <a:pt x="787243" y="709876"/>
                      <a:pt x="786338" y="708186"/>
                    </a:cubicBezTo>
                    <a:lnTo>
                      <a:pt x="682062" y="523265"/>
                    </a:lnTo>
                    <a:lnTo>
                      <a:pt x="900362" y="464640"/>
                    </a:lnTo>
                    <a:lnTo>
                      <a:pt x="1005550" y="651034"/>
                    </a:lnTo>
                    <a:cubicBezTo>
                      <a:pt x="1006146" y="652149"/>
                      <a:pt x="1007303" y="652850"/>
                      <a:pt x="1008565" y="652857"/>
                    </a:cubicBezTo>
                    <a:cubicBezTo>
                      <a:pt x="1009183" y="652871"/>
                      <a:pt x="1009793" y="652696"/>
                      <a:pt x="1010319" y="652366"/>
                    </a:cubicBezTo>
                    <a:cubicBezTo>
                      <a:pt x="1012002" y="651412"/>
                      <a:pt x="1012598" y="649280"/>
                      <a:pt x="1011651" y="647598"/>
                    </a:cubicBezTo>
                    <a:lnTo>
                      <a:pt x="907164" y="462747"/>
                    </a:lnTo>
                    <a:lnTo>
                      <a:pt x="1125394" y="404052"/>
                    </a:lnTo>
                    <a:lnTo>
                      <a:pt x="1230582" y="590515"/>
                    </a:lnTo>
                    <a:cubicBezTo>
                      <a:pt x="1231206" y="591595"/>
                      <a:pt x="1232349" y="592261"/>
                      <a:pt x="1233598" y="592269"/>
                    </a:cubicBezTo>
                    <a:cubicBezTo>
                      <a:pt x="1234208" y="592269"/>
                      <a:pt x="1234811" y="592128"/>
                      <a:pt x="1235351" y="591848"/>
                    </a:cubicBezTo>
                    <a:cubicBezTo>
                      <a:pt x="1236999" y="590873"/>
                      <a:pt x="1237588" y="588769"/>
                      <a:pt x="1236683" y="587079"/>
                    </a:cubicBezTo>
                    <a:lnTo>
                      <a:pt x="1132196" y="402159"/>
                    </a:lnTo>
                    <a:lnTo>
                      <a:pt x="1329108" y="349214"/>
                    </a:lnTo>
                    <a:cubicBezTo>
                      <a:pt x="1331030" y="348997"/>
                      <a:pt x="1332411" y="347258"/>
                      <a:pt x="1332194" y="345329"/>
                    </a:cubicBezTo>
                    <a:cubicBezTo>
                      <a:pt x="1332180" y="345196"/>
                      <a:pt x="1332152" y="345070"/>
                      <a:pt x="1332124" y="344937"/>
                    </a:cubicBezTo>
                    <a:close/>
                    <a:moveTo>
                      <a:pt x="1024694" y="225724"/>
                    </a:moveTo>
                    <a:lnTo>
                      <a:pt x="806464" y="284418"/>
                    </a:lnTo>
                    <a:lnTo>
                      <a:pt x="712637" y="118432"/>
                    </a:lnTo>
                    <a:lnTo>
                      <a:pt x="930867" y="59737"/>
                    </a:lnTo>
                    <a:close/>
                    <a:moveTo>
                      <a:pt x="480382" y="180843"/>
                    </a:moveTo>
                    <a:lnTo>
                      <a:pt x="574209" y="346830"/>
                    </a:lnTo>
                    <a:lnTo>
                      <a:pt x="355979" y="405525"/>
                    </a:lnTo>
                    <a:lnTo>
                      <a:pt x="262152" y="239538"/>
                    </a:lnTo>
                    <a:close/>
                    <a:moveTo>
                      <a:pt x="487394" y="178950"/>
                    </a:moveTo>
                    <a:lnTo>
                      <a:pt x="705624" y="120325"/>
                    </a:lnTo>
                    <a:lnTo>
                      <a:pt x="799452" y="286312"/>
                    </a:lnTo>
                    <a:lnTo>
                      <a:pt x="581222" y="344937"/>
                    </a:lnTo>
                    <a:close/>
                    <a:moveTo>
                      <a:pt x="53108" y="295709"/>
                    </a:moveTo>
                    <a:lnTo>
                      <a:pt x="255139" y="241432"/>
                    </a:lnTo>
                    <a:lnTo>
                      <a:pt x="348967" y="407418"/>
                    </a:lnTo>
                    <a:lnTo>
                      <a:pt x="143570" y="462607"/>
                    </a:lnTo>
                    <a:close/>
                    <a:moveTo>
                      <a:pt x="237538" y="635816"/>
                    </a:moveTo>
                    <a:lnTo>
                      <a:pt x="147006" y="468708"/>
                    </a:lnTo>
                    <a:lnTo>
                      <a:pt x="352473" y="413449"/>
                    </a:lnTo>
                    <a:lnTo>
                      <a:pt x="446371" y="579786"/>
                    </a:lnTo>
                    <a:close/>
                    <a:moveTo>
                      <a:pt x="453313" y="577823"/>
                    </a:moveTo>
                    <a:lnTo>
                      <a:pt x="359486" y="411485"/>
                    </a:lnTo>
                    <a:lnTo>
                      <a:pt x="577786" y="352791"/>
                    </a:lnTo>
                    <a:lnTo>
                      <a:pt x="671613" y="518777"/>
                    </a:lnTo>
                    <a:close/>
                    <a:moveTo>
                      <a:pt x="678626" y="516673"/>
                    </a:moveTo>
                    <a:lnTo>
                      <a:pt x="584798" y="350687"/>
                    </a:lnTo>
                    <a:lnTo>
                      <a:pt x="803028" y="292272"/>
                    </a:lnTo>
                    <a:lnTo>
                      <a:pt x="896856" y="458259"/>
                    </a:lnTo>
                    <a:close/>
                    <a:moveTo>
                      <a:pt x="903868" y="456155"/>
                    </a:moveTo>
                    <a:lnTo>
                      <a:pt x="810041" y="290169"/>
                    </a:lnTo>
                    <a:lnTo>
                      <a:pt x="1028271" y="231474"/>
                    </a:lnTo>
                    <a:lnTo>
                      <a:pt x="1122098" y="3974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0" name="Google Shape;130;p40"/>
            <p:cNvSpPr/>
            <p:nvPr/>
          </p:nvSpPr>
          <p:spPr>
            <a:xfrm rot="10800000">
              <a:off x="4610280" y="4131536"/>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40"/>
            <p:cNvSpPr/>
            <p:nvPr/>
          </p:nvSpPr>
          <p:spPr>
            <a:xfrm flipH="1" rot="10800000">
              <a:off x="8125767" y="10649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32" name="Google Shape;132;p40"/>
            <p:cNvGrpSpPr/>
            <p:nvPr/>
          </p:nvGrpSpPr>
          <p:grpSpPr>
            <a:xfrm>
              <a:off x="7957902" y="3715950"/>
              <a:ext cx="769627" cy="610670"/>
              <a:chOff x="8617240" y="3715950"/>
              <a:chExt cx="769627" cy="610670"/>
            </a:xfrm>
          </p:grpSpPr>
          <p:sp>
            <p:nvSpPr>
              <p:cNvPr id="133" name="Google Shape;133;p40"/>
              <p:cNvSpPr/>
              <p:nvPr/>
            </p:nvSpPr>
            <p:spPr>
              <a:xfrm>
                <a:off x="8617240" y="3715950"/>
                <a:ext cx="769627" cy="610670"/>
              </a:xfrm>
              <a:custGeom>
                <a:rect b="b" l="l" r="r" t="t"/>
                <a:pathLst>
                  <a:path extrusionOk="0" h="830844" w="1047111">
                    <a:moveTo>
                      <a:pt x="1046579" y="264107"/>
                    </a:moveTo>
                    <a:lnTo>
                      <a:pt x="478564" y="-195"/>
                    </a:lnTo>
                    <a:lnTo>
                      <a:pt x="448901" y="69930"/>
                    </a:lnTo>
                    <a:cubicBezTo>
                      <a:pt x="365241" y="266471"/>
                      <a:pt x="207670" y="422240"/>
                      <a:pt x="10197" y="503585"/>
                    </a:cubicBezTo>
                    <a:lnTo>
                      <a:pt x="-533" y="508073"/>
                    </a:lnTo>
                    <a:lnTo>
                      <a:pt x="586697" y="830650"/>
                    </a:lnTo>
                    <a:cubicBezTo>
                      <a:pt x="781715" y="744325"/>
                      <a:pt x="927015" y="545590"/>
                      <a:pt x="994266" y="38738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40"/>
              <p:cNvSpPr/>
              <p:nvPr/>
            </p:nvSpPr>
            <p:spPr>
              <a:xfrm>
                <a:off x="8898705" y="3918620"/>
                <a:ext cx="314311" cy="200512"/>
              </a:xfrm>
              <a:custGeom>
                <a:rect b="b" l="l" r="r" t="t"/>
                <a:pathLst>
                  <a:path extrusionOk="0" h="272806" w="427634">
                    <a:moveTo>
                      <a:pt x="423589" y="169098"/>
                    </a:moveTo>
                    <a:cubicBezTo>
                      <a:pt x="423028" y="169091"/>
                      <a:pt x="422537" y="168972"/>
                      <a:pt x="422046" y="168747"/>
                    </a:cubicBezTo>
                    <a:lnTo>
                      <a:pt x="99470" y="6477"/>
                    </a:lnTo>
                    <a:cubicBezTo>
                      <a:pt x="97787" y="5650"/>
                      <a:pt x="97016" y="3595"/>
                      <a:pt x="97857" y="1891"/>
                    </a:cubicBezTo>
                    <a:cubicBezTo>
                      <a:pt x="97857" y="1849"/>
                      <a:pt x="97927" y="1814"/>
                      <a:pt x="97927" y="1779"/>
                    </a:cubicBezTo>
                    <a:cubicBezTo>
                      <a:pt x="98769" y="40"/>
                      <a:pt x="100872" y="-690"/>
                      <a:pt x="102625" y="159"/>
                    </a:cubicBezTo>
                    <a:cubicBezTo>
                      <a:pt x="102625" y="166"/>
                      <a:pt x="102625" y="166"/>
                      <a:pt x="102625" y="166"/>
                    </a:cubicBezTo>
                    <a:lnTo>
                      <a:pt x="425202" y="162436"/>
                    </a:lnTo>
                    <a:cubicBezTo>
                      <a:pt x="426885" y="163334"/>
                      <a:pt x="427587" y="165409"/>
                      <a:pt x="426745" y="167134"/>
                    </a:cubicBezTo>
                    <a:cubicBezTo>
                      <a:pt x="426184" y="168340"/>
                      <a:pt x="424922" y="169098"/>
                      <a:pt x="423589" y="169098"/>
                    </a:cubicBezTo>
                    <a:close/>
                    <a:moveTo>
                      <a:pt x="328709" y="270990"/>
                    </a:moveTo>
                    <a:cubicBezTo>
                      <a:pt x="329621" y="269272"/>
                      <a:pt x="328920" y="267154"/>
                      <a:pt x="327237" y="266256"/>
                    </a:cubicBezTo>
                    <a:cubicBezTo>
                      <a:pt x="327237" y="266242"/>
                      <a:pt x="327167" y="266236"/>
                      <a:pt x="327167" y="266221"/>
                    </a:cubicBezTo>
                    <a:lnTo>
                      <a:pt x="4590" y="103951"/>
                    </a:lnTo>
                    <a:cubicBezTo>
                      <a:pt x="2837" y="103082"/>
                      <a:pt x="734" y="103783"/>
                      <a:pt x="-178" y="105529"/>
                    </a:cubicBezTo>
                    <a:cubicBezTo>
                      <a:pt x="-1019" y="107275"/>
                      <a:pt x="-318" y="109393"/>
                      <a:pt x="1435" y="110263"/>
                    </a:cubicBezTo>
                    <a:lnTo>
                      <a:pt x="324011" y="272532"/>
                    </a:lnTo>
                    <a:cubicBezTo>
                      <a:pt x="324572" y="272638"/>
                      <a:pt x="325063" y="272638"/>
                      <a:pt x="325624" y="272532"/>
                    </a:cubicBezTo>
                    <a:cubicBezTo>
                      <a:pt x="326887" y="272610"/>
                      <a:pt x="328008" y="272021"/>
                      <a:pt x="328709" y="2709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5" name="Google Shape;135;p40"/>
            <p:cNvGrpSpPr/>
            <p:nvPr/>
          </p:nvGrpSpPr>
          <p:grpSpPr>
            <a:xfrm rot="-5400000">
              <a:off x="6229277" y="381359"/>
              <a:ext cx="792042" cy="792028"/>
              <a:chOff x="3900053" y="536399"/>
              <a:chExt cx="1076436" cy="1076417"/>
            </a:xfrm>
          </p:grpSpPr>
          <p:sp>
            <p:nvSpPr>
              <p:cNvPr id="136" name="Google Shape;136;p40"/>
              <p:cNvSpPr/>
              <p:nvPr/>
            </p:nvSpPr>
            <p:spPr>
              <a:xfrm>
                <a:off x="3900053" y="536399"/>
                <a:ext cx="1076436" cy="1076417"/>
              </a:xfrm>
              <a:custGeom>
                <a:rect b="b" l="l" r="r" t="t"/>
                <a:pathLst>
                  <a:path extrusionOk="0" h="1076417" w="1076436">
                    <a:moveTo>
                      <a:pt x="712054" y="1047058"/>
                    </a:moveTo>
                    <a:cubicBezTo>
                      <a:pt x="993186" y="950755"/>
                      <a:pt x="1143023" y="644784"/>
                      <a:pt x="1046720" y="363652"/>
                    </a:cubicBezTo>
                    <a:cubicBezTo>
                      <a:pt x="950417" y="82520"/>
                      <a:pt x="644453" y="-67310"/>
                      <a:pt x="363321" y="28986"/>
                    </a:cubicBezTo>
                    <a:cubicBezTo>
                      <a:pt x="82230" y="125275"/>
                      <a:pt x="-67614" y="431169"/>
                      <a:pt x="28612" y="712280"/>
                    </a:cubicBezTo>
                    <a:cubicBezTo>
                      <a:pt x="124901" y="993447"/>
                      <a:pt x="430879" y="1143333"/>
                      <a:pt x="712054" y="1047058"/>
                    </a:cubicBezTo>
                    <a:close/>
                    <a:moveTo>
                      <a:pt x="397752" y="129258"/>
                    </a:moveTo>
                    <a:cubicBezTo>
                      <a:pt x="623458" y="51973"/>
                      <a:pt x="869085" y="172287"/>
                      <a:pt x="946370" y="397992"/>
                    </a:cubicBezTo>
                    <a:cubicBezTo>
                      <a:pt x="1023655" y="623698"/>
                      <a:pt x="903342" y="869326"/>
                      <a:pt x="677636" y="946611"/>
                    </a:cubicBezTo>
                    <a:cubicBezTo>
                      <a:pt x="451945" y="1023889"/>
                      <a:pt x="206338" y="903596"/>
                      <a:pt x="129032" y="677918"/>
                    </a:cubicBezTo>
                    <a:cubicBezTo>
                      <a:pt x="51719" y="452220"/>
                      <a:pt x="172012" y="206585"/>
                      <a:pt x="397710" y="129272"/>
                    </a:cubicBezTo>
                    <a:cubicBezTo>
                      <a:pt x="397724" y="129265"/>
                      <a:pt x="397738" y="129265"/>
                      <a:pt x="397752" y="12925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40"/>
              <p:cNvSpPr/>
              <p:nvPr/>
            </p:nvSpPr>
            <p:spPr>
              <a:xfrm>
                <a:off x="3935761" y="572234"/>
                <a:ext cx="1004475" cy="1004475"/>
              </a:xfrm>
              <a:custGeom>
                <a:rect b="b" l="l" r="r" t="t"/>
                <a:pathLst>
                  <a:path extrusionOk="0" h="1004475" w="1004475">
                    <a:moveTo>
                      <a:pt x="502435" y="1004280"/>
                    </a:moveTo>
                    <a:cubicBezTo>
                      <a:pt x="225054" y="1004687"/>
                      <a:pt x="-132" y="780153"/>
                      <a:pt x="-532" y="502772"/>
                    </a:cubicBezTo>
                    <a:cubicBezTo>
                      <a:pt x="-939" y="225398"/>
                      <a:pt x="223595" y="212"/>
                      <a:pt x="500969" y="-195"/>
                    </a:cubicBezTo>
                    <a:cubicBezTo>
                      <a:pt x="778350" y="-601"/>
                      <a:pt x="1003536" y="223933"/>
                      <a:pt x="1003943" y="501313"/>
                    </a:cubicBezTo>
                    <a:cubicBezTo>
                      <a:pt x="1004251" y="716191"/>
                      <a:pt x="867830" y="907465"/>
                      <a:pt x="664564" y="977142"/>
                    </a:cubicBezTo>
                    <a:cubicBezTo>
                      <a:pt x="612377" y="995017"/>
                      <a:pt x="557602" y="1004189"/>
                      <a:pt x="502435" y="1004280"/>
                    </a:cubicBezTo>
                    <a:close/>
                    <a:moveTo>
                      <a:pt x="33436" y="662490"/>
                    </a:moveTo>
                    <a:cubicBezTo>
                      <a:pt x="122005" y="921175"/>
                      <a:pt x="403509" y="1059083"/>
                      <a:pt x="662194" y="970522"/>
                    </a:cubicBezTo>
                    <a:cubicBezTo>
                      <a:pt x="920879" y="881954"/>
                      <a:pt x="1058788" y="600450"/>
                      <a:pt x="970227" y="341764"/>
                    </a:cubicBezTo>
                    <a:cubicBezTo>
                      <a:pt x="881658" y="83079"/>
                      <a:pt x="600154" y="-54836"/>
                      <a:pt x="341469" y="33732"/>
                    </a:cubicBezTo>
                    <a:cubicBezTo>
                      <a:pt x="341455" y="33739"/>
                      <a:pt x="341441" y="33739"/>
                      <a:pt x="341427" y="33746"/>
                    </a:cubicBezTo>
                    <a:cubicBezTo>
                      <a:pt x="82987" y="122581"/>
                      <a:pt x="-54788" y="403839"/>
                      <a:pt x="33436" y="6624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40"/>
              <p:cNvSpPr/>
              <p:nvPr/>
            </p:nvSpPr>
            <p:spPr>
              <a:xfrm>
                <a:off x="4326762" y="782179"/>
                <a:ext cx="372161" cy="346781"/>
              </a:xfrm>
              <a:custGeom>
                <a:rect b="b" l="l" r="r" t="t"/>
                <a:pathLst>
                  <a:path extrusionOk="0" h="346781" w="372161">
                    <a:moveTo>
                      <a:pt x="371318" y="203039"/>
                    </a:moveTo>
                    <a:cubicBezTo>
                      <a:pt x="370687" y="201230"/>
                      <a:pt x="368716" y="200262"/>
                      <a:pt x="366900" y="200865"/>
                    </a:cubicBezTo>
                    <a:lnTo>
                      <a:pt x="151685" y="274567"/>
                    </a:lnTo>
                    <a:cubicBezTo>
                      <a:pt x="151279" y="274707"/>
                      <a:pt x="150893" y="274925"/>
                      <a:pt x="150564" y="275198"/>
                    </a:cubicBezTo>
                    <a:cubicBezTo>
                      <a:pt x="140683" y="251412"/>
                      <a:pt x="114722" y="238607"/>
                      <a:pt x="89835" y="245255"/>
                    </a:cubicBezTo>
                    <a:lnTo>
                      <a:pt x="6666" y="2341"/>
                    </a:lnTo>
                    <a:cubicBezTo>
                      <a:pt x="6028" y="405"/>
                      <a:pt x="3939" y="-647"/>
                      <a:pt x="2003" y="-9"/>
                    </a:cubicBezTo>
                    <a:cubicBezTo>
                      <a:pt x="68" y="629"/>
                      <a:pt x="-984" y="2719"/>
                      <a:pt x="-346" y="4655"/>
                    </a:cubicBezTo>
                    <a:lnTo>
                      <a:pt x="82822" y="247499"/>
                    </a:lnTo>
                    <a:cubicBezTo>
                      <a:pt x="57942" y="258010"/>
                      <a:pt x="45403" y="285948"/>
                      <a:pt x="54071" y="311523"/>
                    </a:cubicBezTo>
                    <a:lnTo>
                      <a:pt x="54071" y="311523"/>
                    </a:lnTo>
                    <a:cubicBezTo>
                      <a:pt x="61175" y="332568"/>
                      <a:pt x="80950" y="346691"/>
                      <a:pt x="103159" y="346586"/>
                    </a:cubicBezTo>
                    <a:cubicBezTo>
                      <a:pt x="108811" y="346607"/>
                      <a:pt x="114428" y="345681"/>
                      <a:pt x="119779" y="343851"/>
                    </a:cubicBezTo>
                    <a:cubicBezTo>
                      <a:pt x="145444" y="335015"/>
                      <a:pt x="159841" y="307764"/>
                      <a:pt x="152667" y="281579"/>
                    </a:cubicBezTo>
                    <a:lnTo>
                      <a:pt x="152667" y="281579"/>
                    </a:lnTo>
                    <a:cubicBezTo>
                      <a:pt x="153060" y="281650"/>
                      <a:pt x="153467" y="281650"/>
                      <a:pt x="153859" y="281579"/>
                    </a:cubicBezTo>
                    <a:lnTo>
                      <a:pt x="369004" y="207878"/>
                    </a:lnTo>
                    <a:cubicBezTo>
                      <a:pt x="370876" y="207394"/>
                      <a:pt x="372005" y="205480"/>
                      <a:pt x="371514" y="203600"/>
                    </a:cubicBezTo>
                    <a:cubicBezTo>
                      <a:pt x="371465" y="203411"/>
                      <a:pt x="371402" y="203222"/>
                      <a:pt x="371318" y="203039"/>
                    </a:cubicBezTo>
                    <a:close/>
                    <a:moveTo>
                      <a:pt x="117534" y="336908"/>
                    </a:moveTo>
                    <a:cubicBezTo>
                      <a:pt x="94309" y="344882"/>
                      <a:pt x="69022" y="332519"/>
                      <a:pt x="61049" y="309293"/>
                    </a:cubicBezTo>
                    <a:cubicBezTo>
                      <a:pt x="53075" y="286068"/>
                      <a:pt x="65446" y="260780"/>
                      <a:pt x="88664" y="252807"/>
                    </a:cubicBezTo>
                    <a:cubicBezTo>
                      <a:pt x="111889" y="244834"/>
                      <a:pt x="137184" y="257197"/>
                      <a:pt x="145150" y="280423"/>
                    </a:cubicBezTo>
                    <a:cubicBezTo>
                      <a:pt x="145157" y="280436"/>
                      <a:pt x="145157" y="280444"/>
                      <a:pt x="145164" y="280457"/>
                    </a:cubicBezTo>
                    <a:cubicBezTo>
                      <a:pt x="153109" y="303676"/>
                      <a:pt x="140746" y="328942"/>
                      <a:pt x="117534" y="3369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 name="Shape 139"/>
        <p:cNvGrpSpPr/>
        <p:nvPr/>
      </p:nvGrpSpPr>
      <p:grpSpPr>
        <a:xfrm>
          <a:off x="0" y="0"/>
          <a:ext cx="0" cy="0"/>
          <a:chOff x="0" y="0"/>
          <a:chExt cx="0" cy="0"/>
        </a:xfrm>
      </p:grpSpPr>
      <p:sp>
        <p:nvSpPr>
          <p:cNvPr id="140" name="Google Shape;140;p41"/>
          <p:cNvSpPr txBox="1"/>
          <p:nvPr>
            <p:ph type="title"/>
          </p:nvPr>
        </p:nvSpPr>
        <p:spPr>
          <a:xfrm>
            <a:off x="4898575" y="1203700"/>
            <a:ext cx="3532200" cy="2305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1" name="Google Shape;141;p41"/>
          <p:cNvSpPr txBox="1"/>
          <p:nvPr>
            <p:ph idx="1" type="subTitle"/>
          </p:nvPr>
        </p:nvSpPr>
        <p:spPr>
          <a:xfrm>
            <a:off x="4898575" y="3509375"/>
            <a:ext cx="3532200" cy="6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cxnSp>
        <p:nvCxnSpPr>
          <p:cNvPr id="142" name="Google Shape;142;p41"/>
          <p:cNvCxnSpPr/>
          <p:nvPr/>
        </p:nvCxnSpPr>
        <p:spPr>
          <a:xfrm rot="10800000">
            <a:off x="682375" y="549650"/>
            <a:ext cx="7748400" cy="0"/>
          </a:xfrm>
          <a:prstGeom prst="straightConnector1">
            <a:avLst/>
          </a:prstGeom>
          <a:noFill/>
          <a:ln cap="flat" cmpd="sng" w="9525">
            <a:solidFill>
              <a:schemeClr val="dk1"/>
            </a:solidFill>
            <a:prstDash val="solid"/>
            <a:round/>
            <a:headEnd len="sm" w="sm" type="none"/>
            <a:tailEnd len="sm" w="sm" type="none"/>
          </a:ln>
        </p:spPr>
      </p:cxnSp>
      <p:sp>
        <p:nvSpPr>
          <p:cNvPr id="143" name="Google Shape;143;p41"/>
          <p:cNvSpPr/>
          <p:nvPr/>
        </p:nvSpPr>
        <p:spPr>
          <a:xfrm rot="-9791645">
            <a:off x="-3255215" y="-1258508"/>
            <a:ext cx="8082133" cy="7089914"/>
          </a:xfrm>
          <a:custGeom>
            <a:rect b="b" l="l" r="r" t="t"/>
            <a:pathLst>
              <a:path extrusionOk="0" h="3445229" w="3927382">
                <a:moveTo>
                  <a:pt x="1183857" y="21916"/>
                </a:moveTo>
                <a:cubicBezTo>
                  <a:pt x="736279" y="82509"/>
                  <a:pt x="253826" y="295998"/>
                  <a:pt x="74605" y="693419"/>
                </a:cubicBezTo>
                <a:cubicBezTo>
                  <a:pt x="-60786" y="993555"/>
                  <a:pt x="7684" y="1326277"/>
                  <a:pt x="109817" y="1622912"/>
                </a:cubicBezTo>
                <a:cubicBezTo>
                  <a:pt x="265877" y="2075877"/>
                  <a:pt x="500303" y="2507432"/>
                  <a:pt x="849115" y="2843587"/>
                </a:cubicBezTo>
                <a:cubicBezTo>
                  <a:pt x="1197928" y="3179742"/>
                  <a:pt x="1670013" y="3415314"/>
                  <a:pt x="2184177" y="3442782"/>
                </a:cubicBezTo>
                <a:cubicBezTo>
                  <a:pt x="2698340" y="3470251"/>
                  <a:pt x="3250878" y="3272180"/>
                  <a:pt x="3592151" y="2884454"/>
                </a:cubicBezTo>
                <a:cubicBezTo>
                  <a:pt x="4526222" y="1823340"/>
                  <a:pt x="3313558" y="437313"/>
                  <a:pt x="2275470" y="115498"/>
                </a:cubicBezTo>
                <a:cubicBezTo>
                  <a:pt x="1922685" y="5583"/>
                  <a:pt x="1550241" y="-26349"/>
                  <a:pt x="1183857" y="219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44" name="Google Shape;144;p41"/>
          <p:cNvGrpSpPr/>
          <p:nvPr/>
        </p:nvGrpSpPr>
        <p:grpSpPr>
          <a:xfrm>
            <a:off x="363235" y="868775"/>
            <a:ext cx="4850361" cy="3990787"/>
            <a:chOff x="363235" y="868775"/>
            <a:chExt cx="4850361" cy="3990787"/>
          </a:xfrm>
        </p:grpSpPr>
        <p:grpSp>
          <p:nvGrpSpPr>
            <p:cNvPr id="145" name="Google Shape;145;p41"/>
            <p:cNvGrpSpPr/>
            <p:nvPr/>
          </p:nvGrpSpPr>
          <p:grpSpPr>
            <a:xfrm flipH="1">
              <a:off x="3134850" y="868775"/>
              <a:ext cx="939446" cy="939446"/>
              <a:chOff x="7314317" y="1694632"/>
              <a:chExt cx="1286384" cy="1286384"/>
            </a:xfrm>
          </p:grpSpPr>
          <p:sp>
            <p:nvSpPr>
              <p:cNvPr id="146" name="Google Shape;146;p41"/>
              <p:cNvSpPr/>
              <p:nvPr/>
            </p:nvSpPr>
            <p:spPr>
              <a:xfrm>
                <a:off x="7314317" y="1694632"/>
                <a:ext cx="1286384" cy="1286384"/>
              </a:xfrm>
              <a:custGeom>
                <a:rect b="b" l="l" r="r" t="t"/>
                <a:pathLst>
                  <a:path extrusionOk="0" h="1286384" w="1286384">
                    <a:moveTo>
                      <a:pt x="1285480" y="766636"/>
                    </a:moveTo>
                    <a:lnTo>
                      <a:pt x="1285480" y="519888"/>
                    </a:lnTo>
                    <a:lnTo>
                      <a:pt x="1090842" y="519888"/>
                    </a:lnTo>
                    <a:cubicBezTo>
                      <a:pt x="1080609" y="482684"/>
                      <a:pt x="1065797" y="446908"/>
                      <a:pt x="1046677" y="413380"/>
                    </a:cubicBezTo>
                    <a:lnTo>
                      <a:pt x="1184357" y="275700"/>
                    </a:lnTo>
                    <a:lnTo>
                      <a:pt x="1009850" y="101192"/>
                    </a:lnTo>
                    <a:lnTo>
                      <a:pt x="872439" y="238603"/>
                    </a:lnTo>
                    <a:cubicBezTo>
                      <a:pt x="838911" y="219503"/>
                      <a:pt x="803161" y="204671"/>
                      <a:pt x="765931" y="194438"/>
                    </a:cubicBezTo>
                    <a:lnTo>
                      <a:pt x="765931" y="70"/>
                    </a:lnTo>
                    <a:lnTo>
                      <a:pt x="519183" y="70"/>
                    </a:lnTo>
                    <a:lnTo>
                      <a:pt x="519183" y="194707"/>
                    </a:lnTo>
                    <a:cubicBezTo>
                      <a:pt x="481952" y="204941"/>
                      <a:pt x="446202" y="219772"/>
                      <a:pt x="412674" y="238873"/>
                    </a:cubicBezTo>
                    <a:lnTo>
                      <a:pt x="274994" y="101192"/>
                    </a:lnTo>
                    <a:lnTo>
                      <a:pt x="100487" y="275700"/>
                    </a:lnTo>
                    <a:lnTo>
                      <a:pt x="237898" y="413649"/>
                    </a:lnTo>
                    <a:cubicBezTo>
                      <a:pt x="218778" y="447164"/>
                      <a:pt x="203966" y="482947"/>
                      <a:pt x="193732" y="520158"/>
                    </a:cubicBezTo>
                    <a:lnTo>
                      <a:pt x="-905" y="520158"/>
                    </a:lnTo>
                    <a:lnTo>
                      <a:pt x="-905" y="766905"/>
                    </a:lnTo>
                    <a:lnTo>
                      <a:pt x="193732" y="766905"/>
                    </a:lnTo>
                    <a:cubicBezTo>
                      <a:pt x="203966" y="804116"/>
                      <a:pt x="218778" y="839899"/>
                      <a:pt x="237898" y="873414"/>
                    </a:cubicBezTo>
                    <a:lnTo>
                      <a:pt x="100218" y="1010825"/>
                    </a:lnTo>
                    <a:lnTo>
                      <a:pt x="274725" y="1185332"/>
                    </a:lnTo>
                    <a:lnTo>
                      <a:pt x="412405" y="1047652"/>
                    </a:lnTo>
                    <a:cubicBezTo>
                      <a:pt x="445933" y="1066779"/>
                      <a:pt x="481683" y="1081617"/>
                      <a:pt x="518914" y="1091817"/>
                    </a:cubicBezTo>
                    <a:lnTo>
                      <a:pt x="518914" y="1286455"/>
                    </a:lnTo>
                    <a:lnTo>
                      <a:pt x="765661" y="1286455"/>
                    </a:lnTo>
                    <a:lnTo>
                      <a:pt x="765661" y="1091817"/>
                    </a:lnTo>
                    <a:cubicBezTo>
                      <a:pt x="802892" y="1081617"/>
                      <a:pt x="838642" y="1066779"/>
                      <a:pt x="872169" y="1047652"/>
                    </a:cubicBezTo>
                    <a:lnTo>
                      <a:pt x="1009850" y="1185332"/>
                    </a:lnTo>
                    <a:lnTo>
                      <a:pt x="1184357" y="1010825"/>
                    </a:lnTo>
                    <a:lnTo>
                      <a:pt x="1046677" y="873144"/>
                    </a:lnTo>
                    <a:cubicBezTo>
                      <a:pt x="1065797" y="839616"/>
                      <a:pt x="1080609" y="803840"/>
                      <a:pt x="1090842" y="766636"/>
                    </a:cubicBezTo>
                    <a:close/>
                    <a:moveTo>
                      <a:pt x="642254" y="848301"/>
                    </a:moveTo>
                    <a:cubicBezTo>
                      <a:pt x="529013" y="848301"/>
                      <a:pt x="437181" y="756490"/>
                      <a:pt x="437181" y="643228"/>
                    </a:cubicBezTo>
                    <a:cubicBezTo>
                      <a:pt x="437181" y="529967"/>
                      <a:pt x="529013" y="438156"/>
                      <a:pt x="642254" y="438156"/>
                    </a:cubicBezTo>
                    <a:cubicBezTo>
                      <a:pt x="755495" y="438156"/>
                      <a:pt x="847327" y="529967"/>
                      <a:pt x="847327" y="643228"/>
                    </a:cubicBezTo>
                    <a:cubicBezTo>
                      <a:pt x="847327" y="643249"/>
                      <a:pt x="847327" y="643276"/>
                      <a:pt x="847327" y="643296"/>
                    </a:cubicBezTo>
                    <a:cubicBezTo>
                      <a:pt x="847259" y="756530"/>
                      <a:pt x="755495" y="848301"/>
                      <a:pt x="642254" y="84830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41"/>
              <p:cNvSpPr/>
              <p:nvPr/>
            </p:nvSpPr>
            <p:spPr>
              <a:xfrm>
                <a:off x="7576347" y="1956730"/>
                <a:ext cx="762257" cy="762257"/>
              </a:xfrm>
              <a:custGeom>
                <a:rect b="b" l="l" r="r" t="t"/>
                <a:pathLst>
                  <a:path extrusionOk="0" h="762257" w="762257">
                    <a:moveTo>
                      <a:pt x="380225" y="762327"/>
                    </a:moveTo>
                    <a:cubicBezTo>
                      <a:pt x="169766" y="762327"/>
                      <a:pt x="-905" y="591691"/>
                      <a:pt x="-905" y="381198"/>
                    </a:cubicBezTo>
                    <a:cubicBezTo>
                      <a:pt x="-905" y="170706"/>
                      <a:pt x="169766" y="70"/>
                      <a:pt x="380225" y="70"/>
                    </a:cubicBezTo>
                    <a:cubicBezTo>
                      <a:pt x="590683" y="70"/>
                      <a:pt x="761353" y="170706"/>
                      <a:pt x="761353" y="381198"/>
                    </a:cubicBezTo>
                    <a:cubicBezTo>
                      <a:pt x="761151" y="591597"/>
                      <a:pt x="590616" y="762105"/>
                      <a:pt x="380225" y="762327"/>
                    </a:cubicBezTo>
                    <a:close/>
                    <a:moveTo>
                      <a:pt x="380225" y="10169"/>
                    </a:moveTo>
                    <a:cubicBezTo>
                      <a:pt x="175286" y="10169"/>
                      <a:pt x="9194" y="176287"/>
                      <a:pt x="9194" y="381198"/>
                    </a:cubicBezTo>
                    <a:cubicBezTo>
                      <a:pt x="9194" y="586110"/>
                      <a:pt x="175286" y="752228"/>
                      <a:pt x="380225" y="752228"/>
                    </a:cubicBezTo>
                    <a:cubicBezTo>
                      <a:pt x="585162" y="752228"/>
                      <a:pt x="751254" y="586110"/>
                      <a:pt x="751254" y="381198"/>
                    </a:cubicBezTo>
                    <a:cubicBezTo>
                      <a:pt x="751052" y="176375"/>
                      <a:pt x="585028" y="10391"/>
                      <a:pt x="380225" y="1016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48" name="Google Shape;148;p41"/>
            <p:cNvSpPr/>
            <p:nvPr/>
          </p:nvSpPr>
          <p:spPr>
            <a:xfrm flipH="1">
              <a:off x="587036" y="944419"/>
              <a:ext cx="1559006" cy="1173150"/>
            </a:xfrm>
            <a:custGeom>
              <a:rect b="b" l="l" r="r" t="t"/>
              <a:pathLst>
                <a:path extrusionOk="0" h="1607055" w="2135625">
                  <a:moveTo>
                    <a:pt x="2072311" y="1607125"/>
                  </a:moveTo>
                  <a:lnTo>
                    <a:pt x="61506" y="1607125"/>
                  </a:lnTo>
                  <a:cubicBezTo>
                    <a:pt x="27035" y="1607085"/>
                    <a:pt x="-837" y="1579165"/>
                    <a:pt x="-905" y="1544714"/>
                  </a:cubicBezTo>
                  <a:lnTo>
                    <a:pt x="-905" y="62480"/>
                  </a:lnTo>
                  <a:cubicBezTo>
                    <a:pt x="-837" y="28030"/>
                    <a:pt x="27035" y="110"/>
                    <a:pt x="61506" y="70"/>
                  </a:cubicBezTo>
                  <a:lnTo>
                    <a:pt x="2072311" y="70"/>
                  </a:lnTo>
                  <a:cubicBezTo>
                    <a:pt x="2106782" y="110"/>
                    <a:pt x="2134654" y="28030"/>
                    <a:pt x="2134721" y="62480"/>
                  </a:cubicBezTo>
                  <a:lnTo>
                    <a:pt x="2134721" y="1544714"/>
                  </a:lnTo>
                  <a:cubicBezTo>
                    <a:pt x="2134654" y="1579165"/>
                    <a:pt x="2106782" y="1607085"/>
                    <a:pt x="2072311" y="1607125"/>
                  </a:cubicBezTo>
                  <a:close/>
                  <a:moveTo>
                    <a:pt x="61506" y="10169"/>
                  </a:moveTo>
                  <a:cubicBezTo>
                    <a:pt x="32623" y="10209"/>
                    <a:pt x="9261" y="33605"/>
                    <a:pt x="9194" y="62480"/>
                  </a:cubicBezTo>
                  <a:lnTo>
                    <a:pt x="9194" y="1544714"/>
                  </a:lnTo>
                  <a:cubicBezTo>
                    <a:pt x="9261" y="1573590"/>
                    <a:pt x="32623" y="1596986"/>
                    <a:pt x="61506" y="1597026"/>
                  </a:cubicBezTo>
                  <a:lnTo>
                    <a:pt x="2072311" y="1597026"/>
                  </a:lnTo>
                  <a:cubicBezTo>
                    <a:pt x="2101193" y="1596986"/>
                    <a:pt x="2124555" y="1573590"/>
                    <a:pt x="2124622" y="1544714"/>
                  </a:cubicBezTo>
                  <a:lnTo>
                    <a:pt x="2124622" y="62480"/>
                  </a:lnTo>
                  <a:cubicBezTo>
                    <a:pt x="2124555" y="33605"/>
                    <a:pt x="2101193" y="10209"/>
                    <a:pt x="2072311" y="10169"/>
                  </a:cubicBezTo>
                  <a:close/>
                  <a:moveTo>
                    <a:pt x="300511" y="437078"/>
                  </a:moveTo>
                  <a:cubicBezTo>
                    <a:pt x="246583" y="437119"/>
                    <a:pt x="202889" y="393438"/>
                    <a:pt x="202822" y="339524"/>
                  </a:cubicBezTo>
                  <a:cubicBezTo>
                    <a:pt x="202754" y="285610"/>
                    <a:pt x="246448" y="241875"/>
                    <a:pt x="300376" y="241835"/>
                  </a:cubicBezTo>
                  <a:cubicBezTo>
                    <a:pt x="354304" y="241795"/>
                    <a:pt x="397998" y="285475"/>
                    <a:pt x="398065" y="339389"/>
                  </a:cubicBezTo>
                  <a:cubicBezTo>
                    <a:pt x="398065" y="339410"/>
                    <a:pt x="398065" y="339436"/>
                    <a:pt x="398065" y="339457"/>
                  </a:cubicBezTo>
                  <a:cubicBezTo>
                    <a:pt x="397998" y="393317"/>
                    <a:pt x="354371" y="436964"/>
                    <a:pt x="300511" y="437078"/>
                  </a:cubicBezTo>
                  <a:close/>
                  <a:moveTo>
                    <a:pt x="300511" y="252001"/>
                  </a:moveTo>
                  <a:cubicBezTo>
                    <a:pt x="252171" y="252001"/>
                    <a:pt x="212988" y="291184"/>
                    <a:pt x="212988" y="339524"/>
                  </a:cubicBezTo>
                  <a:cubicBezTo>
                    <a:pt x="212988" y="387864"/>
                    <a:pt x="252171" y="427047"/>
                    <a:pt x="300511" y="427047"/>
                  </a:cubicBezTo>
                  <a:cubicBezTo>
                    <a:pt x="348850" y="427047"/>
                    <a:pt x="388034" y="387864"/>
                    <a:pt x="388034" y="339524"/>
                  </a:cubicBezTo>
                  <a:cubicBezTo>
                    <a:pt x="388034" y="291184"/>
                    <a:pt x="348850" y="252001"/>
                    <a:pt x="300511" y="252001"/>
                  </a:cubicBezTo>
                  <a:close/>
                  <a:moveTo>
                    <a:pt x="925357" y="283173"/>
                  </a:moveTo>
                  <a:cubicBezTo>
                    <a:pt x="925289" y="280399"/>
                    <a:pt x="923068" y="278157"/>
                    <a:pt x="920307" y="278123"/>
                  </a:cubicBezTo>
                  <a:lnTo>
                    <a:pt x="472325" y="278123"/>
                  </a:lnTo>
                  <a:cubicBezTo>
                    <a:pt x="469565" y="278123"/>
                    <a:pt x="467276" y="280385"/>
                    <a:pt x="467276" y="283173"/>
                  </a:cubicBezTo>
                  <a:cubicBezTo>
                    <a:pt x="467276" y="285960"/>
                    <a:pt x="469565" y="288222"/>
                    <a:pt x="472325" y="288222"/>
                  </a:cubicBezTo>
                  <a:lnTo>
                    <a:pt x="920644" y="288222"/>
                  </a:lnTo>
                  <a:cubicBezTo>
                    <a:pt x="923270" y="288047"/>
                    <a:pt x="925357" y="285832"/>
                    <a:pt x="925357" y="283173"/>
                  </a:cubicBezTo>
                  <a:close/>
                  <a:moveTo>
                    <a:pt x="925357" y="339457"/>
                  </a:moveTo>
                  <a:cubicBezTo>
                    <a:pt x="925289" y="336683"/>
                    <a:pt x="923068" y="334441"/>
                    <a:pt x="920307" y="334407"/>
                  </a:cubicBezTo>
                  <a:lnTo>
                    <a:pt x="472325" y="334407"/>
                  </a:lnTo>
                  <a:cubicBezTo>
                    <a:pt x="469565" y="334407"/>
                    <a:pt x="467276" y="336669"/>
                    <a:pt x="467276" y="339457"/>
                  </a:cubicBezTo>
                  <a:cubicBezTo>
                    <a:pt x="467276" y="342244"/>
                    <a:pt x="469565" y="344506"/>
                    <a:pt x="472325" y="344506"/>
                  </a:cubicBezTo>
                  <a:lnTo>
                    <a:pt x="920644" y="344506"/>
                  </a:lnTo>
                  <a:cubicBezTo>
                    <a:pt x="923270" y="344331"/>
                    <a:pt x="925357" y="342116"/>
                    <a:pt x="925357" y="339457"/>
                  </a:cubicBezTo>
                  <a:close/>
                  <a:moveTo>
                    <a:pt x="662788" y="395741"/>
                  </a:moveTo>
                  <a:cubicBezTo>
                    <a:pt x="662788" y="392953"/>
                    <a:pt x="660499" y="390691"/>
                    <a:pt x="657738" y="390691"/>
                  </a:cubicBezTo>
                  <a:lnTo>
                    <a:pt x="471988" y="390691"/>
                  </a:lnTo>
                  <a:cubicBezTo>
                    <a:pt x="469228" y="390691"/>
                    <a:pt x="466939" y="392953"/>
                    <a:pt x="466939" y="395741"/>
                  </a:cubicBezTo>
                  <a:cubicBezTo>
                    <a:pt x="466939" y="398528"/>
                    <a:pt x="469228" y="400790"/>
                    <a:pt x="471988" y="400790"/>
                  </a:cubicBezTo>
                  <a:lnTo>
                    <a:pt x="658075" y="400790"/>
                  </a:lnTo>
                  <a:cubicBezTo>
                    <a:pt x="660836" y="400830"/>
                    <a:pt x="663057" y="398629"/>
                    <a:pt x="663125" y="395875"/>
                  </a:cubicBezTo>
                  <a:cubicBezTo>
                    <a:pt x="663125" y="395828"/>
                    <a:pt x="663125" y="395788"/>
                    <a:pt x="663125" y="395741"/>
                  </a:cubicBezTo>
                  <a:close/>
                  <a:moveTo>
                    <a:pt x="1913355" y="572268"/>
                  </a:moveTo>
                  <a:cubicBezTo>
                    <a:pt x="1913355" y="569480"/>
                    <a:pt x="1911067" y="567218"/>
                    <a:pt x="1908306" y="567218"/>
                  </a:cubicBezTo>
                  <a:lnTo>
                    <a:pt x="181412" y="567218"/>
                  </a:lnTo>
                  <a:cubicBezTo>
                    <a:pt x="178652" y="567218"/>
                    <a:pt x="176363" y="569480"/>
                    <a:pt x="176363" y="572268"/>
                  </a:cubicBezTo>
                  <a:cubicBezTo>
                    <a:pt x="176363" y="575055"/>
                    <a:pt x="178652" y="577317"/>
                    <a:pt x="181412" y="577317"/>
                  </a:cubicBezTo>
                  <a:lnTo>
                    <a:pt x="1908306" y="577317"/>
                  </a:lnTo>
                  <a:cubicBezTo>
                    <a:pt x="1911134" y="577465"/>
                    <a:pt x="1913558" y="575297"/>
                    <a:pt x="1913692" y="572476"/>
                  </a:cubicBezTo>
                  <a:cubicBezTo>
                    <a:pt x="1913692" y="572409"/>
                    <a:pt x="1913692" y="572335"/>
                    <a:pt x="1913692" y="572268"/>
                  </a:cubicBezTo>
                  <a:close/>
                  <a:moveTo>
                    <a:pt x="1289654" y="1456451"/>
                  </a:moveTo>
                  <a:lnTo>
                    <a:pt x="1289654" y="609499"/>
                  </a:lnTo>
                  <a:cubicBezTo>
                    <a:pt x="1289654" y="606711"/>
                    <a:pt x="1287365" y="604449"/>
                    <a:pt x="1284605" y="604449"/>
                  </a:cubicBezTo>
                  <a:cubicBezTo>
                    <a:pt x="1281845" y="604449"/>
                    <a:pt x="1279556" y="606711"/>
                    <a:pt x="1279556" y="609499"/>
                  </a:cubicBezTo>
                  <a:lnTo>
                    <a:pt x="1279556" y="1456451"/>
                  </a:lnTo>
                  <a:cubicBezTo>
                    <a:pt x="1279556" y="1459238"/>
                    <a:pt x="1281845" y="1461500"/>
                    <a:pt x="1284605" y="1461500"/>
                  </a:cubicBezTo>
                  <a:cubicBezTo>
                    <a:pt x="1287365" y="1461500"/>
                    <a:pt x="1289654" y="1459238"/>
                    <a:pt x="1289654" y="1456451"/>
                  </a:cubicBezTo>
                  <a:close/>
                  <a:moveTo>
                    <a:pt x="1746927" y="749872"/>
                  </a:moveTo>
                  <a:cubicBezTo>
                    <a:pt x="1746995" y="747118"/>
                    <a:pt x="1744773" y="744863"/>
                    <a:pt x="1742013" y="744822"/>
                  </a:cubicBezTo>
                  <a:cubicBezTo>
                    <a:pt x="1741945" y="744822"/>
                    <a:pt x="1741945" y="744822"/>
                    <a:pt x="1741878" y="744822"/>
                  </a:cubicBezTo>
                  <a:lnTo>
                    <a:pt x="1427469" y="744822"/>
                  </a:lnTo>
                  <a:cubicBezTo>
                    <a:pt x="1424709" y="744822"/>
                    <a:pt x="1422420" y="747085"/>
                    <a:pt x="1422420" y="749872"/>
                  </a:cubicBezTo>
                  <a:cubicBezTo>
                    <a:pt x="1422420" y="752659"/>
                    <a:pt x="1424709" y="754921"/>
                    <a:pt x="1427469" y="754921"/>
                  </a:cubicBezTo>
                  <a:lnTo>
                    <a:pt x="1742013" y="754921"/>
                  </a:lnTo>
                  <a:cubicBezTo>
                    <a:pt x="1744773" y="755036"/>
                    <a:pt x="1747130" y="752861"/>
                    <a:pt x="1747264" y="750080"/>
                  </a:cubicBezTo>
                  <a:cubicBezTo>
                    <a:pt x="1747264" y="750006"/>
                    <a:pt x="1747264" y="749939"/>
                    <a:pt x="1747264" y="749872"/>
                  </a:cubicBezTo>
                  <a:close/>
                  <a:moveTo>
                    <a:pt x="1746927" y="828912"/>
                  </a:moveTo>
                  <a:cubicBezTo>
                    <a:pt x="1746927" y="826124"/>
                    <a:pt x="1744639" y="823862"/>
                    <a:pt x="1741878" y="823862"/>
                  </a:cubicBezTo>
                  <a:lnTo>
                    <a:pt x="1427469" y="823862"/>
                  </a:lnTo>
                  <a:cubicBezTo>
                    <a:pt x="1424709" y="823862"/>
                    <a:pt x="1422420" y="826124"/>
                    <a:pt x="1422420" y="828912"/>
                  </a:cubicBezTo>
                  <a:cubicBezTo>
                    <a:pt x="1422420" y="831699"/>
                    <a:pt x="1424709" y="833961"/>
                    <a:pt x="1427469" y="833961"/>
                  </a:cubicBezTo>
                  <a:lnTo>
                    <a:pt x="1742013" y="833961"/>
                  </a:lnTo>
                  <a:cubicBezTo>
                    <a:pt x="1744773" y="834109"/>
                    <a:pt x="1747130" y="832002"/>
                    <a:pt x="1747264" y="829255"/>
                  </a:cubicBezTo>
                  <a:cubicBezTo>
                    <a:pt x="1747264" y="829188"/>
                    <a:pt x="1747264" y="829114"/>
                    <a:pt x="1747264" y="829046"/>
                  </a:cubicBezTo>
                  <a:close/>
                  <a:moveTo>
                    <a:pt x="1746927" y="908019"/>
                  </a:moveTo>
                  <a:cubicBezTo>
                    <a:pt x="1746995" y="905265"/>
                    <a:pt x="1744773" y="903010"/>
                    <a:pt x="1742013" y="902969"/>
                  </a:cubicBezTo>
                  <a:cubicBezTo>
                    <a:pt x="1741945" y="902969"/>
                    <a:pt x="1741945" y="902969"/>
                    <a:pt x="1741878" y="902969"/>
                  </a:cubicBezTo>
                  <a:lnTo>
                    <a:pt x="1427469" y="902969"/>
                  </a:lnTo>
                  <a:cubicBezTo>
                    <a:pt x="1424709" y="902969"/>
                    <a:pt x="1422420" y="905232"/>
                    <a:pt x="1422420" y="908019"/>
                  </a:cubicBezTo>
                  <a:cubicBezTo>
                    <a:pt x="1422420" y="910806"/>
                    <a:pt x="1424709" y="913068"/>
                    <a:pt x="1427469" y="913068"/>
                  </a:cubicBezTo>
                  <a:lnTo>
                    <a:pt x="1742013" y="913068"/>
                  </a:lnTo>
                  <a:cubicBezTo>
                    <a:pt x="1744773" y="913183"/>
                    <a:pt x="1747130" y="911008"/>
                    <a:pt x="1747264" y="908228"/>
                  </a:cubicBezTo>
                  <a:cubicBezTo>
                    <a:pt x="1747264" y="908154"/>
                    <a:pt x="1747264" y="908086"/>
                    <a:pt x="1747264" y="908019"/>
                  </a:cubicBezTo>
                  <a:close/>
                  <a:moveTo>
                    <a:pt x="1100605" y="785218"/>
                  </a:moveTo>
                  <a:cubicBezTo>
                    <a:pt x="1100605" y="782430"/>
                    <a:pt x="1098316" y="780168"/>
                    <a:pt x="1095555" y="780168"/>
                  </a:cubicBezTo>
                  <a:lnTo>
                    <a:pt x="624413" y="780168"/>
                  </a:lnTo>
                  <a:cubicBezTo>
                    <a:pt x="621652" y="780168"/>
                    <a:pt x="619363" y="782430"/>
                    <a:pt x="619363" y="785218"/>
                  </a:cubicBezTo>
                  <a:cubicBezTo>
                    <a:pt x="619363" y="788005"/>
                    <a:pt x="621652" y="790267"/>
                    <a:pt x="624413" y="790267"/>
                  </a:cubicBezTo>
                  <a:lnTo>
                    <a:pt x="1096094" y="790267"/>
                  </a:lnTo>
                  <a:cubicBezTo>
                    <a:pt x="1098854" y="790233"/>
                    <a:pt x="1101076" y="787991"/>
                    <a:pt x="1101144" y="785218"/>
                  </a:cubicBezTo>
                  <a:close/>
                  <a:moveTo>
                    <a:pt x="1100605" y="864257"/>
                  </a:moveTo>
                  <a:cubicBezTo>
                    <a:pt x="1100537" y="861484"/>
                    <a:pt x="1098316" y="859242"/>
                    <a:pt x="1095555" y="859208"/>
                  </a:cubicBezTo>
                  <a:lnTo>
                    <a:pt x="624413" y="859208"/>
                  </a:lnTo>
                  <a:cubicBezTo>
                    <a:pt x="621652" y="859208"/>
                    <a:pt x="619363" y="861470"/>
                    <a:pt x="619363" y="864257"/>
                  </a:cubicBezTo>
                  <a:cubicBezTo>
                    <a:pt x="619363" y="867045"/>
                    <a:pt x="621652" y="869307"/>
                    <a:pt x="624413" y="869307"/>
                  </a:cubicBezTo>
                  <a:lnTo>
                    <a:pt x="1096094" y="869307"/>
                  </a:lnTo>
                  <a:cubicBezTo>
                    <a:pt x="1098854" y="869307"/>
                    <a:pt x="1101144" y="867045"/>
                    <a:pt x="1101144" y="864257"/>
                  </a:cubicBezTo>
                  <a:close/>
                  <a:moveTo>
                    <a:pt x="1100605" y="943365"/>
                  </a:moveTo>
                  <a:cubicBezTo>
                    <a:pt x="1100537" y="940591"/>
                    <a:pt x="1098316" y="938349"/>
                    <a:pt x="1095555" y="938315"/>
                  </a:cubicBezTo>
                  <a:lnTo>
                    <a:pt x="624413" y="938315"/>
                  </a:lnTo>
                  <a:cubicBezTo>
                    <a:pt x="621652" y="938315"/>
                    <a:pt x="619363" y="940577"/>
                    <a:pt x="619363" y="943365"/>
                  </a:cubicBezTo>
                  <a:cubicBezTo>
                    <a:pt x="619363" y="946152"/>
                    <a:pt x="621652" y="948414"/>
                    <a:pt x="624413" y="948414"/>
                  </a:cubicBezTo>
                  <a:lnTo>
                    <a:pt x="1096094" y="948414"/>
                  </a:lnTo>
                  <a:cubicBezTo>
                    <a:pt x="1098854" y="948414"/>
                    <a:pt x="1101076" y="946233"/>
                    <a:pt x="1101144" y="943499"/>
                  </a:cubicBezTo>
                  <a:close/>
                  <a:moveTo>
                    <a:pt x="1100605" y="1074447"/>
                  </a:moveTo>
                  <a:cubicBezTo>
                    <a:pt x="1100537" y="1071673"/>
                    <a:pt x="1098316" y="1069431"/>
                    <a:pt x="1095555" y="1069398"/>
                  </a:cubicBezTo>
                  <a:lnTo>
                    <a:pt x="624413" y="1069398"/>
                  </a:lnTo>
                  <a:cubicBezTo>
                    <a:pt x="621652" y="1069398"/>
                    <a:pt x="619363" y="1071660"/>
                    <a:pt x="619363" y="1074447"/>
                  </a:cubicBezTo>
                  <a:cubicBezTo>
                    <a:pt x="619363" y="1077234"/>
                    <a:pt x="621652" y="1079497"/>
                    <a:pt x="624413" y="1079497"/>
                  </a:cubicBezTo>
                  <a:lnTo>
                    <a:pt x="1096094" y="1079497"/>
                  </a:lnTo>
                  <a:cubicBezTo>
                    <a:pt x="1098854" y="1079463"/>
                    <a:pt x="1101076" y="1077221"/>
                    <a:pt x="1101144" y="1074447"/>
                  </a:cubicBezTo>
                  <a:close/>
                  <a:moveTo>
                    <a:pt x="1100605" y="1153554"/>
                  </a:moveTo>
                  <a:cubicBezTo>
                    <a:pt x="1100605" y="1150767"/>
                    <a:pt x="1098316" y="1148505"/>
                    <a:pt x="1095555" y="1148505"/>
                  </a:cubicBezTo>
                  <a:lnTo>
                    <a:pt x="624413" y="1148505"/>
                  </a:lnTo>
                  <a:cubicBezTo>
                    <a:pt x="621652" y="1148505"/>
                    <a:pt x="619363" y="1150767"/>
                    <a:pt x="619363" y="1153554"/>
                  </a:cubicBezTo>
                  <a:cubicBezTo>
                    <a:pt x="619363" y="1156342"/>
                    <a:pt x="621652" y="1158604"/>
                    <a:pt x="624413" y="1158604"/>
                  </a:cubicBezTo>
                  <a:lnTo>
                    <a:pt x="1096094" y="1158604"/>
                  </a:lnTo>
                  <a:cubicBezTo>
                    <a:pt x="1098854" y="1158570"/>
                    <a:pt x="1101076" y="1156328"/>
                    <a:pt x="1101144" y="1153554"/>
                  </a:cubicBezTo>
                  <a:close/>
                  <a:moveTo>
                    <a:pt x="1100605" y="1232594"/>
                  </a:moveTo>
                  <a:cubicBezTo>
                    <a:pt x="1100537" y="1229821"/>
                    <a:pt x="1098316" y="1227579"/>
                    <a:pt x="1095555" y="1227545"/>
                  </a:cubicBezTo>
                  <a:lnTo>
                    <a:pt x="624413" y="1227545"/>
                  </a:lnTo>
                  <a:cubicBezTo>
                    <a:pt x="621652" y="1227545"/>
                    <a:pt x="619363" y="1229807"/>
                    <a:pt x="619363" y="1232594"/>
                  </a:cubicBezTo>
                  <a:cubicBezTo>
                    <a:pt x="619363" y="1235382"/>
                    <a:pt x="621652" y="1237644"/>
                    <a:pt x="624413" y="1237644"/>
                  </a:cubicBezTo>
                  <a:lnTo>
                    <a:pt x="1096094" y="1237644"/>
                  </a:lnTo>
                  <a:cubicBezTo>
                    <a:pt x="1098854" y="1237644"/>
                    <a:pt x="1101144" y="1235382"/>
                    <a:pt x="1101144" y="1232594"/>
                  </a:cubicBezTo>
                  <a:close/>
                  <a:moveTo>
                    <a:pt x="1746927" y="987059"/>
                  </a:moveTo>
                  <a:cubicBezTo>
                    <a:pt x="1746927" y="984272"/>
                    <a:pt x="1744639" y="982009"/>
                    <a:pt x="1741878" y="982009"/>
                  </a:cubicBezTo>
                  <a:lnTo>
                    <a:pt x="1427469" y="982009"/>
                  </a:lnTo>
                  <a:cubicBezTo>
                    <a:pt x="1424709" y="982009"/>
                    <a:pt x="1422420" y="984272"/>
                    <a:pt x="1422420" y="987059"/>
                  </a:cubicBezTo>
                  <a:cubicBezTo>
                    <a:pt x="1422420" y="989846"/>
                    <a:pt x="1424709" y="992108"/>
                    <a:pt x="1427469" y="992108"/>
                  </a:cubicBezTo>
                  <a:lnTo>
                    <a:pt x="1742013" y="992108"/>
                  </a:lnTo>
                  <a:cubicBezTo>
                    <a:pt x="1744773" y="992256"/>
                    <a:pt x="1747130" y="990149"/>
                    <a:pt x="1747264" y="987402"/>
                  </a:cubicBezTo>
                  <a:cubicBezTo>
                    <a:pt x="1747264" y="987288"/>
                    <a:pt x="1747264" y="987173"/>
                    <a:pt x="1747264" y="987059"/>
                  </a:cubicBezTo>
                  <a:close/>
                  <a:moveTo>
                    <a:pt x="1746927" y="1066166"/>
                  </a:moveTo>
                  <a:cubicBezTo>
                    <a:pt x="1746927" y="1063379"/>
                    <a:pt x="1744639" y="1061117"/>
                    <a:pt x="1741878" y="1061117"/>
                  </a:cubicBezTo>
                  <a:lnTo>
                    <a:pt x="1427469" y="1061117"/>
                  </a:lnTo>
                  <a:cubicBezTo>
                    <a:pt x="1424709" y="1061117"/>
                    <a:pt x="1422420" y="1063379"/>
                    <a:pt x="1422420" y="1066166"/>
                  </a:cubicBezTo>
                  <a:cubicBezTo>
                    <a:pt x="1422420" y="1068953"/>
                    <a:pt x="1424709" y="1071215"/>
                    <a:pt x="1427469" y="1071215"/>
                  </a:cubicBezTo>
                  <a:lnTo>
                    <a:pt x="1742013" y="1071215"/>
                  </a:lnTo>
                  <a:cubicBezTo>
                    <a:pt x="1744773" y="1071330"/>
                    <a:pt x="1747130" y="1069155"/>
                    <a:pt x="1747264" y="1066375"/>
                  </a:cubicBezTo>
                  <a:cubicBezTo>
                    <a:pt x="1747264" y="1066301"/>
                    <a:pt x="1747264" y="1066233"/>
                    <a:pt x="1747264" y="1066166"/>
                  </a:cubicBezTo>
                  <a:close/>
                  <a:moveTo>
                    <a:pt x="1746927" y="1145273"/>
                  </a:moveTo>
                  <a:cubicBezTo>
                    <a:pt x="1746995" y="1142520"/>
                    <a:pt x="1744773" y="1140264"/>
                    <a:pt x="1742013" y="1140224"/>
                  </a:cubicBezTo>
                  <a:cubicBezTo>
                    <a:pt x="1741945" y="1140224"/>
                    <a:pt x="1741945" y="1140224"/>
                    <a:pt x="1741878" y="1140224"/>
                  </a:cubicBezTo>
                  <a:lnTo>
                    <a:pt x="1427469" y="1140224"/>
                  </a:lnTo>
                  <a:cubicBezTo>
                    <a:pt x="1424709" y="1140224"/>
                    <a:pt x="1422420" y="1142486"/>
                    <a:pt x="1422420" y="1145273"/>
                  </a:cubicBezTo>
                  <a:cubicBezTo>
                    <a:pt x="1422420" y="1148061"/>
                    <a:pt x="1424709" y="1150323"/>
                    <a:pt x="1427469" y="1150323"/>
                  </a:cubicBezTo>
                  <a:lnTo>
                    <a:pt x="1742013" y="1150323"/>
                  </a:lnTo>
                  <a:cubicBezTo>
                    <a:pt x="1744773" y="1150437"/>
                    <a:pt x="1747130" y="1148269"/>
                    <a:pt x="1747264" y="1145482"/>
                  </a:cubicBezTo>
                  <a:cubicBezTo>
                    <a:pt x="1747264" y="1145482"/>
                    <a:pt x="1747264" y="1145475"/>
                    <a:pt x="1747264" y="1145475"/>
                  </a:cubicBezTo>
                  <a:close/>
                  <a:moveTo>
                    <a:pt x="517365" y="1359704"/>
                  </a:moveTo>
                  <a:lnTo>
                    <a:pt x="216354" y="1359704"/>
                  </a:lnTo>
                  <a:cubicBezTo>
                    <a:pt x="213594" y="1359671"/>
                    <a:pt x="211372" y="1357429"/>
                    <a:pt x="211305" y="1354655"/>
                  </a:cubicBezTo>
                  <a:lnTo>
                    <a:pt x="211305" y="749872"/>
                  </a:lnTo>
                  <a:cubicBezTo>
                    <a:pt x="211305" y="747085"/>
                    <a:pt x="213594" y="744822"/>
                    <a:pt x="216354" y="744822"/>
                  </a:cubicBezTo>
                  <a:lnTo>
                    <a:pt x="517365" y="744822"/>
                  </a:lnTo>
                  <a:cubicBezTo>
                    <a:pt x="520126" y="744782"/>
                    <a:pt x="522347" y="746984"/>
                    <a:pt x="522415" y="749737"/>
                  </a:cubicBezTo>
                  <a:cubicBezTo>
                    <a:pt x="522415" y="749784"/>
                    <a:pt x="522415" y="749825"/>
                    <a:pt x="522415" y="749872"/>
                  </a:cubicBezTo>
                  <a:lnTo>
                    <a:pt x="522415" y="1354655"/>
                  </a:lnTo>
                  <a:cubicBezTo>
                    <a:pt x="522415" y="1357442"/>
                    <a:pt x="520126" y="1359704"/>
                    <a:pt x="517365" y="1359704"/>
                  </a:cubicBezTo>
                  <a:close/>
                  <a:moveTo>
                    <a:pt x="221134" y="1349606"/>
                  </a:moveTo>
                  <a:lnTo>
                    <a:pt x="512047" y="1349606"/>
                  </a:lnTo>
                  <a:lnTo>
                    <a:pt x="512047" y="754988"/>
                  </a:lnTo>
                  <a:lnTo>
                    <a:pt x="221134" y="75498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41"/>
            <p:cNvSpPr/>
            <p:nvPr/>
          </p:nvSpPr>
          <p:spPr>
            <a:xfrm flipH="1">
              <a:off x="2638008" y="4077082"/>
              <a:ext cx="94913" cy="103405"/>
            </a:xfrm>
            <a:custGeom>
              <a:rect b="b" l="l" r="r" t="t"/>
              <a:pathLst>
                <a:path extrusionOk="0" h="141651" w="130018">
                  <a:moveTo>
                    <a:pt x="101171" y="141721"/>
                  </a:moveTo>
                  <a:cubicBezTo>
                    <a:pt x="96457" y="141640"/>
                    <a:pt x="91812" y="140341"/>
                    <a:pt x="87706" y="137951"/>
                  </a:cubicBezTo>
                  <a:lnTo>
                    <a:pt x="12840" y="94728"/>
                  </a:lnTo>
                  <a:cubicBezTo>
                    <a:pt x="-356" y="87066"/>
                    <a:pt x="-4799" y="70174"/>
                    <a:pt x="2809" y="56992"/>
                  </a:cubicBezTo>
                  <a:cubicBezTo>
                    <a:pt x="5232" y="52852"/>
                    <a:pt x="8666" y="49405"/>
                    <a:pt x="12840" y="46994"/>
                  </a:cubicBezTo>
                  <a:lnTo>
                    <a:pt x="87706" y="3771"/>
                  </a:lnTo>
                  <a:cubicBezTo>
                    <a:pt x="100901" y="-3850"/>
                    <a:pt x="117800" y="675"/>
                    <a:pt x="125408" y="13877"/>
                  </a:cubicBezTo>
                  <a:cubicBezTo>
                    <a:pt x="127831" y="18071"/>
                    <a:pt x="129111" y="22831"/>
                    <a:pt x="129111" y="27672"/>
                  </a:cubicBezTo>
                  <a:lnTo>
                    <a:pt x="129111" y="113848"/>
                  </a:lnTo>
                  <a:cubicBezTo>
                    <a:pt x="129245" y="123651"/>
                    <a:pt x="124062" y="132767"/>
                    <a:pt x="115646" y="137749"/>
                  </a:cubicBezTo>
                  <a:cubicBezTo>
                    <a:pt x="111270" y="140381"/>
                    <a:pt x="106288" y="141755"/>
                    <a:pt x="101171" y="141721"/>
                  </a:cubicBezTo>
                  <a:close/>
                  <a:moveTo>
                    <a:pt x="17552" y="55747"/>
                  </a:moveTo>
                  <a:lnTo>
                    <a:pt x="17552" y="55747"/>
                  </a:lnTo>
                  <a:cubicBezTo>
                    <a:pt x="9204" y="60621"/>
                    <a:pt x="6376" y="71346"/>
                    <a:pt x="11292" y="79688"/>
                  </a:cubicBezTo>
                  <a:cubicBezTo>
                    <a:pt x="12773" y="82293"/>
                    <a:pt x="14927" y="84454"/>
                    <a:pt x="17552" y="85976"/>
                  </a:cubicBezTo>
                  <a:lnTo>
                    <a:pt x="92418" y="129199"/>
                  </a:lnTo>
                  <a:cubicBezTo>
                    <a:pt x="100766" y="134032"/>
                    <a:pt x="111472" y="131164"/>
                    <a:pt x="116319" y="122789"/>
                  </a:cubicBezTo>
                  <a:cubicBezTo>
                    <a:pt x="117867" y="120137"/>
                    <a:pt x="118675" y="117120"/>
                    <a:pt x="118675" y="114050"/>
                  </a:cubicBezTo>
                  <a:lnTo>
                    <a:pt x="118675" y="27672"/>
                  </a:lnTo>
                  <a:cubicBezTo>
                    <a:pt x="118675" y="18004"/>
                    <a:pt x="110798" y="10174"/>
                    <a:pt x="101171" y="10181"/>
                  </a:cubicBezTo>
                  <a:cubicBezTo>
                    <a:pt x="98074" y="10181"/>
                    <a:pt x="95044" y="10989"/>
                    <a:pt x="92418" y="12524"/>
                  </a:cubicBezTo>
                  <a:close/>
                </a:path>
              </a:pathLst>
            </a:custGeom>
            <a:solidFill>
              <a:srgbClr val="00000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50" name="Google Shape;150;p41"/>
            <p:cNvGrpSpPr/>
            <p:nvPr/>
          </p:nvGrpSpPr>
          <p:grpSpPr>
            <a:xfrm flipH="1">
              <a:off x="363235" y="2815878"/>
              <a:ext cx="700000" cy="581948"/>
              <a:chOff x="8426667" y="3750949"/>
              <a:chExt cx="958510" cy="796862"/>
            </a:xfrm>
          </p:grpSpPr>
          <p:sp>
            <p:nvSpPr>
              <p:cNvPr id="151" name="Google Shape;151;p41"/>
              <p:cNvSpPr/>
              <p:nvPr/>
            </p:nvSpPr>
            <p:spPr>
              <a:xfrm>
                <a:off x="8426667" y="3750949"/>
                <a:ext cx="958510" cy="796862"/>
              </a:xfrm>
              <a:custGeom>
                <a:rect b="b" l="l" r="r" t="t"/>
                <a:pathLst>
                  <a:path extrusionOk="0" h="796862" w="958510">
                    <a:moveTo>
                      <a:pt x="-905" y="22826"/>
                    </a:moveTo>
                    <a:lnTo>
                      <a:pt x="690324" y="70"/>
                    </a:lnTo>
                    <a:lnTo>
                      <a:pt x="690324" y="83688"/>
                    </a:lnTo>
                    <a:cubicBezTo>
                      <a:pt x="690324" y="319461"/>
                      <a:pt x="783098" y="545768"/>
                      <a:pt x="948584" y="713718"/>
                    </a:cubicBezTo>
                    <a:lnTo>
                      <a:pt x="957606" y="722874"/>
                    </a:lnTo>
                    <a:lnTo>
                      <a:pt x="221606" y="796932"/>
                    </a:lnTo>
                    <a:cubicBezTo>
                      <a:pt x="60833" y="625051"/>
                      <a:pt x="-568" y="360395"/>
                      <a:pt x="-568" y="17080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41"/>
              <p:cNvSpPr/>
              <p:nvPr/>
            </p:nvSpPr>
            <p:spPr>
              <a:xfrm>
                <a:off x="8589386" y="4026634"/>
                <a:ext cx="462464" cy="183809"/>
              </a:xfrm>
              <a:custGeom>
                <a:rect b="b" l="l" r="r" t="t"/>
                <a:pathLst>
                  <a:path extrusionOk="0" h="183809" w="462464">
                    <a:moveTo>
                      <a:pt x="4151" y="35764"/>
                    </a:moveTo>
                    <a:cubicBezTo>
                      <a:pt x="1458" y="35771"/>
                      <a:pt x="-697" y="33711"/>
                      <a:pt x="-899" y="31051"/>
                    </a:cubicBezTo>
                    <a:cubicBezTo>
                      <a:pt x="-1033" y="28271"/>
                      <a:pt x="1053" y="25881"/>
                      <a:pt x="3814" y="25665"/>
                    </a:cubicBezTo>
                    <a:lnTo>
                      <a:pt x="401033" y="82"/>
                    </a:lnTo>
                    <a:cubicBezTo>
                      <a:pt x="403794" y="-107"/>
                      <a:pt x="406150" y="1967"/>
                      <a:pt x="406352" y="4707"/>
                    </a:cubicBezTo>
                    <a:cubicBezTo>
                      <a:pt x="406352" y="4741"/>
                      <a:pt x="406352" y="4767"/>
                      <a:pt x="406352" y="4794"/>
                    </a:cubicBezTo>
                    <a:cubicBezTo>
                      <a:pt x="406554" y="7575"/>
                      <a:pt x="404467" y="9985"/>
                      <a:pt x="401639" y="10181"/>
                    </a:cubicBezTo>
                    <a:cubicBezTo>
                      <a:pt x="401639" y="10181"/>
                      <a:pt x="401639" y="10181"/>
                      <a:pt x="401639" y="10181"/>
                    </a:cubicBezTo>
                    <a:lnTo>
                      <a:pt x="4420" y="35764"/>
                    </a:lnTo>
                    <a:close/>
                    <a:moveTo>
                      <a:pt x="59155" y="183880"/>
                    </a:moveTo>
                    <a:lnTo>
                      <a:pt x="456374" y="158229"/>
                    </a:lnTo>
                    <a:cubicBezTo>
                      <a:pt x="459135" y="158303"/>
                      <a:pt x="461491" y="156108"/>
                      <a:pt x="461559" y="153321"/>
                    </a:cubicBezTo>
                    <a:cubicBezTo>
                      <a:pt x="461626" y="150534"/>
                      <a:pt x="459405" y="148211"/>
                      <a:pt x="456644" y="148137"/>
                    </a:cubicBezTo>
                    <a:cubicBezTo>
                      <a:pt x="456307" y="148123"/>
                      <a:pt x="456038" y="148144"/>
                      <a:pt x="455701" y="148197"/>
                    </a:cubicBezTo>
                    <a:lnTo>
                      <a:pt x="58482" y="173781"/>
                    </a:lnTo>
                    <a:cubicBezTo>
                      <a:pt x="55721" y="173781"/>
                      <a:pt x="53433" y="176043"/>
                      <a:pt x="53433" y="178830"/>
                    </a:cubicBezTo>
                    <a:cubicBezTo>
                      <a:pt x="53433" y="181618"/>
                      <a:pt x="55721" y="183880"/>
                      <a:pt x="58482" y="1838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3" name="Google Shape;153;p41"/>
            <p:cNvSpPr/>
            <p:nvPr/>
          </p:nvSpPr>
          <p:spPr>
            <a:xfrm flipH="1">
              <a:off x="5118683" y="4756157"/>
              <a:ext cx="94913" cy="103405"/>
            </a:xfrm>
            <a:custGeom>
              <a:rect b="b" l="l" r="r" t="t"/>
              <a:pathLst>
                <a:path extrusionOk="0" h="141651" w="130018">
                  <a:moveTo>
                    <a:pt x="101171" y="141721"/>
                  </a:moveTo>
                  <a:cubicBezTo>
                    <a:pt x="96457" y="141640"/>
                    <a:pt x="91812" y="140341"/>
                    <a:pt x="87706" y="137951"/>
                  </a:cubicBezTo>
                  <a:lnTo>
                    <a:pt x="12840" y="94728"/>
                  </a:lnTo>
                  <a:cubicBezTo>
                    <a:pt x="-356" y="87066"/>
                    <a:pt x="-4799" y="70174"/>
                    <a:pt x="2809" y="56992"/>
                  </a:cubicBezTo>
                  <a:cubicBezTo>
                    <a:pt x="5232" y="52852"/>
                    <a:pt x="8666" y="49405"/>
                    <a:pt x="12840" y="46994"/>
                  </a:cubicBezTo>
                  <a:lnTo>
                    <a:pt x="87706" y="3771"/>
                  </a:lnTo>
                  <a:cubicBezTo>
                    <a:pt x="100901" y="-3850"/>
                    <a:pt x="117800" y="675"/>
                    <a:pt x="125408" y="13877"/>
                  </a:cubicBezTo>
                  <a:cubicBezTo>
                    <a:pt x="127831" y="18071"/>
                    <a:pt x="129111" y="22831"/>
                    <a:pt x="129111" y="27672"/>
                  </a:cubicBezTo>
                  <a:lnTo>
                    <a:pt x="129111" y="113848"/>
                  </a:lnTo>
                  <a:cubicBezTo>
                    <a:pt x="129245" y="123651"/>
                    <a:pt x="124062" y="132767"/>
                    <a:pt x="115646" y="137749"/>
                  </a:cubicBezTo>
                  <a:cubicBezTo>
                    <a:pt x="111270" y="140381"/>
                    <a:pt x="106288" y="141755"/>
                    <a:pt x="101171" y="141721"/>
                  </a:cubicBezTo>
                  <a:close/>
                  <a:moveTo>
                    <a:pt x="17552" y="55747"/>
                  </a:moveTo>
                  <a:lnTo>
                    <a:pt x="17552" y="55747"/>
                  </a:lnTo>
                  <a:cubicBezTo>
                    <a:pt x="9204" y="60621"/>
                    <a:pt x="6376" y="71346"/>
                    <a:pt x="11292" y="79688"/>
                  </a:cubicBezTo>
                  <a:cubicBezTo>
                    <a:pt x="12773" y="82293"/>
                    <a:pt x="14927" y="84454"/>
                    <a:pt x="17552" y="85976"/>
                  </a:cubicBezTo>
                  <a:lnTo>
                    <a:pt x="92418" y="129199"/>
                  </a:lnTo>
                  <a:cubicBezTo>
                    <a:pt x="100766" y="134032"/>
                    <a:pt x="111472" y="131164"/>
                    <a:pt x="116319" y="122789"/>
                  </a:cubicBezTo>
                  <a:cubicBezTo>
                    <a:pt x="117867" y="120137"/>
                    <a:pt x="118675" y="117120"/>
                    <a:pt x="118675" y="114050"/>
                  </a:cubicBezTo>
                  <a:lnTo>
                    <a:pt x="118675" y="27672"/>
                  </a:lnTo>
                  <a:cubicBezTo>
                    <a:pt x="118675" y="18004"/>
                    <a:pt x="110798" y="10174"/>
                    <a:pt x="101171" y="10181"/>
                  </a:cubicBezTo>
                  <a:cubicBezTo>
                    <a:pt x="98074" y="10181"/>
                    <a:pt x="95044" y="10989"/>
                    <a:pt x="92418" y="12524"/>
                  </a:cubicBezTo>
                  <a:close/>
                </a:path>
              </a:pathLst>
            </a:custGeom>
            <a:solidFill>
              <a:srgbClr val="00000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 name="Shape 154"/>
        <p:cNvGrpSpPr/>
        <p:nvPr/>
      </p:nvGrpSpPr>
      <p:grpSpPr>
        <a:xfrm>
          <a:off x="0" y="0"/>
          <a:ext cx="0" cy="0"/>
          <a:chOff x="0" y="0"/>
          <a:chExt cx="0" cy="0"/>
        </a:xfrm>
      </p:grpSpPr>
      <p:sp>
        <p:nvSpPr>
          <p:cNvPr id="155" name="Google Shape;155;p42"/>
          <p:cNvSpPr/>
          <p:nvPr>
            <p:ph idx="2" type="pic"/>
          </p:nvPr>
        </p:nvSpPr>
        <p:spPr>
          <a:xfrm>
            <a:off x="0" y="0"/>
            <a:ext cx="9144000" cy="5143500"/>
          </a:xfrm>
          <a:prstGeom prst="rect">
            <a:avLst/>
          </a:prstGeom>
          <a:noFill/>
          <a:ln>
            <a:noFill/>
          </a:ln>
        </p:spPr>
      </p:sp>
      <p:sp>
        <p:nvSpPr>
          <p:cNvPr id="156" name="Google Shape;156;p42"/>
          <p:cNvSpPr txBox="1"/>
          <p:nvPr>
            <p:ph type="title"/>
          </p:nvPr>
        </p:nvSpPr>
        <p:spPr>
          <a:xfrm>
            <a:off x="720000" y="3569250"/>
            <a:ext cx="3320400" cy="1018200"/>
          </a:xfrm>
          <a:prstGeom prst="rect">
            <a:avLst/>
          </a:prstGeom>
          <a:solidFill>
            <a:schemeClr val="l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8" name="Shape 158"/>
        <p:cNvGrpSpPr/>
        <p:nvPr/>
      </p:nvGrpSpPr>
      <p:grpSpPr>
        <a:xfrm>
          <a:off x="0" y="0"/>
          <a:ext cx="0" cy="0"/>
          <a:chOff x="0" y="0"/>
          <a:chExt cx="0" cy="0"/>
        </a:xfrm>
      </p:grpSpPr>
      <p:cxnSp>
        <p:nvCxnSpPr>
          <p:cNvPr id="159" name="Google Shape;159;p44"/>
          <p:cNvCxnSpPr/>
          <p:nvPr/>
        </p:nvCxnSpPr>
        <p:spPr>
          <a:xfrm>
            <a:off x="697800" y="397250"/>
            <a:ext cx="7748400" cy="0"/>
          </a:xfrm>
          <a:prstGeom prst="straightConnector1">
            <a:avLst/>
          </a:prstGeom>
          <a:noFill/>
          <a:ln cap="flat" cmpd="sng" w="9525">
            <a:solidFill>
              <a:schemeClr val="dk1"/>
            </a:solidFill>
            <a:prstDash val="solid"/>
            <a:round/>
            <a:headEnd len="sm" w="sm" type="none"/>
            <a:tailEnd len="sm" w="sm" type="none"/>
          </a:ln>
        </p:spPr>
      </p:cxnSp>
      <p:sp>
        <p:nvSpPr>
          <p:cNvPr id="160" name="Google Shape;160;p4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61" name="Google Shape;161;p44"/>
          <p:cNvGrpSpPr/>
          <p:nvPr/>
        </p:nvGrpSpPr>
        <p:grpSpPr>
          <a:xfrm>
            <a:off x="-3146612" y="3812919"/>
            <a:ext cx="14269506" cy="4460102"/>
            <a:chOff x="-3146612" y="3812919"/>
            <a:chExt cx="14269506" cy="4460102"/>
          </a:xfrm>
        </p:grpSpPr>
        <p:sp>
          <p:nvSpPr>
            <p:cNvPr id="162" name="Google Shape;162;p44"/>
            <p:cNvSpPr/>
            <p:nvPr/>
          </p:nvSpPr>
          <p:spPr>
            <a:xfrm>
              <a:off x="-3146612" y="3812919"/>
              <a:ext cx="4672686" cy="4428092"/>
            </a:xfrm>
            <a:custGeom>
              <a:rect b="b" l="l" r="r" t="t"/>
              <a:pathLst>
                <a:path extrusionOk="0" h="3002096" w="3167923">
                  <a:moveTo>
                    <a:pt x="1925021" y="1727"/>
                  </a:moveTo>
                  <a:cubicBezTo>
                    <a:pt x="1538539" y="-12745"/>
                    <a:pt x="1114231" y="100404"/>
                    <a:pt x="767425" y="269551"/>
                  </a:cubicBezTo>
                  <a:cubicBezTo>
                    <a:pt x="424073" y="436849"/>
                    <a:pt x="147533" y="715033"/>
                    <a:pt x="45814" y="1091113"/>
                  </a:cubicBezTo>
                  <a:cubicBezTo>
                    <a:pt x="-145577" y="1798787"/>
                    <a:pt x="288763" y="2572408"/>
                    <a:pt x="939739" y="2866957"/>
                  </a:cubicBezTo>
                  <a:cubicBezTo>
                    <a:pt x="1734617" y="3226673"/>
                    <a:pt x="2707689" y="2843481"/>
                    <a:pt x="3048944" y="2040543"/>
                  </a:cubicBezTo>
                  <a:cubicBezTo>
                    <a:pt x="3400807" y="1213431"/>
                    <a:pt x="2953968" y="73185"/>
                    <a:pt x="1977114" y="4523"/>
                  </a:cubicBezTo>
                  <a:cubicBezTo>
                    <a:pt x="1959764" y="3290"/>
                    <a:pt x="1942401" y="2356"/>
                    <a:pt x="1925021" y="1727"/>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44"/>
            <p:cNvSpPr/>
            <p:nvPr/>
          </p:nvSpPr>
          <p:spPr>
            <a:xfrm>
              <a:off x="6444364" y="3812930"/>
              <a:ext cx="4678530" cy="4460091"/>
            </a:xfrm>
            <a:custGeom>
              <a:rect b="b" l="l" r="r" t="t"/>
              <a:pathLst>
                <a:path extrusionOk="0" h="2600636" w="2728006">
                  <a:moveTo>
                    <a:pt x="2665212" y="1578229"/>
                  </a:moveTo>
                  <a:lnTo>
                    <a:pt x="2727707" y="429268"/>
                  </a:lnTo>
                  <a:cubicBezTo>
                    <a:pt x="2742508" y="157373"/>
                    <a:pt x="2491048" y="-51779"/>
                    <a:pt x="2226390" y="12031"/>
                  </a:cubicBezTo>
                  <a:lnTo>
                    <a:pt x="311454" y="474535"/>
                  </a:lnTo>
                  <a:cubicBezTo>
                    <a:pt x="93227" y="527261"/>
                    <a:pt x="-40939" y="746911"/>
                    <a:pt x="11786" y="965137"/>
                  </a:cubicBezTo>
                  <a:cubicBezTo>
                    <a:pt x="16453" y="984466"/>
                    <a:pt x="22538" y="1003424"/>
                    <a:pt x="29980" y="1021860"/>
                  </a:cubicBezTo>
                  <a:lnTo>
                    <a:pt x="564888" y="2346589"/>
                  </a:lnTo>
                  <a:cubicBezTo>
                    <a:pt x="648886" y="2554795"/>
                    <a:pt x="885750" y="2655486"/>
                    <a:pt x="1093957" y="2571488"/>
                  </a:cubicBezTo>
                  <a:cubicBezTo>
                    <a:pt x="1102427" y="2568076"/>
                    <a:pt x="1110773" y="2564375"/>
                    <a:pt x="1118996" y="2560387"/>
                  </a:cubicBezTo>
                  <a:lnTo>
                    <a:pt x="2436489" y="1922281"/>
                  </a:lnTo>
                  <a:cubicBezTo>
                    <a:pt x="2569660" y="1857771"/>
                    <a:pt x="2657277" y="1725993"/>
                    <a:pt x="2665212" y="1578229"/>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4" name="Google Shape;164;p44"/>
          <p:cNvSpPr/>
          <p:nvPr/>
        </p:nvSpPr>
        <p:spPr>
          <a:xfrm flipH="1" rot="10800000">
            <a:off x="8732842" y="12847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5" name="Google Shape;165;p44"/>
          <p:cNvGrpSpPr/>
          <p:nvPr/>
        </p:nvGrpSpPr>
        <p:grpSpPr>
          <a:xfrm>
            <a:off x="-743575" y="817908"/>
            <a:ext cx="10135279" cy="3666590"/>
            <a:chOff x="-743575" y="817908"/>
            <a:chExt cx="10135279" cy="3666590"/>
          </a:xfrm>
        </p:grpSpPr>
        <p:grpSp>
          <p:nvGrpSpPr>
            <p:cNvPr id="166" name="Google Shape;166;p44"/>
            <p:cNvGrpSpPr/>
            <p:nvPr/>
          </p:nvGrpSpPr>
          <p:grpSpPr>
            <a:xfrm>
              <a:off x="-743575" y="817908"/>
              <a:ext cx="1271585" cy="1042133"/>
              <a:chOff x="3147231" y="1221519"/>
              <a:chExt cx="1728166" cy="1416327"/>
            </a:xfrm>
          </p:grpSpPr>
          <p:sp>
            <p:nvSpPr>
              <p:cNvPr id="167" name="Google Shape;167;p44"/>
              <p:cNvSpPr/>
              <p:nvPr/>
            </p:nvSpPr>
            <p:spPr>
              <a:xfrm>
                <a:off x="3174649" y="1281342"/>
                <a:ext cx="1700748" cy="1211835"/>
              </a:xfrm>
              <a:custGeom>
                <a:rect b="b" l="l" r="r" t="t"/>
                <a:pathLst>
                  <a:path extrusionOk="0" h="1211835" w="1700748">
                    <a:moveTo>
                      <a:pt x="0" y="319982"/>
                    </a:moveTo>
                    <a:lnTo>
                      <a:pt x="1190237" y="0"/>
                    </a:lnTo>
                    <a:lnTo>
                      <a:pt x="1700749" y="891854"/>
                    </a:lnTo>
                    <a:lnTo>
                      <a:pt x="510512" y="1211835"/>
                    </a:lnTo>
                    <a:lnTo>
                      <a:pt x="0" y="3199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44"/>
              <p:cNvSpPr/>
              <p:nvPr/>
            </p:nvSpPr>
            <p:spPr>
              <a:xfrm>
                <a:off x="3147231" y="1601324"/>
                <a:ext cx="537931" cy="1036522"/>
              </a:xfrm>
              <a:custGeom>
                <a:rect b="b" l="l" r="r" t="t"/>
                <a:pathLst>
                  <a:path extrusionOk="0" h="1036522" w="537931">
                    <a:moveTo>
                      <a:pt x="0" y="1036522"/>
                    </a:moveTo>
                    <a:lnTo>
                      <a:pt x="27419" y="0"/>
                    </a:lnTo>
                    <a:lnTo>
                      <a:pt x="537931" y="891854"/>
                    </a:lnTo>
                    <a:lnTo>
                      <a:pt x="0" y="103652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44"/>
              <p:cNvSpPr/>
              <p:nvPr/>
            </p:nvSpPr>
            <p:spPr>
              <a:xfrm>
                <a:off x="3174217" y="2371793"/>
                <a:ext cx="466345" cy="233657"/>
              </a:xfrm>
              <a:custGeom>
                <a:rect b="b" l="l" r="r" t="t"/>
                <a:pathLst>
                  <a:path extrusionOk="0" h="233657" w="466345">
                    <a:moveTo>
                      <a:pt x="2985" y="233460"/>
                    </a:moveTo>
                    <a:cubicBezTo>
                      <a:pt x="2186" y="233488"/>
                      <a:pt x="1414" y="233208"/>
                      <a:pt x="811" y="232689"/>
                    </a:cubicBezTo>
                    <a:cubicBezTo>
                      <a:pt x="-697" y="231532"/>
                      <a:pt x="-977" y="229379"/>
                      <a:pt x="180" y="227871"/>
                    </a:cubicBezTo>
                    <a:cubicBezTo>
                      <a:pt x="201" y="227843"/>
                      <a:pt x="229" y="227808"/>
                      <a:pt x="250" y="227780"/>
                    </a:cubicBezTo>
                    <a:lnTo>
                      <a:pt x="180823" y="1135"/>
                    </a:lnTo>
                    <a:cubicBezTo>
                      <a:pt x="181784" y="-99"/>
                      <a:pt x="183453" y="-534"/>
                      <a:pt x="184890" y="83"/>
                    </a:cubicBezTo>
                    <a:lnTo>
                      <a:pt x="463498" y="103237"/>
                    </a:lnTo>
                    <a:cubicBezTo>
                      <a:pt x="465321" y="103896"/>
                      <a:pt x="466261" y="105902"/>
                      <a:pt x="465602" y="107725"/>
                    </a:cubicBezTo>
                    <a:cubicBezTo>
                      <a:pt x="464886" y="109528"/>
                      <a:pt x="462881" y="110453"/>
                      <a:pt x="461044" y="109829"/>
                    </a:cubicBezTo>
                    <a:lnTo>
                      <a:pt x="184890" y="7516"/>
                    </a:lnTo>
                    <a:lnTo>
                      <a:pt x="5860" y="231917"/>
                    </a:lnTo>
                    <a:cubicBezTo>
                      <a:pt x="5229" y="232892"/>
                      <a:pt x="4142" y="233474"/>
                      <a:pt x="2985" y="2334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44"/>
              <p:cNvSpPr/>
              <p:nvPr/>
            </p:nvSpPr>
            <p:spPr>
              <a:xfrm>
                <a:off x="3260146" y="1221519"/>
                <a:ext cx="1089421" cy="415233"/>
              </a:xfrm>
              <a:custGeom>
                <a:rect b="b" l="l" r="r" t="t"/>
                <a:pathLst>
                  <a:path extrusionOk="0" h="415233" w="1089421">
                    <a:moveTo>
                      <a:pt x="159480" y="415023"/>
                    </a:moveTo>
                    <a:cubicBezTo>
                      <a:pt x="158056" y="415037"/>
                      <a:pt x="156773" y="414174"/>
                      <a:pt x="156254" y="412849"/>
                    </a:cubicBezTo>
                    <a:lnTo>
                      <a:pt x="105974" y="288587"/>
                    </a:lnTo>
                    <a:cubicBezTo>
                      <a:pt x="95652" y="262346"/>
                      <a:pt x="66017" y="249450"/>
                      <a:pt x="39776" y="259772"/>
                    </a:cubicBezTo>
                    <a:cubicBezTo>
                      <a:pt x="15456" y="269337"/>
                      <a:pt x="2287" y="295732"/>
                      <a:pt x="9272" y="320914"/>
                    </a:cubicBezTo>
                    <a:lnTo>
                      <a:pt x="15092" y="342513"/>
                    </a:lnTo>
                    <a:cubicBezTo>
                      <a:pt x="15576" y="344385"/>
                      <a:pt x="14453" y="346300"/>
                      <a:pt x="12581" y="346791"/>
                    </a:cubicBezTo>
                    <a:cubicBezTo>
                      <a:pt x="12575" y="346791"/>
                      <a:pt x="12575" y="346791"/>
                      <a:pt x="12567" y="346791"/>
                    </a:cubicBezTo>
                    <a:cubicBezTo>
                      <a:pt x="10744" y="347317"/>
                      <a:pt x="8837" y="346258"/>
                      <a:pt x="8318" y="344435"/>
                    </a:cubicBezTo>
                    <a:cubicBezTo>
                      <a:pt x="8311" y="344399"/>
                      <a:pt x="8297" y="344371"/>
                      <a:pt x="8290" y="344336"/>
                    </a:cubicBezTo>
                    <a:lnTo>
                      <a:pt x="2469" y="322738"/>
                    </a:lnTo>
                    <a:cubicBezTo>
                      <a:pt x="-7699" y="292219"/>
                      <a:pt x="8802" y="259239"/>
                      <a:pt x="39320" y="249071"/>
                    </a:cubicBezTo>
                    <a:cubicBezTo>
                      <a:pt x="69839" y="238903"/>
                      <a:pt x="102818" y="255403"/>
                      <a:pt x="112987" y="285922"/>
                    </a:cubicBezTo>
                    <a:lnTo>
                      <a:pt x="163056" y="410184"/>
                    </a:lnTo>
                    <a:cubicBezTo>
                      <a:pt x="163807" y="411923"/>
                      <a:pt x="163007" y="413950"/>
                      <a:pt x="161261" y="414700"/>
                    </a:cubicBezTo>
                    <a:cubicBezTo>
                      <a:pt x="161233" y="414714"/>
                      <a:pt x="161198" y="414728"/>
                      <a:pt x="161163" y="414742"/>
                    </a:cubicBezTo>
                    <a:cubicBezTo>
                      <a:pt x="160637" y="414988"/>
                      <a:pt x="160055" y="415079"/>
                      <a:pt x="159480" y="415023"/>
                    </a:cubicBezTo>
                    <a:close/>
                    <a:moveTo>
                      <a:pt x="315298" y="372948"/>
                    </a:moveTo>
                    <a:cubicBezTo>
                      <a:pt x="317065" y="372253"/>
                      <a:pt x="317928" y="370255"/>
                      <a:pt x="317234" y="368487"/>
                    </a:cubicBezTo>
                    <a:cubicBezTo>
                      <a:pt x="317220" y="368459"/>
                      <a:pt x="317206" y="368424"/>
                      <a:pt x="317192" y="368389"/>
                    </a:cubicBezTo>
                    <a:lnTo>
                      <a:pt x="267262" y="244408"/>
                    </a:lnTo>
                    <a:cubicBezTo>
                      <a:pt x="255117" y="214689"/>
                      <a:pt x="221183" y="200432"/>
                      <a:pt x="191457" y="212578"/>
                    </a:cubicBezTo>
                    <a:cubicBezTo>
                      <a:pt x="164431" y="223616"/>
                      <a:pt x="149788" y="252991"/>
                      <a:pt x="157236" y="281224"/>
                    </a:cubicBezTo>
                    <a:lnTo>
                      <a:pt x="163056" y="302822"/>
                    </a:lnTo>
                    <a:cubicBezTo>
                      <a:pt x="163561" y="304758"/>
                      <a:pt x="165539" y="305922"/>
                      <a:pt x="167474" y="305417"/>
                    </a:cubicBezTo>
                    <a:cubicBezTo>
                      <a:pt x="169410" y="304912"/>
                      <a:pt x="170573" y="302934"/>
                      <a:pt x="170069" y="300999"/>
                    </a:cubicBezTo>
                    <a:lnTo>
                      <a:pt x="164248" y="279400"/>
                    </a:lnTo>
                    <a:cubicBezTo>
                      <a:pt x="156583" y="252269"/>
                      <a:pt x="172362" y="224057"/>
                      <a:pt x="199493" y="216393"/>
                    </a:cubicBezTo>
                    <a:cubicBezTo>
                      <a:pt x="224808" y="209233"/>
                      <a:pt x="251414" y="222487"/>
                      <a:pt x="260951" y="247002"/>
                    </a:cubicBezTo>
                    <a:lnTo>
                      <a:pt x="311091" y="371335"/>
                    </a:lnTo>
                    <a:cubicBezTo>
                      <a:pt x="311609" y="372660"/>
                      <a:pt x="312893" y="373522"/>
                      <a:pt x="314317" y="373508"/>
                    </a:cubicBezTo>
                    <a:cubicBezTo>
                      <a:pt x="314660" y="373473"/>
                      <a:pt x="314990" y="373375"/>
                      <a:pt x="315298" y="373228"/>
                    </a:cubicBezTo>
                    <a:close/>
                    <a:moveTo>
                      <a:pt x="469574" y="331433"/>
                    </a:moveTo>
                    <a:cubicBezTo>
                      <a:pt x="471348" y="330690"/>
                      <a:pt x="472218" y="328677"/>
                      <a:pt x="471537" y="326875"/>
                    </a:cubicBezTo>
                    <a:lnTo>
                      <a:pt x="421538" y="202894"/>
                    </a:lnTo>
                    <a:cubicBezTo>
                      <a:pt x="409392" y="173175"/>
                      <a:pt x="375459" y="158918"/>
                      <a:pt x="345733" y="171064"/>
                    </a:cubicBezTo>
                    <a:cubicBezTo>
                      <a:pt x="318706" y="182101"/>
                      <a:pt x="304064" y="211477"/>
                      <a:pt x="311511" y="239709"/>
                    </a:cubicBezTo>
                    <a:lnTo>
                      <a:pt x="317332" y="261238"/>
                    </a:lnTo>
                    <a:cubicBezTo>
                      <a:pt x="317809" y="263117"/>
                      <a:pt x="319723" y="264246"/>
                      <a:pt x="321595" y="263762"/>
                    </a:cubicBezTo>
                    <a:cubicBezTo>
                      <a:pt x="321603" y="263762"/>
                      <a:pt x="321603" y="263762"/>
                      <a:pt x="321610" y="263762"/>
                    </a:cubicBezTo>
                    <a:cubicBezTo>
                      <a:pt x="323503" y="263251"/>
                      <a:pt x="324625" y="261308"/>
                      <a:pt x="324134" y="259415"/>
                    </a:cubicBezTo>
                    <a:lnTo>
                      <a:pt x="318314" y="237886"/>
                    </a:lnTo>
                    <a:cubicBezTo>
                      <a:pt x="310649" y="210755"/>
                      <a:pt x="326427" y="182543"/>
                      <a:pt x="353559" y="174878"/>
                    </a:cubicBezTo>
                    <a:cubicBezTo>
                      <a:pt x="378874" y="167719"/>
                      <a:pt x="405480" y="180972"/>
                      <a:pt x="415016" y="205488"/>
                    </a:cubicBezTo>
                    <a:lnTo>
                      <a:pt x="465226" y="329891"/>
                    </a:lnTo>
                    <a:cubicBezTo>
                      <a:pt x="465724" y="331237"/>
                      <a:pt x="467014" y="332135"/>
                      <a:pt x="468452" y="332135"/>
                    </a:cubicBezTo>
                    <a:cubicBezTo>
                      <a:pt x="468915" y="332064"/>
                      <a:pt x="469364" y="331924"/>
                      <a:pt x="469784" y="331714"/>
                    </a:cubicBezTo>
                    <a:close/>
                    <a:moveTo>
                      <a:pt x="623849" y="289919"/>
                    </a:moveTo>
                    <a:cubicBezTo>
                      <a:pt x="625652" y="289204"/>
                      <a:pt x="626528" y="287170"/>
                      <a:pt x="625813" y="285368"/>
                    </a:cubicBezTo>
                    <a:cubicBezTo>
                      <a:pt x="625813" y="285368"/>
                      <a:pt x="625813" y="285361"/>
                      <a:pt x="625813" y="285361"/>
                    </a:cubicBezTo>
                    <a:lnTo>
                      <a:pt x="575814" y="161590"/>
                    </a:lnTo>
                    <a:cubicBezTo>
                      <a:pt x="563759" y="131871"/>
                      <a:pt x="529903" y="117551"/>
                      <a:pt x="500184" y="129606"/>
                    </a:cubicBezTo>
                    <a:cubicBezTo>
                      <a:pt x="488129" y="134493"/>
                      <a:pt x="478066" y="143287"/>
                      <a:pt x="471608" y="154577"/>
                    </a:cubicBezTo>
                    <a:cubicBezTo>
                      <a:pt x="463838" y="167887"/>
                      <a:pt x="461769" y="183763"/>
                      <a:pt x="465857" y="198616"/>
                    </a:cubicBezTo>
                    <a:lnTo>
                      <a:pt x="471608" y="220214"/>
                    </a:lnTo>
                    <a:cubicBezTo>
                      <a:pt x="472112" y="222150"/>
                      <a:pt x="474090" y="223314"/>
                      <a:pt x="476026" y="222809"/>
                    </a:cubicBezTo>
                    <a:cubicBezTo>
                      <a:pt x="477961" y="222304"/>
                      <a:pt x="479125" y="220327"/>
                      <a:pt x="478620" y="218391"/>
                    </a:cubicBezTo>
                    <a:lnTo>
                      <a:pt x="472800" y="196793"/>
                    </a:lnTo>
                    <a:cubicBezTo>
                      <a:pt x="465268" y="169619"/>
                      <a:pt x="481187" y="141492"/>
                      <a:pt x="508360" y="133960"/>
                    </a:cubicBezTo>
                    <a:cubicBezTo>
                      <a:pt x="533542" y="126976"/>
                      <a:pt x="559938" y="140145"/>
                      <a:pt x="569502" y="164465"/>
                    </a:cubicBezTo>
                    <a:lnTo>
                      <a:pt x="619642" y="288727"/>
                    </a:lnTo>
                    <a:cubicBezTo>
                      <a:pt x="620182" y="290038"/>
                      <a:pt x="621451" y="290894"/>
                      <a:pt x="622868" y="290901"/>
                    </a:cubicBezTo>
                    <a:cubicBezTo>
                      <a:pt x="623373" y="290754"/>
                      <a:pt x="623849" y="290515"/>
                      <a:pt x="624270" y="290200"/>
                    </a:cubicBezTo>
                    <a:close/>
                    <a:moveTo>
                      <a:pt x="778125" y="248335"/>
                    </a:moveTo>
                    <a:cubicBezTo>
                      <a:pt x="779927" y="247620"/>
                      <a:pt x="780804" y="245586"/>
                      <a:pt x="780089" y="243784"/>
                    </a:cubicBezTo>
                    <a:cubicBezTo>
                      <a:pt x="780089" y="243784"/>
                      <a:pt x="780089" y="243777"/>
                      <a:pt x="780089" y="243777"/>
                    </a:cubicBezTo>
                    <a:lnTo>
                      <a:pt x="730580" y="119515"/>
                    </a:lnTo>
                    <a:cubicBezTo>
                      <a:pt x="718442" y="89788"/>
                      <a:pt x="684508" y="75539"/>
                      <a:pt x="654782" y="87678"/>
                    </a:cubicBezTo>
                    <a:cubicBezTo>
                      <a:pt x="642818" y="92566"/>
                      <a:pt x="632819" y="101296"/>
                      <a:pt x="626374" y="112502"/>
                    </a:cubicBezTo>
                    <a:cubicBezTo>
                      <a:pt x="618611" y="125833"/>
                      <a:pt x="616536" y="141730"/>
                      <a:pt x="620624" y="156611"/>
                    </a:cubicBezTo>
                    <a:lnTo>
                      <a:pt x="626374" y="178209"/>
                    </a:lnTo>
                    <a:cubicBezTo>
                      <a:pt x="626921" y="180068"/>
                      <a:pt x="628849" y="181162"/>
                      <a:pt x="630722" y="180664"/>
                    </a:cubicBezTo>
                    <a:cubicBezTo>
                      <a:pt x="632573" y="180152"/>
                      <a:pt x="633667" y="178245"/>
                      <a:pt x="633176" y="176386"/>
                    </a:cubicBezTo>
                    <a:lnTo>
                      <a:pt x="627356" y="154788"/>
                    </a:lnTo>
                    <a:cubicBezTo>
                      <a:pt x="619824" y="127614"/>
                      <a:pt x="635743" y="99487"/>
                      <a:pt x="662917" y="91955"/>
                    </a:cubicBezTo>
                    <a:cubicBezTo>
                      <a:pt x="688099" y="84971"/>
                      <a:pt x="714494" y="98140"/>
                      <a:pt x="724059" y="122460"/>
                    </a:cubicBezTo>
                    <a:lnTo>
                      <a:pt x="774198" y="246722"/>
                    </a:lnTo>
                    <a:cubicBezTo>
                      <a:pt x="774752" y="248019"/>
                      <a:pt x="776015" y="248868"/>
                      <a:pt x="777424" y="248896"/>
                    </a:cubicBezTo>
                    <a:cubicBezTo>
                      <a:pt x="777887" y="248910"/>
                      <a:pt x="778343" y="248812"/>
                      <a:pt x="778756" y="248615"/>
                    </a:cubicBezTo>
                    <a:close/>
                    <a:moveTo>
                      <a:pt x="932401" y="206821"/>
                    </a:moveTo>
                    <a:cubicBezTo>
                      <a:pt x="934203" y="206105"/>
                      <a:pt x="935080" y="204072"/>
                      <a:pt x="934364" y="202269"/>
                    </a:cubicBezTo>
                    <a:cubicBezTo>
                      <a:pt x="934364" y="202269"/>
                      <a:pt x="934364" y="202262"/>
                      <a:pt x="934364" y="202262"/>
                    </a:cubicBezTo>
                    <a:lnTo>
                      <a:pt x="884225" y="78000"/>
                    </a:lnTo>
                    <a:cubicBezTo>
                      <a:pt x="872409" y="48190"/>
                      <a:pt x="838657" y="33604"/>
                      <a:pt x="808847" y="45420"/>
                    </a:cubicBezTo>
                    <a:cubicBezTo>
                      <a:pt x="781302" y="56339"/>
                      <a:pt x="766400" y="86247"/>
                      <a:pt x="774268" y="114816"/>
                    </a:cubicBezTo>
                    <a:lnTo>
                      <a:pt x="780089" y="136415"/>
                    </a:lnTo>
                    <a:cubicBezTo>
                      <a:pt x="780594" y="138350"/>
                      <a:pt x="782571" y="139514"/>
                      <a:pt x="784507" y="139009"/>
                    </a:cubicBezTo>
                    <a:cubicBezTo>
                      <a:pt x="786442" y="138505"/>
                      <a:pt x="787606" y="136527"/>
                      <a:pt x="787101" y="134591"/>
                    </a:cubicBezTo>
                    <a:lnTo>
                      <a:pt x="781281" y="112993"/>
                    </a:lnTo>
                    <a:cubicBezTo>
                      <a:pt x="773967" y="85721"/>
                      <a:pt x="790145" y="57685"/>
                      <a:pt x="817416" y="50378"/>
                    </a:cubicBezTo>
                    <a:cubicBezTo>
                      <a:pt x="842360" y="43688"/>
                      <a:pt x="868376" y="56654"/>
                      <a:pt x="878054" y="80595"/>
                    </a:cubicBezTo>
                    <a:lnTo>
                      <a:pt x="928123" y="204857"/>
                    </a:lnTo>
                    <a:cubicBezTo>
                      <a:pt x="928642" y="206196"/>
                      <a:pt x="929918" y="207080"/>
                      <a:pt x="931349" y="207101"/>
                    </a:cubicBezTo>
                    <a:cubicBezTo>
                      <a:pt x="932022" y="207368"/>
                      <a:pt x="932780" y="207368"/>
                      <a:pt x="933453" y="207101"/>
                    </a:cubicBezTo>
                    <a:close/>
                    <a:moveTo>
                      <a:pt x="1086676" y="165306"/>
                    </a:moveTo>
                    <a:cubicBezTo>
                      <a:pt x="1088479" y="164591"/>
                      <a:pt x="1089355" y="162558"/>
                      <a:pt x="1088640" y="160755"/>
                    </a:cubicBezTo>
                    <a:cubicBezTo>
                      <a:pt x="1088640" y="160755"/>
                      <a:pt x="1088640" y="160748"/>
                      <a:pt x="1088640" y="160748"/>
                    </a:cubicBezTo>
                    <a:lnTo>
                      <a:pt x="1038500" y="36486"/>
                    </a:lnTo>
                    <a:cubicBezTo>
                      <a:pt x="1026684" y="6676"/>
                      <a:pt x="992933" y="-7910"/>
                      <a:pt x="963123" y="3906"/>
                    </a:cubicBezTo>
                    <a:cubicBezTo>
                      <a:pt x="935577" y="14825"/>
                      <a:pt x="920676" y="44733"/>
                      <a:pt x="928544" y="73302"/>
                    </a:cubicBezTo>
                    <a:lnTo>
                      <a:pt x="934364" y="94831"/>
                    </a:lnTo>
                    <a:cubicBezTo>
                      <a:pt x="934841" y="96710"/>
                      <a:pt x="936756" y="97839"/>
                      <a:pt x="938628" y="97355"/>
                    </a:cubicBezTo>
                    <a:cubicBezTo>
                      <a:pt x="938635" y="97355"/>
                      <a:pt x="938635" y="97355"/>
                      <a:pt x="938642" y="97355"/>
                    </a:cubicBezTo>
                    <a:cubicBezTo>
                      <a:pt x="940500" y="96808"/>
                      <a:pt x="941594" y="94880"/>
                      <a:pt x="941097" y="93007"/>
                    </a:cubicBezTo>
                    <a:lnTo>
                      <a:pt x="935346" y="71479"/>
                    </a:lnTo>
                    <a:cubicBezTo>
                      <a:pt x="927682" y="44347"/>
                      <a:pt x="943460" y="16136"/>
                      <a:pt x="970591" y="8471"/>
                    </a:cubicBezTo>
                    <a:cubicBezTo>
                      <a:pt x="995906" y="1311"/>
                      <a:pt x="1022512" y="14565"/>
                      <a:pt x="1032049" y="39081"/>
                    </a:cubicBezTo>
                    <a:lnTo>
                      <a:pt x="1082119" y="163343"/>
                    </a:lnTo>
                    <a:cubicBezTo>
                      <a:pt x="1082666" y="164675"/>
                      <a:pt x="1083977" y="165538"/>
                      <a:pt x="1085414" y="1655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44"/>
              <p:cNvSpPr/>
              <p:nvPr/>
            </p:nvSpPr>
            <p:spPr>
              <a:xfrm>
                <a:off x="3441411" y="1637814"/>
                <a:ext cx="1332749" cy="834325"/>
              </a:xfrm>
              <a:custGeom>
                <a:rect b="b" l="l" r="r" t="t"/>
                <a:pathLst>
                  <a:path extrusionOk="0" h="834325" w="1332749">
                    <a:moveTo>
                      <a:pt x="1332124" y="344937"/>
                    </a:moveTo>
                    <a:cubicBezTo>
                      <a:pt x="1331619" y="343064"/>
                      <a:pt x="1329691" y="341963"/>
                      <a:pt x="1327825" y="342468"/>
                    </a:cubicBezTo>
                    <a:cubicBezTo>
                      <a:pt x="1327804" y="342475"/>
                      <a:pt x="1327790" y="342475"/>
                      <a:pt x="1327776" y="342482"/>
                    </a:cubicBezTo>
                    <a:lnTo>
                      <a:pt x="1129111" y="395847"/>
                    </a:lnTo>
                    <a:lnTo>
                      <a:pt x="1035283" y="229861"/>
                    </a:lnTo>
                    <a:lnTo>
                      <a:pt x="1224622" y="178880"/>
                    </a:lnTo>
                    <a:cubicBezTo>
                      <a:pt x="1226473" y="178368"/>
                      <a:pt x="1227567" y="176460"/>
                      <a:pt x="1227076" y="174602"/>
                    </a:cubicBezTo>
                    <a:cubicBezTo>
                      <a:pt x="1226655" y="172793"/>
                      <a:pt x="1224846" y="171664"/>
                      <a:pt x="1223037" y="172085"/>
                    </a:cubicBezTo>
                    <a:cubicBezTo>
                      <a:pt x="1222960" y="172099"/>
                      <a:pt x="1222875" y="172127"/>
                      <a:pt x="1222798" y="172148"/>
                    </a:cubicBezTo>
                    <a:lnTo>
                      <a:pt x="1031356" y="223550"/>
                    </a:lnTo>
                    <a:lnTo>
                      <a:pt x="937528" y="57563"/>
                    </a:lnTo>
                    <a:lnTo>
                      <a:pt x="1126867" y="6722"/>
                    </a:lnTo>
                    <a:cubicBezTo>
                      <a:pt x="1128746" y="6245"/>
                      <a:pt x="1129875" y="4331"/>
                      <a:pt x="1129391" y="2459"/>
                    </a:cubicBezTo>
                    <a:cubicBezTo>
                      <a:pt x="1129391" y="2451"/>
                      <a:pt x="1129391" y="2451"/>
                      <a:pt x="1129391" y="2445"/>
                    </a:cubicBezTo>
                    <a:cubicBezTo>
                      <a:pt x="1128879" y="551"/>
                      <a:pt x="1126937" y="-571"/>
                      <a:pt x="1125044" y="-80"/>
                    </a:cubicBezTo>
                    <a:lnTo>
                      <a:pt x="2548" y="301809"/>
                    </a:lnTo>
                    <a:cubicBezTo>
                      <a:pt x="612" y="302062"/>
                      <a:pt x="-755" y="303836"/>
                      <a:pt x="-503" y="305771"/>
                    </a:cubicBezTo>
                    <a:cubicBezTo>
                      <a:pt x="-250" y="307707"/>
                      <a:pt x="1524" y="309074"/>
                      <a:pt x="3459" y="308822"/>
                    </a:cubicBezTo>
                    <a:lnTo>
                      <a:pt x="4371" y="308822"/>
                    </a:lnTo>
                    <a:lnTo>
                      <a:pt x="46446" y="297602"/>
                    </a:lnTo>
                    <a:lnTo>
                      <a:pt x="136908" y="464500"/>
                    </a:lnTo>
                    <a:lnTo>
                      <a:pt x="100723" y="474248"/>
                    </a:lnTo>
                    <a:cubicBezTo>
                      <a:pt x="98914" y="474668"/>
                      <a:pt x="97785" y="476478"/>
                      <a:pt x="98206" y="478287"/>
                    </a:cubicBezTo>
                    <a:cubicBezTo>
                      <a:pt x="98220" y="478364"/>
                      <a:pt x="98248" y="478448"/>
                      <a:pt x="98269" y="478525"/>
                    </a:cubicBezTo>
                    <a:cubicBezTo>
                      <a:pt x="98683" y="480047"/>
                      <a:pt x="100057" y="481113"/>
                      <a:pt x="101635" y="481120"/>
                    </a:cubicBezTo>
                    <a:lnTo>
                      <a:pt x="102546" y="481120"/>
                    </a:lnTo>
                    <a:lnTo>
                      <a:pt x="140344" y="470952"/>
                    </a:lnTo>
                    <a:lnTo>
                      <a:pt x="230876" y="637850"/>
                    </a:lnTo>
                    <a:lnTo>
                      <a:pt x="205350" y="644863"/>
                    </a:lnTo>
                    <a:cubicBezTo>
                      <a:pt x="203415" y="645115"/>
                      <a:pt x="202047" y="646889"/>
                      <a:pt x="202300" y="648825"/>
                    </a:cubicBezTo>
                    <a:cubicBezTo>
                      <a:pt x="202552" y="650760"/>
                      <a:pt x="204327" y="652128"/>
                      <a:pt x="206262" y="651875"/>
                    </a:cubicBezTo>
                    <a:lnTo>
                      <a:pt x="207174" y="651875"/>
                    </a:lnTo>
                    <a:lnTo>
                      <a:pt x="234312" y="644863"/>
                    </a:lnTo>
                    <a:lnTo>
                      <a:pt x="335924" y="832308"/>
                    </a:lnTo>
                    <a:cubicBezTo>
                      <a:pt x="336555" y="833423"/>
                      <a:pt x="337726" y="834117"/>
                      <a:pt x="339009" y="834131"/>
                    </a:cubicBezTo>
                    <a:cubicBezTo>
                      <a:pt x="339598" y="834124"/>
                      <a:pt x="340173" y="833983"/>
                      <a:pt x="340692" y="833710"/>
                    </a:cubicBezTo>
                    <a:cubicBezTo>
                      <a:pt x="342368" y="832756"/>
                      <a:pt x="342985" y="830652"/>
                      <a:pt x="342095" y="828941"/>
                    </a:cubicBezTo>
                    <a:lnTo>
                      <a:pt x="240974" y="641917"/>
                    </a:lnTo>
                    <a:lnTo>
                      <a:pt x="449877" y="585817"/>
                    </a:lnTo>
                    <a:lnTo>
                      <a:pt x="555065" y="772210"/>
                    </a:lnTo>
                    <a:cubicBezTo>
                      <a:pt x="555696" y="773325"/>
                      <a:pt x="556867" y="774019"/>
                      <a:pt x="558151" y="774033"/>
                    </a:cubicBezTo>
                    <a:cubicBezTo>
                      <a:pt x="558768" y="774040"/>
                      <a:pt x="559378" y="773865"/>
                      <a:pt x="559904" y="773542"/>
                    </a:cubicBezTo>
                    <a:cubicBezTo>
                      <a:pt x="561559" y="772617"/>
                      <a:pt x="562148" y="770520"/>
                      <a:pt x="561222" y="768865"/>
                    </a:cubicBezTo>
                    <a:cubicBezTo>
                      <a:pt x="561201" y="768837"/>
                      <a:pt x="561187" y="768802"/>
                      <a:pt x="561166" y="768774"/>
                    </a:cubicBezTo>
                    <a:lnTo>
                      <a:pt x="456679" y="583924"/>
                    </a:lnTo>
                    <a:lnTo>
                      <a:pt x="675050" y="525159"/>
                    </a:lnTo>
                    <a:lnTo>
                      <a:pt x="780237" y="711622"/>
                    </a:lnTo>
                    <a:cubicBezTo>
                      <a:pt x="780862" y="712702"/>
                      <a:pt x="782005" y="713368"/>
                      <a:pt x="783253" y="713375"/>
                    </a:cubicBezTo>
                    <a:cubicBezTo>
                      <a:pt x="783863" y="713368"/>
                      <a:pt x="784459" y="713228"/>
                      <a:pt x="785006" y="712954"/>
                    </a:cubicBezTo>
                    <a:cubicBezTo>
                      <a:pt x="786654" y="711980"/>
                      <a:pt x="787243" y="709876"/>
                      <a:pt x="786338" y="708186"/>
                    </a:cubicBezTo>
                    <a:lnTo>
                      <a:pt x="682062" y="523265"/>
                    </a:lnTo>
                    <a:lnTo>
                      <a:pt x="900362" y="464640"/>
                    </a:lnTo>
                    <a:lnTo>
                      <a:pt x="1005550" y="651034"/>
                    </a:lnTo>
                    <a:cubicBezTo>
                      <a:pt x="1006146" y="652149"/>
                      <a:pt x="1007303" y="652850"/>
                      <a:pt x="1008565" y="652857"/>
                    </a:cubicBezTo>
                    <a:cubicBezTo>
                      <a:pt x="1009183" y="652871"/>
                      <a:pt x="1009793" y="652696"/>
                      <a:pt x="1010319" y="652366"/>
                    </a:cubicBezTo>
                    <a:cubicBezTo>
                      <a:pt x="1012002" y="651412"/>
                      <a:pt x="1012598" y="649280"/>
                      <a:pt x="1011651" y="647598"/>
                    </a:cubicBezTo>
                    <a:lnTo>
                      <a:pt x="907164" y="462747"/>
                    </a:lnTo>
                    <a:lnTo>
                      <a:pt x="1125394" y="404052"/>
                    </a:lnTo>
                    <a:lnTo>
                      <a:pt x="1230582" y="590515"/>
                    </a:lnTo>
                    <a:cubicBezTo>
                      <a:pt x="1231206" y="591595"/>
                      <a:pt x="1232349" y="592261"/>
                      <a:pt x="1233598" y="592269"/>
                    </a:cubicBezTo>
                    <a:cubicBezTo>
                      <a:pt x="1234208" y="592269"/>
                      <a:pt x="1234811" y="592128"/>
                      <a:pt x="1235351" y="591848"/>
                    </a:cubicBezTo>
                    <a:cubicBezTo>
                      <a:pt x="1236999" y="590873"/>
                      <a:pt x="1237588" y="588769"/>
                      <a:pt x="1236683" y="587079"/>
                    </a:cubicBezTo>
                    <a:lnTo>
                      <a:pt x="1132196" y="402159"/>
                    </a:lnTo>
                    <a:lnTo>
                      <a:pt x="1329108" y="349214"/>
                    </a:lnTo>
                    <a:cubicBezTo>
                      <a:pt x="1331030" y="348997"/>
                      <a:pt x="1332411" y="347258"/>
                      <a:pt x="1332194" y="345329"/>
                    </a:cubicBezTo>
                    <a:cubicBezTo>
                      <a:pt x="1332180" y="345196"/>
                      <a:pt x="1332152" y="345070"/>
                      <a:pt x="1332124" y="344937"/>
                    </a:cubicBezTo>
                    <a:close/>
                    <a:moveTo>
                      <a:pt x="1024694" y="225724"/>
                    </a:moveTo>
                    <a:lnTo>
                      <a:pt x="806464" y="284418"/>
                    </a:lnTo>
                    <a:lnTo>
                      <a:pt x="712637" y="118432"/>
                    </a:lnTo>
                    <a:lnTo>
                      <a:pt x="930867" y="59737"/>
                    </a:lnTo>
                    <a:close/>
                    <a:moveTo>
                      <a:pt x="480382" y="180843"/>
                    </a:moveTo>
                    <a:lnTo>
                      <a:pt x="574209" y="346830"/>
                    </a:lnTo>
                    <a:lnTo>
                      <a:pt x="355979" y="405525"/>
                    </a:lnTo>
                    <a:lnTo>
                      <a:pt x="262152" y="239538"/>
                    </a:lnTo>
                    <a:close/>
                    <a:moveTo>
                      <a:pt x="487394" y="178950"/>
                    </a:moveTo>
                    <a:lnTo>
                      <a:pt x="705624" y="120325"/>
                    </a:lnTo>
                    <a:lnTo>
                      <a:pt x="799452" y="286312"/>
                    </a:lnTo>
                    <a:lnTo>
                      <a:pt x="581222" y="344937"/>
                    </a:lnTo>
                    <a:close/>
                    <a:moveTo>
                      <a:pt x="53108" y="295709"/>
                    </a:moveTo>
                    <a:lnTo>
                      <a:pt x="255139" y="241432"/>
                    </a:lnTo>
                    <a:lnTo>
                      <a:pt x="348967" y="407418"/>
                    </a:lnTo>
                    <a:lnTo>
                      <a:pt x="143570" y="462607"/>
                    </a:lnTo>
                    <a:close/>
                    <a:moveTo>
                      <a:pt x="237538" y="635816"/>
                    </a:moveTo>
                    <a:lnTo>
                      <a:pt x="147006" y="468708"/>
                    </a:lnTo>
                    <a:lnTo>
                      <a:pt x="352473" y="413449"/>
                    </a:lnTo>
                    <a:lnTo>
                      <a:pt x="446371" y="579786"/>
                    </a:lnTo>
                    <a:close/>
                    <a:moveTo>
                      <a:pt x="453313" y="577823"/>
                    </a:moveTo>
                    <a:lnTo>
                      <a:pt x="359486" y="411485"/>
                    </a:lnTo>
                    <a:lnTo>
                      <a:pt x="577786" y="352791"/>
                    </a:lnTo>
                    <a:lnTo>
                      <a:pt x="671613" y="518777"/>
                    </a:lnTo>
                    <a:close/>
                    <a:moveTo>
                      <a:pt x="678626" y="516673"/>
                    </a:moveTo>
                    <a:lnTo>
                      <a:pt x="584798" y="350687"/>
                    </a:lnTo>
                    <a:lnTo>
                      <a:pt x="803028" y="292272"/>
                    </a:lnTo>
                    <a:lnTo>
                      <a:pt x="896856" y="458259"/>
                    </a:lnTo>
                    <a:close/>
                    <a:moveTo>
                      <a:pt x="903868" y="456155"/>
                    </a:moveTo>
                    <a:lnTo>
                      <a:pt x="810041" y="290169"/>
                    </a:lnTo>
                    <a:lnTo>
                      <a:pt x="1028271" y="231474"/>
                    </a:lnTo>
                    <a:lnTo>
                      <a:pt x="1122098" y="3974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2" name="Google Shape;172;p44"/>
            <p:cNvSpPr/>
            <p:nvPr/>
          </p:nvSpPr>
          <p:spPr>
            <a:xfrm rot="10800000">
              <a:off x="302655" y="35047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73" name="Google Shape;173;p44"/>
            <p:cNvGrpSpPr/>
            <p:nvPr/>
          </p:nvGrpSpPr>
          <p:grpSpPr>
            <a:xfrm>
              <a:off x="8621240" y="3873163"/>
              <a:ext cx="770464" cy="611335"/>
              <a:chOff x="8621240" y="3287013"/>
              <a:chExt cx="770464" cy="611335"/>
            </a:xfrm>
          </p:grpSpPr>
          <p:sp>
            <p:nvSpPr>
              <p:cNvPr id="174" name="Google Shape;174;p44"/>
              <p:cNvSpPr/>
              <p:nvPr/>
            </p:nvSpPr>
            <p:spPr>
              <a:xfrm>
                <a:off x="8621240" y="3287013"/>
                <a:ext cx="770464" cy="611335"/>
              </a:xfrm>
              <a:custGeom>
                <a:rect b="b" l="l" r="r" t="t"/>
                <a:pathLst>
                  <a:path extrusionOk="0" h="830844" w="1047111">
                    <a:moveTo>
                      <a:pt x="1046579" y="264107"/>
                    </a:moveTo>
                    <a:lnTo>
                      <a:pt x="478564" y="-195"/>
                    </a:lnTo>
                    <a:lnTo>
                      <a:pt x="448901" y="69930"/>
                    </a:lnTo>
                    <a:cubicBezTo>
                      <a:pt x="365241" y="266471"/>
                      <a:pt x="207670" y="422240"/>
                      <a:pt x="10197" y="503585"/>
                    </a:cubicBezTo>
                    <a:lnTo>
                      <a:pt x="-533" y="508073"/>
                    </a:lnTo>
                    <a:lnTo>
                      <a:pt x="586697" y="830650"/>
                    </a:lnTo>
                    <a:cubicBezTo>
                      <a:pt x="781715" y="744325"/>
                      <a:pt x="927015" y="545590"/>
                      <a:pt x="994266" y="38738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44"/>
              <p:cNvSpPr/>
              <p:nvPr/>
            </p:nvSpPr>
            <p:spPr>
              <a:xfrm>
                <a:off x="8902705" y="3489683"/>
                <a:ext cx="314653" cy="200731"/>
              </a:xfrm>
              <a:custGeom>
                <a:rect b="b" l="l" r="r" t="t"/>
                <a:pathLst>
                  <a:path extrusionOk="0" h="272806" w="427634">
                    <a:moveTo>
                      <a:pt x="423589" y="169098"/>
                    </a:moveTo>
                    <a:cubicBezTo>
                      <a:pt x="423028" y="169091"/>
                      <a:pt x="422537" y="168972"/>
                      <a:pt x="422046" y="168747"/>
                    </a:cubicBezTo>
                    <a:lnTo>
                      <a:pt x="99470" y="6477"/>
                    </a:lnTo>
                    <a:cubicBezTo>
                      <a:pt x="97787" y="5650"/>
                      <a:pt x="97016" y="3595"/>
                      <a:pt x="97857" y="1891"/>
                    </a:cubicBezTo>
                    <a:cubicBezTo>
                      <a:pt x="97857" y="1849"/>
                      <a:pt x="97927" y="1814"/>
                      <a:pt x="97927" y="1779"/>
                    </a:cubicBezTo>
                    <a:cubicBezTo>
                      <a:pt x="98769" y="40"/>
                      <a:pt x="100872" y="-690"/>
                      <a:pt x="102625" y="159"/>
                    </a:cubicBezTo>
                    <a:cubicBezTo>
                      <a:pt x="102625" y="166"/>
                      <a:pt x="102625" y="166"/>
                      <a:pt x="102625" y="166"/>
                    </a:cubicBezTo>
                    <a:lnTo>
                      <a:pt x="425202" y="162436"/>
                    </a:lnTo>
                    <a:cubicBezTo>
                      <a:pt x="426885" y="163334"/>
                      <a:pt x="427587" y="165409"/>
                      <a:pt x="426745" y="167134"/>
                    </a:cubicBezTo>
                    <a:cubicBezTo>
                      <a:pt x="426184" y="168340"/>
                      <a:pt x="424922" y="169098"/>
                      <a:pt x="423589" y="169098"/>
                    </a:cubicBezTo>
                    <a:close/>
                    <a:moveTo>
                      <a:pt x="328709" y="270990"/>
                    </a:moveTo>
                    <a:cubicBezTo>
                      <a:pt x="329621" y="269272"/>
                      <a:pt x="328920" y="267154"/>
                      <a:pt x="327237" y="266256"/>
                    </a:cubicBezTo>
                    <a:cubicBezTo>
                      <a:pt x="327237" y="266242"/>
                      <a:pt x="327167" y="266236"/>
                      <a:pt x="327167" y="266221"/>
                    </a:cubicBezTo>
                    <a:lnTo>
                      <a:pt x="4590" y="103951"/>
                    </a:lnTo>
                    <a:cubicBezTo>
                      <a:pt x="2837" y="103082"/>
                      <a:pt x="734" y="103783"/>
                      <a:pt x="-178" y="105529"/>
                    </a:cubicBezTo>
                    <a:cubicBezTo>
                      <a:pt x="-1019" y="107275"/>
                      <a:pt x="-318" y="109393"/>
                      <a:pt x="1435" y="110263"/>
                    </a:cubicBezTo>
                    <a:lnTo>
                      <a:pt x="324011" y="272532"/>
                    </a:lnTo>
                    <a:cubicBezTo>
                      <a:pt x="324572" y="272638"/>
                      <a:pt x="325063" y="272638"/>
                      <a:pt x="325624" y="272532"/>
                    </a:cubicBezTo>
                    <a:cubicBezTo>
                      <a:pt x="326887" y="272610"/>
                      <a:pt x="328008" y="272021"/>
                      <a:pt x="328709" y="2709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76" name="Shape 176"/>
        <p:cNvGrpSpPr/>
        <p:nvPr/>
      </p:nvGrpSpPr>
      <p:grpSpPr>
        <a:xfrm>
          <a:off x="0" y="0"/>
          <a:ext cx="0" cy="0"/>
          <a:chOff x="0" y="0"/>
          <a:chExt cx="0" cy="0"/>
        </a:xfrm>
      </p:grpSpPr>
      <p:grpSp>
        <p:nvGrpSpPr>
          <p:cNvPr id="177" name="Google Shape;177;p45"/>
          <p:cNvGrpSpPr/>
          <p:nvPr/>
        </p:nvGrpSpPr>
        <p:grpSpPr>
          <a:xfrm>
            <a:off x="344013" y="-3097620"/>
            <a:ext cx="10778881" cy="12280902"/>
            <a:chOff x="344013" y="-3097620"/>
            <a:chExt cx="10778881" cy="12280902"/>
          </a:xfrm>
        </p:grpSpPr>
        <p:sp>
          <p:nvSpPr>
            <p:cNvPr id="178" name="Google Shape;178;p45"/>
            <p:cNvSpPr/>
            <p:nvPr/>
          </p:nvSpPr>
          <p:spPr>
            <a:xfrm flipH="1" rot="10800000">
              <a:off x="344013" y="4755190"/>
              <a:ext cx="4672686" cy="4428092"/>
            </a:xfrm>
            <a:custGeom>
              <a:rect b="b" l="l" r="r" t="t"/>
              <a:pathLst>
                <a:path extrusionOk="0" h="3002096" w="3167923">
                  <a:moveTo>
                    <a:pt x="1925021" y="1727"/>
                  </a:moveTo>
                  <a:cubicBezTo>
                    <a:pt x="1538539" y="-12745"/>
                    <a:pt x="1114231" y="100404"/>
                    <a:pt x="767425" y="269551"/>
                  </a:cubicBezTo>
                  <a:cubicBezTo>
                    <a:pt x="424073" y="436849"/>
                    <a:pt x="147533" y="715033"/>
                    <a:pt x="45814" y="1091113"/>
                  </a:cubicBezTo>
                  <a:cubicBezTo>
                    <a:pt x="-145577" y="1798787"/>
                    <a:pt x="288763" y="2572408"/>
                    <a:pt x="939739" y="2866957"/>
                  </a:cubicBezTo>
                  <a:cubicBezTo>
                    <a:pt x="1734617" y="3226673"/>
                    <a:pt x="2707689" y="2843481"/>
                    <a:pt x="3048944" y="2040543"/>
                  </a:cubicBezTo>
                  <a:cubicBezTo>
                    <a:pt x="3400807" y="1213431"/>
                    <a:pt x="2953968" y="73185"/>
                    <a:pt x="1977114" y="4523"/>
                  </a:cubicBezTo>
                  <a:cubicBezTo>
                    <a:pt x="1959764" y="3290"/>
                    <a:pt x="1942401" y="2356"/>
                    <a:pt x="1925021" y="1727"/>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45"/>
            <p:cNvSpPr/>
            <p:nvPr/>
          </p:nvSpPr>
          <p:spPr>
            <a:xfrm flipH="1" rot="10800000">
              <a:off x="6444364" y="-3097620"/>
              <a:ext cx="4678530" cy="4460091"/>
            </a:xfrm>
            <a:custGeom>
              <a:rect b="b" l="l" r="r" t="t"/>
              <a:pathLst>
                <a:path extrusionOk="0" h="2600636" w="2728006">
                  <a:moveTo>
                    <a:pt x="2665212" y="1578229"/>
                  </a:moveTo>
                  <a:lnTo>
                    <a:pt x="2727707" y="429268"/>
                  </a:lnTo>
                  <a:cubicBezTo>
                    <a:pt x="2742508" y="157373"/>
                    <a:pt x="2491048" y="-51779"/>
                    <a:pt x="2226390" y="12031"/>
                  </a:cubicBezTo>
                  <a:lnTo>
                    <a:pt x="311454" y="474535"/>
                  </a:lnTo>
                  <a:cubicBezTo>
                    <a:pt x="93227" y="527261"/>
                    <a:pt x="-40939" y="746911"/>
                    <a:pt x="11786" y="965137"/>
                  </a:cubicBezTo>
                  <a:cubicBezTo>
                    <a:pt x="16453" y="984466"/>
                    <a:pt x="22538" y="1003424"/>
                    <a:pt x="29980" y="1021860"/>
                  </a:cubicBezTo>
                  <a:lnTo>
                    <a:pt x="564888" y="2346589"/>
                  </a:lnTo>
                  <a:cubicBezTo>
                    <a:pt x="648886" y="2554795"/>
                    <a:pt x="885750" y="2655486"/>
                    <a:pt x="1093957" y="2571488"/>
                  </a:cubicBezTo>
                  <a:cubicBezTo>
                    <a:pt x="1102427" y="2568076"/>
                    <a:pt x="1110773" y="2564375"/>
                    <a:pt x="1118996" y="2560387"/>
                  </a:cubicBezTo>
                  <a:lnTo>
                    <a:pt x="2436489" y="1922281"/>
                  </a:lnTo>
                  <a:cubicBezTo>
                    <a:pt x="2569660" y="1857771"/>
                    <a:pt x="2657277" y="1725993"/>
                    <a:pt x="2665212" y="1578229"/>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0" name="Google Shape;180;p45"/>
          <p:cNvGrpSpPr/>
          <p:nvPr/>
        </p:nvGrpSpPr>
        <p:grpSpPr>
          <a:xfrm>
            <a:off x="310280" y="1358661"/>
            <a:ext cx="8517301" cy="1399019"/>
            <a:chOff x="310280" y="1358661"/>
            <a:chExt cx="8517301" cy="1399019"/>
          </a:xfrm>
        </p:grpSpPr>
        <p:sp>
          <p:nvSpPr>
            <p:cNvPr id="181" name="Google Shape;181;p45"/>
            <p:cNvSpPr/>
            <p:nvPr/>
          </p:nvSpPr>
          <p:spPr>
            <a:xfrm rot="10800000">
              <a:off x="310280" y="2649236"/>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45"/>
            <p:cNvSpPr/>
            <p:nvPr/>
          </p:nvSpPr>
          <p:spPr>
            <a:xfrm flipH="1" rot="10800000">
              <a:off x="8728105" y="13586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83" name="Google Shape;183;p45"/>
          <p:cNvSpPr txBox="1"/>
          <p:nvPr>
            <p:ph type="title"/>
          </p:nvPr>
        </p:nvSpPr>
        <p:spPr>
          <a:xfrm>
            <a:off x="4537724" y="1735850"/>
            <a:ext cx="2774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4" name="Google Shape;184;p45"/>
          <p:cNvSpPr txBox="1"/>
          <p:nvPr>
            <p:ph idx="1" type="subTitle"/>
          </p:nvPr>
        </p:nvSpPr>
        <p:spPr>
          <a:xfrm>
            <a:off x="4537724" y="2348050"/>
            <a:ext cx="2774700" cy="105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cxnSp>
        <p:nvCxnSpPr>
          <p:cNvPr id="185" name="Google Shape;185;p45"/>
          <p:cNvCxnSpPr/>
          <p:nvPr/>
        </p:nvCxnSpPr>
        <p:spPr>
          <a:xfrm>
            <a:off x="697800" y="397250"/>
            <a:ext cx="7748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86" name="Shape 186"/>
        <p:cNvGrpSpPr/>
        <p:nvPr/>
      </p:nvGrpSpPr>
      <p:grpSpPr>
        <a:xfrm>
          <a:off x="0" y="0"/>
          <a:ext cx="0" cy="0"/>
          <a:chOff x="0" y="0"/>
          <a:chExt cx="0" cy="0"/>
        </a:xfrm>
      </p:grpSpPr>
      <p:grpSp>
        <p:nvGrpSpPr>
          <p:cNvPr id="187" name="Google Shape;187;p46"/>
          <p:cNvGrpSpPr/>
          <p:nvPr/>
        </p:nvGrpSpPr>
        <p:grpSpPr>
          <a:xfrm>
            <a:off x="344013" y="-3097620"/>
            <a:ext cx="10778881" cy="12280902"/>
            <a:chOff x="344013" y="-3097620"/>
            <a:chExt cx="10778881" cy="12280902"/>
          </a:xfrm>
        </p:grpSpPr>
        <p:sp>
          <p:nvSpPr>
            <p:cNvPr id="188" name="Google Shape;188;p46"/>
            <p:cNvSpPr/>
            <p:nvPr/>
          </p:nvSpPr>
          <p:spPr>
            <a:xfrm flipH="1" rot="10800000">
              <a:off x="344013" y="4755190"/>
              <a:ext cx="4672686" cy="4428092"/>
            </a:xfrm>
            <a:custGeom>
              <a:rect b="b" l="l" r="r" t="t"/>
              <a:pathLst>
                <a:path extrusionOk="0" h="3002096" w="3167923">
                  <a:moveTo>
                    <a:pt x="1925021" y="1727"/>
                  </a:moveTo>
                  <a:cubicBezTo>
                    <a:pt x="1538539" y="-12745"/>
                    <a:pt x="1114231" y="100404"/>
                    <a:pt x="767425" y="269551"/>
                  </a:cubicBezTo>
                  <a:cubicBezTo>
                    <a:pt x="424073" y="436849"/>
                    <a:pt x="147533" y="715033"/>
                    <a:pt x="45814" y="1091113"/>
                  </a:cubicBezTo>
                  <a:cubicBezTo>
                    <a:pt x="-145577" y="1798787"/>
                    <a:pt x="288763" y="2572408"/>
                    <a:pt x="939739" y="2866957"/>
                  </a:cubicBezTo>
                  <a:cubicBezTo>
                    <a:pt x="1734617" y="3226673"/>
                    <a:pt x="2707689" y="2843481"/>
                    <a:pt x="3048944" y="2040543"/>
                  </a:cubicBezTo>
                  <a:cubicBezTo>
                    <a:pt x="3400807" y="1213431"/>
                    <a:pt x="2953968" y="73185"/>
                    <a:pt x="1977114" y="4523"/>
                  </a:cubicBezTo>
                  <a:cubicBezTo>
                    <a:pt x="1959764" y="3290"/>
                    <a:pt x="1942401" y="2356"/>
                    <a:pt x="1925021" y="1727"/>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46"/>
            <p:cNvSpPr/>
            <p:nvPr/>
          </p:nvSpPr>
          <p:spPr>
            <a:xfrm flipH="1" rot="10800000">
              <a:off x="6444364" y="-3097620"/>
              <a:ext cx="4678530" cy="4460091"/>
            </a:xfrm>
            <a:custGeom>
              <a:rect b="b" l="l" r="r" t="t"/>
              <a:pathLst>
                <a:path extrusionOk="0" h="2600636" w="2728006">
                  <a:moveTo>
                    <a:pt x="2665212" y="1578229"/>
                  </a:moveTo>
                  <a:lnTo>
                    <a:pt x="2727707" y="429268"/>
                  </a:lnTo>
                  <a:cubicBezTo>
                    <a:pt x="2742508" y="157373"/>
                    <a:pt x="2491048" y="-51779"/>
                    <a:pt x="2226390" y="12031"/>
                  </a:cubicBezTo>
                  <a:lnTo>
                    <a:pt x="311454" y="474535"/>
                  </a:lnTo>
                  <a:cubicBezTo>
                    <a:pt x="93227" y="527261"/>
                    <a:pt x="-40939" y="746911"/>
                    <a:pt x="11786" y="965137"/>
                  </a:cubicBezTo>
                  <a:cubicBezTo>
                    <a:pt x="16453" y="984466"/>
                    <a:pt x="22538" y="1003424"/>
                    <a:pt x="29980" y="1021860"/>
                  </a:cubicBezTo>
                  <a:lnTo>
                    <a:pt x="564888" y="2346589"/>
                  </a:lnTo>
                  <a:cubicBezTo>
                    <a:pt x="648886" y="2554795"/>
                    <a:pt x="885750" y="2655486"/>
                    <a:pt x="1093957" y="2571488"/>
                  </a:cubicBezTo>
                  <a:cubicBezTo>
                    <a:pt x="1102427" y="2568076"/>
                    <a:pt x="1110773" y="2564375"/>
                    <a:pt x="1118996" y="2560387"/>
                  </a:cubicBezTo>
                  <a:lnTo>
                    <a:pt x="2436489" y="1922281"/>
                  </a:lnTo>
                  <a:cubicBezTo>
                    <a:pt x="2569660" y="1857771"/>
                    <a:pt x="2657277" y="1725993"/>
                    <a:pt x="2665212" y="1578229"/>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90" name="Google Shape;190;p46"/>
          <p:cNvGrpSpPr/>
          <p:nvPr/>
        </p:nvGrpSpPr>
        <p:grpSpPr>
          <a:xfrm>
            <a:off x="310280" y="1358661"/>
            <a:ext cx="9118432" cy="2759458"/>
            <a:chOff x="310280" y="1358661"/>
            <a:chExt cx="9118432" cy="2759458"/>
          </a:xfrm>
        </p:grpSpPr>
        <p:sp>
          <p:nvSpPr>
            <p:cNvPr id="191" name="Google Shape;191;p46"/>
            <p:cNvSpPr/>
            <p:nvPr/>
          </p:nvSpPr>
          <p:spPr>
            <a:xfrm rot="10800000">
              <a:off x="310280" y="2649236"/>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46"/>
            <p:cNvSpPr/>
            <p:nvPr/>
          </p:nvSpPr>
          <p:spPr>
            <a:xfrm flipH="1" rot="10800000">
              <a:off x="8728105" y="13586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93" name="Google Shape;193;p46"/>
            <p:cNvGrpSpPr/>
            <p:nvPr/>
          </p:nvGrpSpPr>
          <p:grpSpPr>
            <a:xfrm rot="-5400000">
              <a:off x="8636677" y="3326084"/>
              <a:ext cx="792042" cy="792028"/>
              <a:chOff x="3900053" y="536399"/>
              <a:chExt cx="1076436" cy="1076417"/>
            </a:xfrm>
          </p:grpSpPr>
          <p:sp>
            <p:nvSpPr>
              <p:cNvPr id="194" name="Google Shape;194;p46"/>
              <p:cNvSpPr/>
              <p:nvPr/>
            </p:nvSpPr>
            <p:spPr>
              <a:xfrm>
                <a:off x="3900053" y="536399"/>
                <a:ext cx="1076436" cy="1076417"/>
              </a:xfrm>
              <a:custGeom>
                <a:rect b="b" l="l" r="r" t="t"/>
                <a:pathLst>
                  <a:path extrusionOk="0" h="1076417" w="1076436">
                    <a:moveTo>
                      <a:pt x="712054" y="1047058"/>
                    </a:moveTo>
                    <a:cubicBezTo>
                      <a:pt x="993186" y="950755"/>
                      <a:pt x="1143023" y="644784"/>
                      <a:pt x="1046720" y="363652"/>
                    </a:cubicBezTo>
                    <a:cubicBezTo>
                      <a:pt x="950417" y="82520"/>
                      <a:pt x="644453" y="-67310"/>
                      <a:pt x="363321" y="28986"/>
                    </a:cubicBezTo>
                    <a:cubicBezTo>
                      <a:pt x="82230" y="125275"/>
                      <a:pt x="-67614" y="431169"/>
                      <a:pt x="28612" y="712280"/>
                    </a:cubicBezTo>
                    <a:cubicBezTo>
                      <a:pt x="124901" y="993447"/>
                      <a:pt x="430879" y="1143333"/>
                      <a:pt x="712054" y="1047058"/>
                    </a:cubicBezTo>
                    <a:close/>
                    <a:moveTo>
                      <a:pt x="397752" y="129258"/>
                    </a:moveTo>
                    <a:cubicBezTo>
                      <a:pt x="623458" y="51973"/>
                      <a:pt x="869085" y="172287"/>
                      <a:pt x="946370" y="397992"/>
                    </a:cubicBezTo>
                    <a:cubicBezTo>
                      <a:pt x="1023655" y="623698"/>
                      <a:pt x="903342" y="869326"/>
                      <a:pt x="677636" y="946611"/>
                    </a:cubicBezTo>
                    <a:cubicBezTo>
                      <a:pt x="451945" y="1023889"/>
                      <a:pt x="206338" y="903596"/>
                      <a:pt x="129032" y="677918"/>
                    </a:cubicBezTo>
                    <a:cubicBezTo>
                      <a:pt x="51719" y="452220"/>
                      <a:pt x="172012" y="206585"/>
                      <a:pt x="397710" y="129272"/>
                    </a:cubicBezTo>
                    <a:cubicBezTo>
                      <a:pt x="397724" y="129265"/>
                      <a:pt x="397738" y="129265"/>
                      <a:pt x="397752" y="12925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46"/>
              <p:cNvSpPr/>
              <p:nvPr/>
            </p:nvSpPr>
            <p:spPr>
              <a:xfrm>
                <a:off x="3935761" y="572234"/>
                <a:ext cx="1004475" cy="1004475"/>
              </a:xfrm>
              <a:custGeom>
                <a:rect b="b" l="l" r="r" t="t"/>
                <a:pathLst>
                  <a:path extrusionOk="0" h="1004475" w="1004475">
                    <a:moveTo>
                      <a:pt x="502435" y="1004280"/>
                    </a:moveTo>
                    <a:cubicBezTo>
                      <a:pt x="225054" y="1004687"/>
                      <a:pt x="-132" y="780153"/>
                      <a:pt x="-532" y="502772"/>
                    </a:cubicBezTo>
                    <a:cubicBezTo>
                      <a:pt x="-939" y="225398"/>
                      <a:pt x="223595" y="212"/>
                      <a:pt x="500969" y="-195"/>
                    </a:cubicBezTo>
                    <a:cubicBezTo>
                      <a:pt x="778350" y="-601"/>
                      <a:pt x="1003536" y="223933"/>
                      <a:pt x="1003943" y="501313"/>
                    </a:cubicBezTo>
                    <a:cubicBezTo>
                      <a:pt x="1004251" y="716191"/>
                      <a:pt x="867830" y="907465"/>
                      <a:pt x="664564" y="977142"/>
                    </a:cubicBezTo>
                    <a:cubicBezTo>
                      <a:pt x="612377" y="995017"/>
                      <a:pt x="557602" y="1004189"/>
                      <a:pt x="502435" y="1004280"/>
                    </a:cubicBezTo>
                    <a:close/>
                    <a:moveTo>
                      <a:pt x="33436" y="662490"/>
                    </a:moveTo>
                    <a:cubicBezTo>
                      <a:pt x="122005" y="921175"/>
                      <a:pt x="403509" y="1059083"/>
                      <a:pt x="662194" y="970522"/>
                    </a:cubicBezTo>
                    <a:cubicBezTo>
                      <a:pt x="920879" y="881954"/>
                      <a:pt x="1058788" y="600450"/>
                      <a:pt x="970227" y="341764"/>
                    </a:cubicBezTo>
                    <a:cubicBezTo>
                      <a:pt x="881658" y="83079"/>
                      <a:pt x="600154" y="-54836"/>
                      <a:pt x="341469" y="33732"/>
                    </a:cubicBezTo>
                    <a:cubicBezTo>
                      <a:pt x="341455" y="33739"/>
                      <a:pt x="341441" y="33739"/>
                      <a:pt x="341427" y="33746"/>
                    </a:cubicBezTo>
                    <a:cubicBezTo>
                      <a:pt x="82987" y="122581"/>
                      <a:pt x="-54788" y="403839"/>
                      <a:pt x="33436" y="6624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46"/>
              <p:cNvSpPr/>
              <p:nvPr/>
            </p:nvSpPr>
            <p:spPr>
              <a:xfrm>
                <a:off x="4326762" y="782179"/>
                <a:ext cx="372161" cy="346781"/>
              </a:xfrm>
              <a:custGeom>
                <a:rect b="b" l="l" r="r" t="t"/>
                <a:pathLst>
                  <a:path extrusionOk="0" h="346781" w="372161">
                    <a:moveTo>
                      <a:pt x="371318" y="203039"/>
                    </a:moveTo>
                    <a:cubicBezTo>
                      <a:pt x="370687" y="201230"/>
                      <a:pt x="368716" y="200262"/>
                      <a:pt x="366900" y="200865"/>
                    </a:cubicBezTo>
                    <a:lnTo>
                      <a:pt x="151685" y="274567"/>
                    </a:lnTo>
                    <a:cubicBezTo>
                      <a:pt x="151279" y="274707"/>
                      <a:pt x="150893" y="274925"/>
                      <a:pt x="150564" y="275198"/>
                    </a:cubicBezTo>
                    <a:cubicBezTo>
                      <a:pt x="140683" y="251412"/>
                      <a:pt x="114722" y="238607"/>
                      <a:pt x="89835" y="245255"/>
                    </a:cubicBezTo>
                    <a:lnTo>
                      <a:pt x="6666" y="2341"/>
                    </a:lnTo>
                    <a:cubicBezTo>
                      <a:pt x="6028" y="405"/>
                      <a:pt x="3939" y="-647"/>
                      <a:pt x="2003" y="-9"/>
                    </a:cubicBezTo>
                    <a:cubicBezTo>
                      <a:pt x="68" y="629"/>
                      <a:pt x="-984" y="2719"/>
                      <a:pt x="-346" y="4655"/>
                    </a:cubicBezTo>
                    <a:lnTo>
                      <a:pt x="82822" y="247499"/>
                    </a:lnTo>
                    <a:cubicBezTo>
                      <a:pt x="57942" y="258010"/>
                      <a:pt x="45403" y="285948"/>
                      <a:pt x="54071" y="311523"/>
                    </a:cubicBezTo>
                    <a:lnTo>
                      <a:pt x="54071" y="311523"/>
                    </a:lnTo>
                    <a:cubicBezTo>
                      <a:pt x="61175" y="332568"/>
                      <a:pt x="80950" y="346691"/>
                      <a:pt x="103159" y="346586"/>
                    </a:cubicBezTo>
                    <a:cubicBezTo>
                      <a:pt x="108811" y="346607"/>
                      <a:pt x="114428" y="345681"/>
                      <a:pt x="119779" y="343851"/>
                    </a:cubicBezTo>
                    <a:cubicBezTo>
                      <a:pt x="145444" y="335015"/>
                      <a:pt x="159841" y="307764"/>
                      <a:pt x="152667" y="281579"/>
                    </a:cubicBezTo>
                    <a:lnTo>
                      <a:pt x="152667" y="281579"/>
                    </a:lnTo>
                    <a:cubicBezTo>
                      <a:pt x="153060" y="281650"/>
                      <a:pt x="153467" y="281650"/>
                      <a:pt x="153859" y="281579"/>
                    </a:cubicBezTo>
                    <a:lnTo>
                      <a:pt x="369004" y="207878"/>
                    </a:lnTo>
                    <a:cubicBezTo>
                      <a:pt x="370876" y="207394"/>
                      <a:pt x="372005" y="205480"/>
                      <a:pt x="371514" y="203600"/>
                    </a:cubicBezTo>
                    <a:cubicBezTo>
                      <a:pt x="371465" y="203411"/>
                      <a:pt x="371402" y="203222"/>
                      <a:pt x="371318" y="203039"/>
                    </a:cubicBezTo>
                    <a:close/>
                    <a:moveTo>
                      <a:pt x="117534" y="336908"/>
                    </a:moveTo>
                    <a:cubicBezTo>
                      <a:pt x="94309" y="344882"/>
                      <a:pt x="69022" y="332519"/>
                      <a:pt x="61049" y="309293"/>
                    </a:cubicBezTo>
                    <a:cubicBezTo>
                      <a:pt x="53075" y="286068"/>
                      <a:pt x="65446" y="260780"/>
                      <a:pt x="88664" y="252807"/>
                    </a:cubicBezTo>
                    <a:cubicBezTo>
                      <a:pt x="111889" y="244834"/>
                      <a:pt x="137184" y="257197"/>
                      <a:pt x="145150" y="280423"/>
                    </a:cubicBezTo>
                    <a:cubicBezTo>
                      <a:pt x="145157" y="280436"/>
                      <a:pt x="145157" y="280444"/>
                      <a:pt x="145164" y="280457"/>
                    </a:cubicBezTo>
                    <a:cubicBezTo>
                      <a:pt x="153109" y="303676"/>
                      <a:pt x="140746" y="328942"/>
                      <a:pt x="117534" y="3369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cxnSp>
        <p:nvCxnSpPr>
          <p:cNvPr id="197" name="Google Shape;197;p46"/>
          <p:cNvCxnSpPr/>
          <p:nvPr/>
        </p:nvCxnSpPr>
        <p:spPr>
          <a:xfrm>
            <a:off x="697800" y="397250"/>
            <a:ext cx="7748400" cy="0"/>
          </a:xfrm>
          <a:prstGeom prst="straightConnector1">
            <a:avLst/>
          </a:prstGeom>
          <a:noFill/>
          <a:ln cap="flat" cmpd="sng" w="9525">
            <a:solidFill>
              <a:schemeClr val="dk1"/>
            </a:solidFill>
            <a:prstDash val="solid"/>
            <a:round/>
            <a:headEnd len="sm" w="sm" type="none"/>
            <a:tailEnd len="sm" w="sm" type="none"/>
          </a:ln>
        </p:spPr>
      </p:cxnSp>
      <p:sp>
        <p:nvSpPr>
          <p:cNvPr id="198" name="Google Shape;198;p46"/>
          <p:cNvSpPr txBox="1"/>
          <p:nvPr>
            <p:ph idx="1" type="subTitle"/>
          </p:nvPr>
        </p:nvSpPr>
        <p:spPr>
          <a:xfrm>
            <a:off x="720000" y="1169725"/>
            <a:ext cx="77040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99" name="Google Shape;199;p4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00" name="Shape 200"/>
        <p:cNvGrpSpPr/>
        <p:nvPr/>
      </p:nvGrpSpPr>
      <p:grpSpPr>
        <a:xfrm>
          <a:off x="0" y="0"/>
          <a:ext cx="0" cy="0"/>
          <a:chOff x="0" y="0"/>
          <a:chExt cx="0" cy="0"/>
        </a:xfrm>
      </p:grpSpPr>
      <p:grpSp>
        <p:nvGrpSpPr>
          <p:cNvPr id="201" name="Google Shape;201;p47"/>
          <p:cNvGrpSpPr/>
          <p:nvPr/>
        </p:nvGrpSpPr>
        <p:grpSpPr>
          <a:xfrm>
            <a:off x="-3146612" y="3812919"/>
            <a:ext cx="14269506" cy="4460102"/>
            <a:chOff x="-3146612" y="3812919"/>
            <a:chExt cx="14269506" cy="4460102"/>
          </a:xfrm>
        </p:grpSpPr>
        <p:sp>
          <p:nvSpPr>
            <p:cNvPr id="202" name="Google Shape;202;p47"/>
            <p:cNvSpPr/>
            <p:nvPr/>
          </p:nvSpPr>
          <p:spPr>
            <a:xfrm>
              <a:off x="-3146612" y="3812919"/>
              <a:ext cx="4672686" cy="4428092"/>
            </a:xfrm>
            <a:custGeom>
              <a:rect b="b" l="l" r="r" t="t"/>
              <a:pathLst>
                <a:path extrusionOk="0" h="3002096" w="3167923">
                  <a:moveTo>
                    <a:pt x="1925021" y="1727"/>
                  </a:moveTo>
                  <a:cubicBezTo>
                    <a:pt x="1538539" y="-12745"/>
                    <a:pt x="1114231" y="100404"/>
                    <a:pt x="767425" y="269551"/>
                  </a:cubicBezTo>
                  <a:cubicBezTo>
                    <a:pt x="424073" y="436849"/>
                    <a:pt x="147533" y="715033"/>
                    <a:pt x="45814" y="1091113"/>
                  </a:cubicBezTo>
                  <a:cubicBezTo>
                    <a:pt x="-145577" y="1798787"/>
                    <a:pt x="288763" y="2572408"/>
                    <a:pt x="939739" y="2866957"/>
                  </a:cubicBezTo>
                  <a:cubicBezTo>
                    <a:pt x="1734617" y="3226673"/>
                    <a:pt x="2707689" y="2843481"/>
                    <a:pt x="3048944" y="2040543"/>
                  </a:cubicBezTo>
                  <a:cubicBezTo>
                    <a:pt x="3400807" y="1213431"/>
                    <a:pt x="2953968" y="73185"/>
                    <a:pt x="1977114" y="4523"/>
                  </a:cubicBezTo>
                  <a:cubicBezTo>
                    <a:pt x="1959764" y="3290"/>
                    <a:pt x="1942401" y="2356"/>
                    <a:pt x="1925021" y="1727"/>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47"/>
            <p:cNvSpPr/>
            <p:nvPr/>
          </p:nvSpPr>
          <p:spPr>
            <a:xfrm>
              <a:off x="6444364" y="3812930"/>
              <a:ext cx="4678530" cy="4460091"/>
            </a:xfrm>
            <a:custGeom>
              <a:rect b="b" l="l" r="r" t="t"/>
              <a:pathLst>
                <a:path extrusionOk="0" h="2600636" w="2728006">
                  <a:moveTo>
                    <a:pt x="2665212" y="1578229"/>
                  </a:moveTo>
                  <a:lnTo>
                    <a:pt x="2727707" y="429268"/>
                  </a:lnTo>
                  <a:cubicBezTo>
                    <a:pt x="2742508" y="157373"/>
                    <a:pt x="2491048" y="-51779"/>
                    <a:pt x="2226390" y="12031"/>
                  </a:cubicBezTo>
                  <a:lnTo>
                    <a:pt x="311454" y="474535"/>
                  </a:lnTo>
                  <a:cubicBezTo>
                    <a:pt x="93227" y="527261"/>
                    <a:pt x="-40939" y="746911"/>
                    <a:pt x="11786" y="965137"/>
                  </a:cubicBezTo>
                  <a:cubicBezTo>
                    <a:pt x="16453" y="984466"/>
                    <a:pt x="22538" y="1003424"/>
                    <a:pt x="29980" y="1021860"/>
                  </a:cubicBezTo>
                  <a:lnTo>
                    <a:pt x="564888" y="2346589"/>
                  </a:lnTo>
                  <a:cubicBezTo>
                    <a:pt x="648886" y="2554795"/>
                    <a:pt x="885750" y="2655486"/>
                    <a:pt x="1093957" y="2571488"/>
                  </a:cubicBezTo>
                  <a:cubicBezTo>
                    <a:pt x="1102427" y="2568076"/>
                    <a:pt x="1110773" y="2564375"/>
                    <a:pt x="1118996" y="2560387"/>
                  </a:cubicBezTo>
                  <a:lnTo>
                    <a:pt x="2436489" y="1922281"/>
                  </a:lnTo>
                  <a:cubicBezTo>
                    <a:pt x="2569660" y="1857771"/>
                    <a:pt x="2657277" y="1725993"/>
                    <a:pt x="2665212" y="1578229"/>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204" name="Google Shape;204;p47"/>
          <p:cNvCxnSpPr/>
          <p:nvPr/>
        </p:nvCxnSpPr>
        <p:spPr>
          <a:xfrm>
            <a:off x="697800" y="397250"/>
            <a:ext cx="7748400" cy="0"/>
          </a:xfrm>
          <a:prstGeom prst="straightConnector1">
            <a:avLst/>
          </a:prstGeom>
          <a:noFill/>
          <a:ln cap="flat" cmpd="sng" w="9525">
            <a:solidFill>
              <a:schemeClr val="dk1"/>
            </a:solidFill>
            <a:prstDash val="solid"/>
            <a:round/>
            <a:headEnd len="sm" w="sm" type="none"/>
            <a:tailEnd len="sm" w="sm" type="none"/>
          </a:ln>
        </p:spPr>
      </p:cxnSp>
      <p:sp>
        <p:nvSpPr>
          <p:cNvPr id="205" name="Google Shape;205;p4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6" name="Google Shape;206;p47"/>
          <p:cNvSpPr txBox="1"/>
          <p:nvPr>
            <p:ph idx="1" type="subTitle"/>
          </p:nvPr>
        </p:nvSpPr>
        <p:spPr>
          <a:xfrm>
            <a:off x="901914" y="2656025"/>
            <a:ext cx="2196600" cy="16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7" name="Google Shape;207;p47"/>
          <p:cNvSpPr txBox="1"/>
          <p:nvPr>
            <p:ph idx="2" type="subTitle"/>
          </p:nvPr>
        </p:nvSpPr>
        <p:spPr>
          <a:xfrm>
            <a:off x="3473697" y="2656025"/>
            <a:ext cx="2196600" cy="16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8" name="Google Shape;208;p47"/>
          <p:cNvSpPr txBox="1"/>
          <p:nvPr>
            <p:ph idx="3" type="subTitle"/>
          </p:nvPr>
        </p:nvSpPr>
        <p:spPr>
          <a:xfrm>
            <a:off x="6045485" y="2656025"/>
            <a:ext cx="2196600" cy="16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9" name="Google Shape;209;p47"/>
          <p:cNvSpPr txBox="1"/>
          <p:nvPr>
            <p:ph idx="4" type="subTitle"/>
          </p:nvPr>
        </p:nvSpPr>
        <p:spPr>
          <a:xfrm>
            <a:off x="901914" y="1837825"/>
            <a:ext cx="2196600" cy="80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10" name="Google Shape;210;p47"/>
          <p:cNvSpPr txBox="1"/>
          <p:nvPr>
            <p:ph idx="5" type="subTitle"/>
          </p:nvPr>
        </p:nvSpPr>
        <p:spPr>
          <a:xfrm>
            <a:off x="3473700" y="1837825"/>
            <a:ext cx="2196600" cy="80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11" name="Google Shape;211;p47"/>
          <p:cNvSpPr txBox="1"/>
          <p:nvPr>
            <p:ph idx="6" type="subTitle"/>
          </p:nvPr>
        </p:nvSpPr>
        <p:spPr>
          <a:xfrm>
            <a:off x="6045486" y="1837825"/>
            <a:ext cx="2196600" cy="80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12" name="Google Shape;212;p47"/>
          <p:cNvGrpSpPr/>
          <p:nvPr/>
        </p:nvGrpSpPr>
        <p:grpSpPr>
          <a:xfrm>
            <a:off x="-743575" y="817908"/>
            <a:ext cx="10131279" cy="3582627"/>
            <a:chOff x="-743575" y="817908"/>
            <a:chExt cx="10131279" cy="3582627"/>
          </a:xfrm>
        </p:grpSpPr>
        <p:grpSp>
          <p:nvGrpSpPr>
            <p:cNvPr id="213" name="Google Shape;213;p47"/>
            <p:cNvGrpSpPr/>
            <p:nvPr/>
          </p:nvGrpSpPr>
          <p:grpSpPr>
            <a:xfrm>
              <a:off x="-743575" y="817908"/>
              <a:ext cx="1271585" cy="1042133"/>
              <a:chOff x="3147231" y="1221519"/>
              <a:chExt cx="1728166" cy="1416327"/>
            </a:xfrm>
          </p:grpSpPr>
          <p:sp>
            <p:nvSpPr>
              <p:cNvPr id="214" name="Google Shape;214;p47"/>
              <p:cNvSpPr/>
              <p:nvPr/>
            </p:nvSpPr>
            <p:spPr>
              <a:xfrm>
                <a:off x="3174649" y="1281342"/>
                <a:ext cx="1700748" cy="1211835"/>
              </a:xfrm>
              <a:custGeom>
                <a:rect b="b" l="l" r="r" t="t"/>
                <a:pathLst>
                  <a:path extrusionOk="0" h="1211835" w="1700748">
                    <a:moveTo>
                      <a:pt x="0" y="319982"/>
                    </a:moveTo>
                    <a:lnTo>
                      <a:pt x="1190237" y="0"/>
                    </a:lnTo>
                    <a:lnTo>
                      <a:pt x="1700749" y="891854"/>
                    </a:lnTo>
                    <a:lnTo>
                      <a:pt x="510512" y="1211835"/>
                    </a:lnTo>
                    <a:lnTo>
                      <a:pt x="0" y="3199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47"/>
              <p:cNvSpPr/>
              <p:nvPr/>
            </p:nvSpPr>
            <p:spPr>
              <a:xfrm>
                <a:off x="3147231" y="1601324"/>
                <a:ext cx="537931" cy="1036522"/>
              </a:xfrm>
              <a:custGeom>
                <a:rect b="b" l="l" r="r" t="t"/>
                <a:pathLst>
                  <a:path extrusionOk="0" h="1036522" w="537931">
                    <a:moveTo>
                      <a:pt x="0" y="1036522"/>
                    </a:moveTo>
                    <a:lnTo>
                      <a:pt x="27419" y="0"/>
                    </a:lnTo>
                    <a:lnTo>
                      <a:pt x="537931" y="891854"/>
                    </a:lnTo>
                    <a:lnTo>
                      <a:pt x="0" y="103652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47"/>
              <p:cNvSpPr/>
              <p:nvPr/>
            </p:nvSpPr>
            <p:spPr>
              <a:xfrm>
                <a:off x="3174217" y="2371793"/>
                <a:ext cx="466345" cy="233657"/>
              </a:xfrm>
              <a:custGeom>
                <a:rect b="b" l="l" r="r" t="t"/>
                <a:pathLst>
                  <a:path extrusionOk="0" h="233657" w="466345">
                    <a:moveTo>
                      <a:pt x="2985" y="233460"/>
                    </a:moveTo>
                    <a:cubicBezTo>
                      <a:pt x="2186" y="233488"/>
                      <a:pt x="1414" y="233208"/>
                      <a:pt x="811" y="232689"/>
                    </a:cubicBezTo>
                    <a:cubicBezTo>
                      <a:pt x="-697" y="231532"/>
                      <a:pt x="-977" y="229379"/>
                      <a:pt x="180" y="227871"/>
                    </a:cubicBezTo>
                    <a:cubicBezTo>
                      <a:pt x="201" y="227843"/>
                      <a:pt x="229" y="227808"/>
                      <a:pt x="250" y="227780"/>
                    </a:cubicBezTo>
                    <a:lnTo>
                      <a:pt x="180823" y="1135"/>
                    </a:lnTo>
                    <a:cubicBezTo>
                      <a:pt x="181784" y="-99"/>
                      <a:pt x="183453" y="-534"/>
                      <a:pt x="184890" y="83"/>
                    </a:cubicBezTo>
                    <a:lnTo>
                      <a:pt x="463498" y="103237"/>
                    </a:lnTo>
                    <a:cubicBezTo>
                      <a:pt x="465321" y="103896"/>
                      <a:pt x="466261" y="105902"/>
                      <a:pt x="465602" y="107725"/>
                    </a:cubicBezTo>
                    <a:cubicBezTo>
                      <a:pt x="464886" y="109528"/>
                      <a:pt x="462881" y="110453"/>
                      <a:pt x="461044" y="109829"/>
                    </a:cubicBezTo>
                    <a:lnTo>
                      <a:pt x="184890" y="7516"/>
                    </a:lnTo>
                    <a:lnTo>
                      <a:pt x="5860" y="231917"/>
                    </a:lnTo>
                    <a:cubicBezTo>
                      <a:pt x="5229" y="232892"/>
                      <a:pt x="4142" y="233474"/>
                      <a:pt x="2985" y="2334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47"/>
              <p:cNvSpPr/>
              <p:nvPr/>
            </p:nvSpPr>
            <p:spPr>
              <a:xfrm>
                <a:off x="3260146" y="1221519"/>
                <a:ext cx="1089421" cy="415233"/>
              </a:xfrm>
              <a:custGeom>
                <a:rect b="b" l="l" r="r" t="t"/>
                <a:pathLst>
                  <a:path extrusionOk="0" h="415233" w="1089421">
                    <a:moveTo>
                      <a:pt x="159480" y="415023"/>
                    </a:moveTo>
                    <a:cubicBezTo>
                      <a:pt x="158056" y="415037"/>
                      <a:pt x="156773" y="414174"/>
                      <a:pt x="156254" y="412849"/>
                    </a:cubicBezTo>
                    <a:lnTo>
                      <a:pt x="105974" y="288587"/>
                    </a:lnTo>
                    <a:cubicBezTo>
                      <a:pt x="95652" y="262346"/>
                      <a:pt x="66017" y="249450"/>
                      <a:pt x="39776" y="259772"/>
                    </a:cubicBezTo>
                    <a:cubicBezTo>
                      <a:pt x="15456" y="269337"/>
                      <a:pt x="2287" y="295732"/>
                      <a:pt x="9272" y="320914"/>
                    </a:cubicBezTo>
                    <a:lnTo>
                      <a:pt x="15092" y="342513"/>
                    </a:lnTo>
                    <a:cubicBezTo>
                      <a:pt x="15576" y="344385"/>
                      <a:pt x="14453" y="346300"/>
                      <a:pt x="12581" y="346791"/>
                    </a:cubicBezTo>
                    <a:cubicBezTo>
                      <a:pt x="12575" y="346791"/>
                      <a:pt x="12575" y="346791"/>
                      <a:pt x="12567" y="346791"/>
                    </a:cubicBezTo>
                    <a:cubicBezTo>
                      <a:pt x="10744" y="347317"/>
                      <a:pt x="8837" y="346258"/>
                      <a:pt x="8318" y="344435"/>
                    </a:cubicBezTo>
                    <a:cubicBezTo>
                      <a:pt x="8311" y="344399"/>
                      <a:pt x="8297" y="344371"/>
                      <a:pt x="8290" y="344336"/>
                    </a:cubicBezTo>
                    <a:lnTo>
                      <a:pt x="2469" y="322738"/>
                    </a:lnTo>
                    <a:cubicBezTo>
                      <a:pt x="-7699" y="292219"/>
                      <a:pt x="8802" y="259239"/>
                      <a:pt x="39320" y="249071"/>
                    </a:cubicBezTo>
                    <a:cubicBezTo>
                      <a:pt x="69839" y="238903"/>
                      <a:pt x="102818" y="255403"/>
                      <a:pt x="112987" y="285922"/>
                    </a:cubicBezTo>
                    <a:lnTo>
                      <a:pt x="163056" y="410184"/>
                    </a:lnTo>
                    <a:cubicBezTo>
                      <a:pt x="163807" y="411923"/>
                      <a:pt x="163007" y="413950"/>
                      <a:pt x="161261" y="414700"/>
                    </a:cubicBezTo>
                    <a:cubicBezTo>
                      <a:pt x="161233" y="414714"/>
                      <a:pt x="161198" y="414728"/>
                      <a:pt x="161163" y="414742"/>
                    </a:cubicBezTo>
                    <a:cubicBezTo>
                      <a:pt x="160637" y="414988"/>
                      <a:pt x="160055" y="415079"/>
                      <a:pt x="159480" y="415023"/>
                    </a:cubicBezTo>
                    <a:close/>
                    <a:moveTo>
                      <a:pt x="315298" y="372948"/>
                    </a:moveTo>
                    <a:cubicBezTo>
                      <a:pt x="317065" y="372253"/>
                      <a:pt x="317928" y="370255"/>
                      <a:pt x="317234" y="368487"/>
                    </a:cubicBezTo>
                    <a:cubicBezTo>
                      <a:pt x="317220" y="368459"/>
                      <a:pt x="317206" y="368424"/>
                      <a:pt x="317192" y="368389"/>
                    </a:cubicBezTo>
                    <a:lnTo>
                      <a:pt x="267262" y="244408"/>
                    </a:lnTo>
                    <a:cubicBezTo>
                      <a:pt x="255117" y="214689"/>
                      <a:pt x="221183" y="200432"/>
                      <a:pt x="191457" y="212578"/>
                    </a:cubicBezTo>
                    <a:cubicBezTo>
                      <a:pt x="164431" y="223616"/>
                      <a:pt x="149788" y="252991"/>
                      <a:pt x="157236" y="281224"/>
                    </a:cubicBezTo>
                    <a:lnTo>
                      <a:pt x="163056" y="302822"/>
                    </a:lnTo>
                    <a:cubicBezTo>
                      <a:pt x="163561" y="304758"/>
                      <a:pt x="165539" y="305922"/>
                      <a:pt x="167474" y="305417"/>
                    </a:cubicBezTo>
                    <a:cubicBezTo>
                      <a:pt x="169410" y="304912"/>
                      <a:pt x="170573" y="302934"/>
                      <a:pt x="170069" y="300999"/>
                    </a:cubicBezTo>
                    <a:lnTo>
                      <a:pt x="164248" y="279400"/>
                    </a:lnTo>
                    <a:cubicBezTo>
                      <a:pt x="156583" y="252269"/>
                      <a:pt x="172362" y="224057"/>
                      <a:pt x="199493" y="216393"/>
                    </a:cubicBezTo>
                    <a:cubicBezTo>
                      <a:pt x="224808" y="209233"/>
                      <a:pt x="251414" y="222487"/>
                      <a:pt x="260951" y="247002"/>
                    </a:cubicBezTo>
                    <a:lnTo>
                      <a:pt x="311091" y="371335"/>
                    </a:lnTo>
                    <a:cubicBezTo>
                      <a:pt x="311609" y="372660"/>
                      <a:pt x="312893" y="373522"/>
                      <a:pt x="314317" y="373508"/>
                    </a:cubicBezTo>
                    <a:cubicBezTo>
                      <a:pt x="314660" y="373473"/>
                      <a:pt x="314990" y="373375"/>
                      <a:pt x="315298" y="373228"/>
                    </a:cubicBezTo>
                    <a:close/>
                    <a:moveTo>
                      <a:pt x="469574" y="331433"/>
                    </a:moveTo>
                    <a:cubicBezTo>
                      <a:pt x="471348" y="330690"/>
                      <a:pt x="472218" y="328677"/>
                      <a:pt x="471537" y="326875"/>
                    </a:cubicBezTo>
                    <a:lnTo>
                      <a:pt x="421538" y="202894"/>
                    </a:lnTo>
                    <a:cubicBezTo>
                      <a:pt x="409392" y="173175"/>
                      <a:pt x="375459" y="158918"/>
                      <a:pt x="345733" y="171064"/>
                    </a:cubicBezTo>
                    <a:cubicBezTo>
                      <a:pt x="318706" y="182101"/>
                      <a:pt x="304064" y="211477"/>
                      <a:pt x="311511" y="239709"/>
                    </a:cubicBezTo>
                    <a:lnTo>
                      <a:pt x="317332" y="261238"/>
                    </a:lnTo>
                    <a:cubicBezTo>
                      <a:pt x="317809" y="263117"/>
                      <a:pt x="319723" y="264246"/>
                      <a:pt x="321595" y="263762"/>
                    </a:cubicBezTo>
                    <a:cubicBezTo>
                      <a:pt x="321603" y="263762"/>
                      <a:pt x="321603" y="263762"/>
                      <a:pt x="321610" y="263762"/>
                    </a:cubicBezTo>
                    <a:cubicBezTo>
                      <a:pt x="323503" y="263251"/>
                      <a:pt x="324625" y="261308"/>
                      <a:pt x="324134" y="259415"/>
                    </a:cubicBezTo>
                    <a:lnTo>
                      <a:pt x="318314" y="237886"/>
                    </a:lnTo>
                    <a:cubicBezTo>
                      <a:pt x="310649" y="210755"/>
                      <a:pt x="326427" y="182543"/>
                      <a:pt x="353559" y="174878"/>
                    </a:cubicBezTo>
                    <a:cubicBezTo>
                      <a:pt x="378874" y="167719"/>
                      <a:pt x="405480" y="180972"/>
                      <a:pt x="415016" y="205488"/>
                    </a:cubicBezTo>
                    <a:lnTo>
                      <a:pt x="465226" y="329891"/>
                    </a:lnTo>
                    <a:cubicBezTo>
                      <a:pt x="465724" y="331237"/>
                      <a:pt x="467014" y="332135"/>
                      <a:pt x="468452" y="332135"/>
                    </a:cubicBezTo>
                    <a:cubicBezTo>
                      <a:pt x="468915" y="332064"/>
                      <a:pt x="469364" y="331924"/>
                      <a:pt x="469784" y="331714"/>
                    </a:cubicBezTo>
                    <a:close/>
                    <a:moveTo>
                      <a:pt x="623849" y="289919"/>
                    </a:moveTo>
                    <a:cubicBezTo>
                      <a:pt x="625652" y="289204"/>
                      <a:pt x="626528" y="287170"/>
                      <a:pt x="625813" y="285368"/>
                    </a:cubicBezTo>
                    <a:cubicBezTo>
                      <a:pt x="625813" y="285368"/>
                      <a:pt x="625813" y="285361"/>
                      <a:pt x="625813" y="285361"/>
                    </a:cubicBezTo>
                    <a:lnTo>
                      <a:pt x="575814" y="161590"/>
                    </a:lnTo>
                    <a:cubicBezTo>
                      <a:pt x="563759" y="131871"/>
                      <a:pt x="529903" y="117551"/>
                      <a:pt x="500184" y="129606"/>
                    </a:cubicBezTo>
                    <a:cubicBezTo>
                      <a:pt x="488129" y="134493"/>
                      <a:pt x="478066" y="143287"/>
                      <a:pt x="471608" y="154577"/>
                    </a:cubicBezTo>
                    <a:cubicBezTo>
                      <a:pt x="463838" y="167887"/>
                      <a:pt x="461769" y="183763"/>
                      <a:pt x="465857" y="198616"/>
                    </a:cubicBezTo>
                    <a:lnTo>
                      <a:pt x="471608" y="220214"/>
                    </a:lnTo>
                    <a:cubicBezTo>
                      <a:pt x="472112" y="222150"/>
                      <a:pt x="474090" y="223314"/>
                      <a:pt x="476026" y="222809"/>
                    </a:cubicBezTo>
                    <a:cubicBezTo>
                      <a:pt x="477961" y="222304"/>
                      <a:pt x="479125" y="220327"/>
                      <a:pt x="478620" y="218391"/>
                    </a:cubicBezTo>
                    <a:lnTo>
                      <a:pt x="472800" y="196793"/>
                    </a:lnTo>
                    <a:cubicBezTo>
                      <a:pt x="465268" y="169619"/>
                      <a:pt x="481187" y="141492"/>
                      <a:pt x="508360" y="133960"/>
                    </a:cubicBezTo>
                    <a:cubicBezTo>
                      <a:pt x="533542" y="126976"/>
                      <a:pt x="559938" y="140145"/>
                      <a:pt x="569502" y="164465"/>
                    </a:cubicBezTo>
                    <a:lnTo>
                      <a:pt x="619642" y="288727"/>
                    </a:lnTo>
                    <a:cubicBezTo>
                      <a:pt x="620182" y="290038"/>
                      <a:pt x="621451" y="290894"/>
                      <a:pt x="622868" y="290901"/>
                    </a:cubicBezTo>
                    <a:cubicBezTo>
                      <a:pt x="623373" y="290754"/>
                      <a:pt x="623849" y="290515"/>
                      <a:pt x="624270" y="290200"/>
                    </a:cubicBezTo>
                    <a:close/>
                    <a:moveTo>
                      <a:pt x="778125" y="248335"/>
                    </a:moveTo>
                    <a:cubicBezTo>
                      <a:pt x="779927" y="247620"/>
                      <a:pt x="780804" y="245586"/>
                      <a:pt x="780089" y="243784"/>
                    </a:cubicBezTo>
                    <a:cubicBezTo>
                      <a:pt x="780089" y="243784"/>
                      <a:pt x="780089" y="243777"/>
                      <a:pt x="780089" y="243777"/>
                    </a:cubicBezTo>
                    <a:lnTo>
                      <a:pt x="730580" y="119515"/>
                    </a:lnTo>
                    <a:cubicBezTo>
                      <a:pt x="718442" y="89788"/>
                      <a:pt x="684508" y="75539"/>
                      <a:pt x="654782" y="87678"/>
                    </a:cubicBezTo>
                    <a:cubicBezTo>
                      <a:pt x="642818" y="92566"/>
                      <a:pt x="632819" y="101296"/>
                      <a:pt x="626374" y="112502"/>
                    </a:cubicBezTo>
                    <a:cubicBezTo>
                      <a:pt x="618611" y="125833"/>
                      <a:pt x="616536" y="141730"/>
                      <a:pt x="620624" y="156611"/>
                    </a:cubicBezTo>
                    <a:lnTo>
                      <a:pt x="626374" y="178209"/>
                    </a:lnTo>
                    <a:cubicBezTo>
                      <a:pt x="626921" y="180068"/>
                      <a:pt x="628849" y="181162"/>
                      <a:pt x="630722" y="180664"/>
                    </a:cubicBezTo>
                    <a:cubicBezTo>
                      <a:pt x="632573" y="180152"/>
                      <a:pt x="633667" y="178245"/>
                      <a:pt x="633176" y="176386"/>
                    </a:cubicBezTo>
                    <a:lnTo>
                      <a:pt x="627356" y="154788"/>
                    </a:lnTo>
                    <a:cubicBezTo>
                      <a:pt x="619824" y="127614"/>
                      <a:pt x="635743" y="99487"/>
                      <a:pt x="662917" y="91955"/>
                    </a:cubicBezTo>
                    <a:cubicBezTo>
                      <a:pt x="688099" y="84971"/>
                      <a:pt x="714494" y="98140"/>
                      <a:pt x="724059" y="122460"/>
                    </a:cubicBezTo>
                    <a:lnTo>
                      <a:pt x="774198" y="246722"/>
                    </a:lnTo>
                    <a:cubicBezTo>
                      <a:pt x="774752" y="248019"/>
                      <a:pt x="776015" y="248868"/>
                      <a:pt x="777424" y="248896"/>
                    </a:cubicBezTo>
                    <a:cubicBezTo>
                      <a:pt x="777887" y="248910"/>
                      <a:pt x="778343" y="248812"/>
                      <a:pt x="778756" y="248615"/>
                    </a:cubicBezTo>
                    <a:close/>
                    <a:moveTo>
                      <a:pt x="932401" y="206821"/>
                    </a:moveTo>
                    <a:cubicBezTo>
                      <a:pt x="934203" y="206105"/>
                      <a:pt x="935080" y="204072"/>
                      <a:pt x="934364" y="202269"/>
                    </a:cubicBezTo>
                    <a:cubicBezTo>
                      <a:pt x="934364" y="202269"/>
                      <a:pt x="934364" y="202262"/>
                      <a:pt x="934364" y="202262"/>
                    </a:cubicBezTo>
                    <a:lnTo>
                      <a:pt x="884225" y="78000"/>
                    </a:lnTo>
                    <a:cubicBezTo>
                      <a:pt x="872409" y="48190"/>
                      <a:pt x="838657" y="33604"/>
                      <a:pt x="808847" y="45420"/>
                    </a:cubicBezTo>
                    <a:cubicBezTo>
                      <a:pt x="781302" y="56339"/>
                      <a:pt x="766400" y="86247"/>
                      <a:pt x="774268" y="114816"/>
                    </a:cubicBezTo>
                    <a:lnTo>
                      <a:pt x="780089" y="136415"/>
                    </a:lnTo>
                    <a:cubicBezTo>
                      <a:pt x="780594" y="138350"/>
                      <a:pt x="782571" y="139514"/>
                      <a:pt x="784507" y="139009"/>
                    </a:cubicBezTo>
                    <a:cubicBezTo>
                      <a:pt x="786442" y="138505"/>
                      <a:pt x="787606" y="136527"/>
                      <a:pt x="787101" y="134591"/>
                    </a:cubicBezTo>
                    <a:lnTo>
                      <a:pt x="781281" y="112993"/>
                    </a:lnTo>
                    <a:cubicBezTo>
                      <a:pt x="773967" y="85721"/>
                      <a:pt x="790145" y="57685"/>
                      <a:pt x="817416" y="50378"/>
                    </a:cubicBezTo>
                    <a:cubicBezTo>
                      <a:pt x="842360" y="43688"/>
                      <a:pt x="868376" y="56654"/>
                      <a:pt x="878054" y="80595"/>
                    </a:cubicBezTo>
                    <a:lnTo>
                      <a:pt x="928123" y="204857"/>
                    </a:lnTo>
                    <a:cubicBezTo>
                      <a:pt x="928642" y="206196"/>
                      <a:pt x="929918" y="207080"/>
                      <a:pt x="931349" y="207101"/>
                    </a:cubicBezTo>
                    <a:cubicBezTo>
                      <a:pt x="932022" y="207368"/>
                      <a:pt x="932780" y="207368"/>
                      <a:pt x="933453" y="207101"/>
                    </a:cubicBezTo>
                    <a:close/>
                    <a:moveTo>
                      <a:pt x="1086676" y="165306"/>
                    </a:moveTo>
                    <a:cubicBezTo>
                      <a:pt x="1088479" y="164591"/>
                      <a:pt x="1089355" y="162558"/>
                      <a:pt x="1088640" y="160755"/>
                    </a:cubicBezTo>
                    <a:cubicBezTo>
                      <a:pt x="1088640" y="160755"/>
                      <a:pt x="1088640" y="160748"/>
                      <a:pt x="1088640" y="160748"/>
                    </a:cubicBezTo>
                    <a:lnTo>
                      <a:pt x="1038500" y="36486"/>
                    </a:lnTo>
                    <a:cubicBezTo>
                      <a:pt x="1026684" y="6676"/>
                      <a:pt x="992933" y="-7910"/>
                      <a:pt x="963123" y="3906"/>
                    </a:cubicBezTo>
                    <a:cubicBezTo>
                      <a:pt x="935577" y="14825"/>
                      <a:pt x="920676" y="44733"/>
                      <a:pt x="928544" y="73302"/>
                    </a:cubicBezTo>
                    <a:lnTo>
                      <a:pt x="934364" y="94831"/>
                    </a:lnTo>
                    <a:cubicBezTo>
                      <a:pt x="934841" y="96710"/>
                      <a:pt x="936756" y="97839"/>
                      <a:pt x="938628" y="97355"/>
                    </a:cubicBezTo>
                    <a:cubicBezTo>
                      <a:pt x="938635" y="97355"/>
                      <a:pt x="938635" y="97355"/>
                      <a:pt x="938642" y="97355"/>
                    </a:cubicBezTo>
                    <a:cubicBezTo>
                      <a:pt x="940500" y="96808"/>
                      <a:pt x="941594" y="94880"/>
                      <a:pt x="941097" y="93007"/>
                    </a:cubicBezTo>
                    <a:lnTo>
                      <a:pt x="935346" y="71479"/>
                    </a:lnTo>
                    <a:cubicBezTo>
                      <a:pt x="927682" y="44347"/>
                      <a:pt x="943460" y="16136"/>
                      <a:pt x="970591" y="8471"/>
                    </a:cubicBezTo>
                    <a:cubicBezTo>
                      <a:pt x="995906" y="1311"/>
                      <a:pt x="1022512" y="14565"/>
                      <a:pt x="1032049" y="39081"/>
                    </a:cubicBezTo>
                    <a:lnTo>
                      <a:pt x="1082119" y="163343"/>
                    </a:lnTo>
                    <a:cubicBezTo>
                      <a:pt x="1082666" y="164675"/>
                      <a:pt x="1083977" y="165538"/>
                      <a:pt x="1085414" y="1655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47"/>
              <p:cNvSpPr/>
              <p:nvPr/>
            </p:nvSpPr>
            <p:spPr>
              <a:xfrm>
                <a:off x="3441411" y="1637814"/>
                <a:ext cx="1332749" cy="834325"/>
              </a:xfrm>
              <a:custGeom>
                <a:rect b="b" l="l" r="r" t="t"/>
                <a:pathLst>
                  <a:path extrusionOk="0" h="834325" w="1332749">
                    <a:moveTo>
                      <a:pt x="1332124" y="344937"/>
                    </a:moveTo>
                    <a:cubicBezTo>
                      <a:pt x="1331619" y="343064"/>
                      <a:pt x="1329691" y="341963"/>
                      <a:pt x="1327825" y="342468"/>
                    </a:cubicBezTo>
                    <a:cubicBezTo>
                      <a:pt x="1327804" y="342475"/>
                      <a:pt x="1327790" y="342475"/>
                      <a:pt x="1327776" y="342482"/>
                    </a:cubicBezTo>
                    <a:lnTo>
                      <a:pt x="1129111" y="395847"/>
                    </a:lnTo>
                    <a:lnTo>
                      <a:pt x="1035283" y="229861"/>
                    </a:lnTo>
                    <a:lnTo>
                      <a:pt x="1224622" y="178880"/>
                    </a:lnTo>
                    <a:cubicBezTo>
                      <a:pt x="1226473" y="178368"/>
                      <a:pt x="1227567" y="176460"/>
                      <a:pt x="1227076" y="174602"/>
                    </a:cubicBezTo>
                    <a:cubicBezTo>
                      <a:pt x="1226655" y="172793"/>
                      <a:pt x="1224846" y="171664"/>
                      <a:pt x="1223037" y="172085"/>
                    </a:cubicBezTo>
                    <a:cubicBezTo>
                      <a:pt x="1222960" y="172099"/>
                      <a:pt x="1222875" y="172127"/>
                      <a:pt x="1222798" y="172148"/>
                    </a:cubicBezTo>
                    <a:lnTo>
                      <a:pt x="1031356" y="223550"/>
                    </a:lnTo>
                    <a:lnTo>
                      <a:pt x="937528" y="57563"/>
                    </a:lnTo>
                    <a:lnTo>
                      <a:pt x="1126867" y="6722"/>
                    </a:lnTo>
                    <a:cubicBezTo>
                      <a:pt x="1128746" y="6245"/>
                      <a:pt x="1129875" y="4331"/>
                      <a:pt x="1129391" y="2459"/>
                    </a:cubicBezTo>
                    <a:cubicBezTo>
                      <a:pt x="1129391" y="2451"/>
                      <a:pt x="1129391" y="2451"/>
                      <a:pt x="1129391" y="2445"/>
                    </a:cubicBezTo>
                    <a:cubicBezTo>
                      <a:pt x="1128879" y="551"/>
                      <a:pt x="1126937" y="-571"/>
                      <a:pt x="1125044" y="-80"/>
                    </a:cubicBezTo>
                    <a:lnTo>
                      <a:pt x="2548" y="301809"/>
                    </a:lnTo>
                    <a:cubicBezTo>
                      <a:pt x="612" y="302062"/>
                      <a:pt x="-755" y="303836"/>
                      <a:pt x="-503" y="305771"/>
                    </a:cubicBezTo>
                    <a:cubicBezTo>
                      <a:pt x="-250" y="307707"/>
                      <a:pt x="1524" y="309074"/>
                      <a:pt x="3459" y="308822"/>
                    </a:cubicBezTo>
                    <a:lnTo>
                      <a:pt x="4371" y="308822"/>
                    </a:lnTo>
                    <a:lnTo>
                      <a:pt x="46446" y="297602"/>
                    </a:lnTo>
                    <a:lnTo>
                      <a:pt x="136908" y="464500"/>
                    </a:lnTo>
                    <a:lnTo>
                      <a:pt x="100723" y="474248"/>
                    </a:lnTo>
                    <a:cubicBezTo>
                      <a:pt x="98914" y="474668"/>
                      <a:pt x="97785" y="476478"/>
                      <a:pt x="98206" y="478287"/>
                    </a:cubicBezTo>
                    <a:cubicBezTo>
                      <a:pt x="98220" y="478364"/>
                      <a:pt x="98248" y="478448"/>
                      <a:pt x="98269" y="478525"/>
                    </a:cubicBezTo>
                    <a:cubicBezTo>
                      <a:pt x="98683" y="480047"/>
                      <a:pt x="100057" y="481113"/>
                      <a:pt x="101635" y="481120"/>
                    </a:cubicBezTo>
                    <a:lnTo>
                      <a:pt x="102546" y="481120"/>
                    </a:lnTo>
                    <a:lnTo>
                      <a:pt x="140344" y="470952"/>
                    </a:lnTo>
                    <a:lnTo>
                      <a:pt x="230876" y="637850"/>
                    </a:lnTo>
                    <a:lnTo>
                      <a:pt x="205350" y="644863"/>
                    </a:lnTo>
                    <a:cubicBezTo>
                      <a:pt x="203415" y="645115"/>
                      <a:pt x="202047" y="646889"/>
                      <a:pt x="202300" y="648825"/>
                    </a:cubicBezTo>
                    <a:cubicBezTo>
                      <a:pt x="202552" y="650760"/>
                      <a:pt x="204327" y="652128"/>
                      <a:pt x="206262" y="651875"/>
                    </a:cubicBezTo>
                    <a:lnTo>
                      <a:pt x="207174" y="651875"/>
                    </a:lnTo>
                    <a:lnTo>
                      <a:pt x="234312" y="644863"/>
                    </a:lnTo>
                    <a:lnTo>
                      <a:pt x="335924" y="832308"/>
                    </a:lnTo>
                    <a:cubicBezTo>
                      <a:pt x="336555" y="833423"/>
                      <a:pt x="337726" y="834117"/>
                      <a:pt x="339009" y="834131"/>
                    </a:cubicBezTo>
                    <a:cubicBezTo>
                      <a:pt x="339598" y="834124"/>
                      <a:pt x="340173" y="833983"/>
                      <a:pt x="340692" y="833710"/>
                    </a:cubicBezTo>
                    <a:cubicBezTo>
                      <a:pt x="342368" y="832756"/>
                      <a:pt x="342985" y="830652"/>
                      <a:pt x="342095" y="828941"/>
                    </a:cubicBezTo>
                    <a:lnTo>
                      <a:pt x="240974" y="641917"/>
                    </a:lnTo>
                    <a:lnTo>
                      <a:pt x="449877" y="585817"/>
                    </a:lnTo>
                    <a:lnTo>
                      <a:pt x="555065" y="772210"/>
                    </a:lnTo>
                    <a:cubicBezTo>
                      <a:pt x="555696" y="773325"/>
                      <a:pt x="556867" y="774019"/>
                      <a:pt x="558151" y="774033"/>
                    </a:cubicBezTo>
                    <a:cubicBezTo>
                      <a:pt x="558768" y="774040"/>
                      <a:pt x="559378" y="773865"/>
                      <a:pt x="559904" y="773542"/>
                    </a:cubicBezTo>
                    <a:cubicBezTo>
                      <a:pt x="561559" y="772617"/>
                      <a:pt x="562148" y="770520"/>
                      <a:pt x="561222" y="768865"/>
                    </a:cubicBezTo>
                    <a:cubicBezTo>
                      <a:pt x="561201" y="768837"/>
                      <a:pt x="561187" y="768802"/>
                      <a:pt x="561166" y="768774"/>
                    </a:cubicBezTo>
                    <a:lnTo>
                      <a:pt x="456679" y="583924"/>
                    </a:lnTo>
                    <a:lnTo>
                      <a:pt x="675050" y="525159"/>
                    </a:lnTo>
                    <a:lnTo>
                      <a:pt x="780237" y="711622"/>
                    </a:lnTo>
                    <a:cubicBezTo>
                      <a:pt x="780862" y="712702"/>
                      <a:pt x="782005" y="713368"/>
                      <a:pt x="783253" y="713375"/>
                    </a:cubicBezTo>
                    <a:cubicBezTo>
                      <a:pt x="783863" y="713368"/>
                      <a:pt x="784459" y="713228"/>
                      <a:pt x="785006" y="712954"/>
                    </a:cubicBezTo>
                    <a:cubicBezTo>
                      <a:pt x="786654" y="711980"/>
                      <a:pt x="787243" y="709876"/>
                      <a:pt x="786338" y="708186"/>
                    </a:cubicBezTo>
                    <a:lnTo>
                      <a:pt x="682062" y="523265"/>
                    </a:lnTo>
                    <a:lnTo>
                      <a:pt x="900362" y="464640"/>
                    </a:lnTo>
                    <a:lnTo>
                      <a:pt x="1005550" y="651034"/>
                    </a:lnTo>
                    <a:cubicBezTo>
                      <a:pt x="1006146" y="652149"/>
                      <a:pt x="1007303" y="652850"/>
                      <a:pt x="1008565" y="652857"/>
                    </a:cubicBezTo>
                    <a:cubicBezTo>
                      <a:pt x="1009183" y="652871"/>
                      <a:pt x="1009793" y="652696"/>
                      <a:pt x="1010319" y="652366"/>
                    </a:cubicBezTo>
                    <a:cubicBezTo>
                      <a:pt x="1012002" y="651412"/>
                      <a:pt x="1012598" y="649280"/>
                      <a:pt x="1011651" y="647598"/>
                    </a:cubicBezTo>
                    <a:lnTo>
                      <a:pt x="907164" y="462747"/>
                    </a:lnTo>
                    <a:lnTo>
                      <a:pt x="1125394" y="404052"/>
                    </a:lnTo>
                    <a:lnTo>
                      <a:pt x="1230582" y="590515"/>
                    </a:lnTo>
                    <a:cubicBezTo>
                      <a:pt x="1231206" y="591595"/>
                      <a:pt x="1232349" y="592261"/>
                      <a:pt x="1233598" y="592269"/>
                    </a:cubicBezTo>
                    <a:cubicBezTo>
                      <a:pt x="1234208" y="592269"/>
                      <a:pt x="1234811" y="592128"/>
                      <a:pt x="1235351" y="591848"/>
                    </a:cubicBezTo>
                    <a:cubicBezTo>
                      <a:pt x="1236999" y="590873"/>
                      <a:pt x="1237588" y="588769"/>
                      <a:pt x="1236683" y="587079"/>
                    </a:cubicBezTo>
                    <a:lnTo>
                      <a:pt x="1132196" y="402159"/>
                    </a:lnTo>
                    <a:lnTo>
                      <a:pt x="1329108" y="349214"/>
                    </a:lnTo>
                    <a:cubicBezTo>
                      <a:pt x="1331030" y="348997"/>
                      <a:pt x="1332411" y="347258"/>
                      <a:pt x="1332194" y="345329"/>
                    </a:cubicBezTo>
                    <a:cubicBezTo>
                      <a:pt x="1332180" y="345196"/>
                      <a:pt x="1332152" y="345070"/>
                      <a:pt x="1332124" y="344937"/>
                    </a:cubicBezTo>
                    <a:close/>
                    <a:moveTo>
                      <a:pt x="1024694" y="225724"/>
                    </a:moveTo>
                    <a:lnTo>
                      <a:pt x="806464" y="284418"/>
                    </a:lnTo>
                    <a:lnTo>
                      <a:pt x="712637" y="118432"/>
                    </a:lnTo>
                    <a:lnTo>
                      <a:pt x="930867" y="59737"/>
                    </a:lnTo>
                    <a:close/>
                    <a:moveTo>
                      <a:pt x="480382" y="180843"/>
                    </a:moveTo>
                    <a:lnTo>
                      <a:pt x="574209" y="346830"/>
                    </a:lnTo>
                    <a:lnTo>
                      <a:pt x="355979" y="405525"/>
                    </a:lnTo>
                    <a:lnTo>
                      <a:pt x="262152" y="239538"/>
                    </a:lnTo>
                    <a:close/>
                    <a:moveTo>
                      <a:pt x="487394" y="178950"/>
                    </a:moveTo>
                    <a:lnTo>
                      <a:pt x="705624" y="120325"/>
                    </a:lnTo>
                    <a:lnTo>
                      <a:pt x="799452" y="286312"/>
                    </a:lnTo>
                    <a:lnTo>
                      <a:pt x="581222" y="344937"/>
                    </a:lnTo>
                    <a:close/>
                    <a:moveTo>
                      <a:pt x="53108" y="295709"/>
                    </a:moveTo>
                    <a:lnTo>
                      <a:pt x="255139" y="241432"/>
                    </a:lnTo>
                    <a:lnTo>
                      <a:pt x="348967" y="407418"/>
                    </a:lnTo>
                    <a:lnTo>
                      <a:pt x="143570" y="462607"/>
                    </a:lnTo>
                    <a:close/>
                    <a:moveTo>
                      <a:pt x="237538" y="635816"/>
                    </a:moveTo>
                    <a:lnTo>
                      <a:pt x="147006" y="468708"/>
                    </a:lnTo>
                    <a:lnTo>
                      <a:pt x="352473" y="413449"/>
                    </a:lnTo>
                    <a:lnTo>
                      <a:pt x="446371" y="579786"/>
                    </a:lnTo>
                    <a:close/>
                    <a:moveTo>
                      <a:pt x="453313" y="577823"/>
                    </a:moveTo>
                    <a:lnTo>
                      <a:pt x="359486" y="411485"/>
                    </a:lnTo>
                    <a:lnTo>
                      <a:pt x="577786" y="352791"/>
                    </a:lnTo>
                    <a:lnTo>
                      <a:pt x="671613" y="518777"/>
                    </a:lnTo>
                    <a:close/>
                    <a:moveTo>
                      <a:pt x="678626" y="516673"/>
                    </a:moveTo>
                    <a:lnTo>
                      <a:pt x="584798" y="350687"/>
                    </a:lnTo>
                    <a:lnTo>
                      <a:pt x="803028" y="292272"/>
                    </a:lnTo>
                    <a:lnTo>
                      <a:pt x="896856" y="458259"/>
                    </a:lnTo>
                    <a:close/>
                    <a:moveTo>
                      <a:pt x="903868" y="456155"/>
                    </a:moveTo>
                    <a:lnTo>
                      <a:pt x="810041" y="290169"/>
                    </a:lnTo>
                    <a:lnTo>
                      <a:pt x="1028271" y="231474"/>
                    </a:lnTo>
                    <a:lnTo>
                      <a:pt x="1122098" y="3974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19" name="Google Shape;219;p47"/>
            <p:cNvSpPr/>
            <p:nvPr/>
          </p:nvSpPr>
          <p:spPr>
            <a:xfrm rot="10800000">
              <a:off x="302655" y="35047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47"/>
            <p:cNvSpPr/>
            <p:nvPr/>
          </p:nvSpPr>
          <p:spPr>
            <a:xfrm flipH="1" rot="10800000">
              <a:off x="8732842" y="12847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47"/>
            <p:cNvSpPr/>
            <p:nvPr/>
          </p:nvSpPr>
          <p:spPr>
            <a:xfrm>
              <a:off x="8617240" y="3789200"/>
              <a:ext cx="770464" cy="611335"/>
            </a:xfrm>
            <a:custGeom>
              <a:rect b="b" l="l" r="r" t="t"/>
              <a:pathLst>
                <a:path extrusionOk="0" h="830844" w="1047111">
                  <a:moveTo>
                    <a:pt x="1046579" y="264107"/>
                  </a:moveTo>
                  <a:lnTo>
                    <a:pt x="478564" y="-195"/>
                  </a:lnTo>
                  <a:lnTo>
                    <a:pt x="448901" y="69930"/>
                  </a:lnTo>
                  <a:cubicBezTo>
                    <a:pt x="365241" y="266471"/>
                    <a:pt x="207670" y="422240"/>
                    <a:pt x="10197" y="503585"/>
                  </a:cubicBezTo>
                  <a:lnTo>
                    <a:pt x="-533" y="508073"/>
                  </a:lnTo>
                  <a:lnTo>
                    <a:pt x="586697" y="830650"/>
                  </a:lnTo>
                  <a:cubicBezTo>
                    <a:pt x="781715" y="744325"/>
                    <a:pt x="927015" y="545590"/>
                    <a:pt x="994266" y="38738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47"/>
            <p:cNvSpPr/>
            <p:nvPr/>
          </p:nvSpPr>
          <p:spPr>
            <a:xfrm>
              <a:off x="8898705" y="3991870"/>
              <a:ext cx="314653" cy="200731"/>
            </a:xfrm>
            <a:custGeom>
              <a:rect b="b" l="l" r="r" t="t"/>
              <a:pathLst>
                <a:path extrusionOk="0" h="272806" w="427634">
                  <a:moveTo>
                    <a:pt x="423589" y="169098"/>
                  </a:moveTo>
                  <a:cubicBezTo>
                    <a:pt x="423028" y="169091"/>
                    <a:pt x="422537" y="168972"/>
                    <a:pt x="422046" y="168747"/>
                  </a:cubicBezTo>
                  <a:lnTo>
                    <a:pt x="99470" y="6477"/>
                  </a:lnTo>
                  <a:cubicBezTo>
                    <a:pt x="97787" y="5650"/>
                    <a:pt x="97016" y="3595"/>
                    <a:pt x="97857" y="1891"/>
                  </a:cubicBezTo>
                  <a:cubicBezTo>
                    <a:pt x="97857" y="1849"/>
                    <a:pt x="97927" y="1814"/>
                    <a:pt x="97927" y="1779"/>
                  </a:cubicBezTo>
                  <a:cubicBezTo>
                    <a:pt x="98769" y="40"/>
                    <a:pt x="100872" y="-690"/>
                    <a:pt x="102625" y="159"/>
                  </a:cubicBezTo>
                  <a:cubicBezTo>
                    <a:pt x="102625" y="166"/>
                    <a:pt x="102625" y="166"/>
                    <a:pt x="102625" y="166"/>
                  </a:cubicBezTo>
                  <a:lnTo>
                    <a:pt x="425202" y="162436"/>
                  </a:lnTo>
                  <a:cubicBezTo>
                    <a:pt x="426885" y="163334"/>
                    <a:pt x="427587" y="165409"/>
                    <a:pt x="426745" y="167134"/>
                  </a:cubicBezTo>
                  <a:cubicBezTo>
                    <a:pt x="426184" y="168340"/>
                    <a:pt x="424922" y="169098"/>
                    <a:pt x="423589" y="169098"/>
                  </a:cubicBezTo>
                  <a:close/>
                  <a:moveTo>
                    <a:pt x="328709" y="270990"/>
                  </a:moveTo>
                  <a:cubicBezTo>
                    <a:pt x="329621" y="269272"/>
                    <a:pt x="328920" y="267154"/>
                    <a:pt x="327237" y="266256"/>
                  </a:cubicBezTo>
                  <a:cubicBezTo>
                    <a:pt x="327237" y="266242"/>
                    <a:pt x="327167" y="266236"/>
                    <a:pt x="327167" y="266221"/>
                  </a:cubicBezTo>
                  <a:lnTo>
                    <a:pt x="4590" y="103951"/>
                  </a:lnTo>
                  <a:cubicBezTo>
                    <a:pt x="2837" y="103082"/>
                    <a:pt x="734" y="103783"/>
                    <a:pt x="-178" y="105529"/>
                  </a:cubicBezTo>
                  <a:cubicBezTo>
                    <a:pt x="-1019" y="107275"/>
                    <a:pt x="-318" y="109393"/>
                    <a:pt x="1435" y="110263"/>
                  </a:cubicBezTo>
                  <a:lnTo>
                    <a:pt x="324011" y="272532"/>
                  </a:lnTo>
                  <a:cubicBezTo>
                    <a:pt x="324572" y="272638"/>
                    <a:pt x="325063" y="272638"/>
                    <a:pt x="325624" y="272532"/>
                  </a:cubicBezTo>
                  <a:cubicBezTo>
                    <a:pt x="326887" y="272610"/>
                    <a:pt x="328008" y="272021"/>
                    <a:pt x="328709" y="2709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23" name="Shape 223"/>
        <p:cNvGrpSpPr/>
        <p:nvPr/>
      </p:nvGrpSpPr>
      <p:grpSpPr>
        <a:xfrm>
          <a:off x="0" y="0"/>
          <a:ext cx="0" cy="0"/>
          <a:chOff x="0" y="0"/>
          <a:chExt cx="0" cy="0"/>
        </a:xfrm>
      </p:grpSpPr>
      <p:grpSp>
        <p:nvGrpSpPr>
          <p:cNvPr id="224" name="Google Shape;224;p48"/>
          <p:cNvGrpSpPr/>
          <p:nvPr/>
        </p:nvGrpSpPr>
        <p:grpSpPr>
          <a:xfrm>
            <a:off x="344013" y="-3097620"/>
            <a:ext cx="10778881" cy="12128502"/>
            <a:chOff x="344013" y="-3097620"/>
            <a:chExt cx="10778881" cy="12128502"/>
          </a:xfrm>
        </p:grpSpPr>
        <p:sp>
          <p:nvSpPr>
            <p:cNvPr id="225" name="Google Shape;225;p48"/>
            <p:cNvSpPr/>
            <p:nvPr/>
          </p:nvSpPr>
          <p:spPr>
            <a:xfrm flipH="1" rot="10800000">
              <a:off x="344013" y="4602790"/>
              <a:ext cx="4672686" cy="4428092"/>
            </a:xfrm>
            <a:custGeom>
              <a:rect b="b" l="l" r="r" t="t"/>
              <a:pathLst>
                <a:path extrusionOk="0" h="3002096" w="3167923">
                  <a:moveTo>
                    <a:pt x="1925021" y="1727"/>
                  </a:moveTo>
                  <a:cubicBezTo>
                    <a:pt x="1538539" y="-12745"/>
                    <a:pt x="1114231" y="100404"/>
                    <a:pt x="767425" y="269551"/>
                  </a:cubicBezTo>
                  <a:cubicBezTo>
                    <a:pt x="424073" y="436849"/>
                    <a:pt x="147533" y="715033"/>
                    <a:pt x="45814" y="1091113"/>
                  </a:cubicBezTo>
                  <a:cubicBezTo>
                    <a:pt x="-145577" y="1798787"/>
                    <a:pt x="288763" y="2572408"/>
                    <a:pt x="939739" y="2866957"/>
                  </a:cubicBezTo>
                  <a:cubicBezTo>
                    <a:pt x="1734617" y="3226673"/>
                    <a:pt x="2707689" y="2843481"/>
                    <a:pt x="3048944" y="2040543"/>
                  </a:cubicBezTo>
                  <a:cubicBezTo>
                    <a:pt x="3400807" y="1213431"/>
                    <a:pt x="2953968" y="73185"/>
                    <a:pt x="1977114" y="4523"/>
                  </a:cubicBezTo>
                  <a:cubicBezTo>
                    <a:pt x="1959764" y="3290"/>
                    <a:pt x="1942401" y="2356"/>
                    <a:pt x="1925021" y="1727"/>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48"/>
            <p:cNvSpPr/>
            <p:nvPr/>
          </p:nvSpPr>
          <p:spPr>
            <a:xfrm flipH="1" rot="10800000">
              <a:off x="6444364" y="-3097620"/>
              <a:ext cx="4678530" cy="4460091"/>
            </a:xfrm>
            <a:custGeom>
              <a:rect b="b" l="l" r="r" t="t"/>
              <a:pathLst>
                <a:path extrusionOk="0" h="2600636" w="2728006">
                  <a:moveTo>
                    <a:pt x="2665212" y="1578229"/>
                  </a:moveTo>
                  <a:lnTo>
                    <a:pt x="2727707" y="429268"/>
                  </a:lnTo>
                  <a:cubicBezTo>
                    <a:pt x="2742508" y="157373"/>
                    <a:pt x="2491048" y="-51779"/>
                    <a:pt x="2226390" y="12031"/>
                  </a:cubicBezTo>
                  <a:lnTo>
                    <a:pt x="311454" y="474535"/>
                  </a:lnTo>
                  <a:cubicBezTo>
                    <a:pt x="93227" y="527261"/>
                    <a:pt x="-40939" y="746911"/>
                    <a:pt x="11786" y="965137"/>
                  </a:cubicBezTo>
                  <a:cubicBezTo>
                    <a:pt x="16453" y="984466"/>
                    <a:pt x="22538" y="1003424"/>
                    <a:pt x="29980" y="1021860"/>
                  </a:cubicBezTo>
                  <a:lnTo>
                    <a:pt x="564888" y="2346589"/>
                  </a:lnTo>
                  <a:cubicBezTo>
                    <a:pt x="648886" y="2554795"/>
                    <a:pt x="885750" y="2655486"/>
                    <a:pt x="1093957" y="2571488"/>
                  </a:cubicBezTo>
                  <a:cubicBezTo>
                    <a:pt x="1102427" y="2568076"/>
                    <a:pt x="1110773" y="2564375"/>
                    <a:pt x="1118996" y="2560387"/>
                  </a:cubicBezTo>
                  <a:lnTo>
                    <a:pt x="2436489" y="1922281"/>
                  </a:lnTo>
                  <a:cubicBezTo>
                    <a:pt x="2569660" y="1857771"/>
                    <a:pt x="2657277" y="1725993"/>
                    <a:pt x="2665212" y="1578229"/>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227" name="Google Shape;227;p48"/>
          <p:cNvCxnSpPr/>
          <p:nvPr/>
        </p:nvCxnSpPr>
        <p:spPr>
          <a:xfrm>
            <a:off x="697800" y="397250"/>
            <a:ext cx="7748400" cy="0"/>
          </a:xfrm>
          <a:prstGeom prst="straightConnector1">
            <a:avLst/>
          </a:prstGeom>
          <a:noFill/>
          <a:ln cap="flat" cmpd="sng" w="9525">
            <a:solidFill>
              <a:schemeClr val="dk1"/>
            </a:solidFill>
            <a:prstDash val="solid"/>
            <a:round/>
            <a:headEnd len="sm" w="sm" type="none"/>
            <a:tailEnd len="sm" w="sm" type="none"/>
          </a:ln>
        </p:spPr>
      </p:cxnSp>
      <p:sp>
        <p:nvSpPr>
          <p:cNvPr id="228" name="Google Shape;228;p4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9" name="Google Shape;229;p48"/>
          <p:cNvSpPr txBox="1"/>
          <p:nvPr>
            <p:ph idx="1" type="subTitle"/>
          </p:nvPr>
        </p:nvSpPr>
        <p:spPr>
          <a:xfrm>
            <a:off x="1460071" y="1748900"/>
            <a:ext cx="28482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0" name="Google Shape;230;p48"/>
          <p:cNvSpPr txBox="1"/>
          <p:nvPr>
            <p:ph idx="2" type="subTitle"/>
          </p:nvPr>
        </p:nvSpPr>
        <p:spPr>
          <a:xfrm>
            <a:off x="5286622" y="1748900"/>
            <a:ext cx="28482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1" name="Google Shape;231;p48"/>
          <p:cNvSpPr txBox="1"/>
          <p:nvPr>
            <p:ph idx="3" type="subTitle"/>
          </p:nvPr>
        </p:nvSpPr>
        <p:spPr>
          <a:xfrm>
            <a:off x="1460070" y="3257075"/>
            <a:ext cx="28482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2" name="Google Shape;232;p48"/>
          <p:cNvSpPr txBox="1"/>
          <p:nvPr>
            <p:ph idx="4" type="subTitle"/>
          </p:nvPr>
        </p:nvSpPr>
        <p:spPr>
          <a:xfrm>
            <a:off x="5286622" y="3257075"/>
            <a:ext cx="28482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3" name="Google Shape;233;p48"/>
          <p:cNvSpPr txBox="1"/>
          <p:nvPr>
            <p:ph idx="5" type="subTitle"/>
          </p:nvPr>
        </p:nvSpPr>
        <p:spPr>
          <a:xfrm>
            <a:off x="1460070" y="1445040"/>
            <a:ext cx="2848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34" name="Google Shape;234;p48"/>
          <p:cNvSpPr txBox="1"/>
          <p:nvPr>
            <p:ph idx="6" type="subTitle"/>
          </p:nvPr>
        </p:nvSpPr>
        <p:spPr>
          <a:xfrm>
            <a:off x="1460070" y="2953290"/>
            <a:ext cx="2848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35" name="Google Shape;235;p48"/>
          <p:cNvSpPr txBox="1"/>
          <p:nvPr>
            <p:ph idx="7" type="subTitle"/>
          </p:nvPr>
        </p:nvSpPr>
        <p:spPr>
          <a:xfrm>
            <a:off x="5286595" y="1445040"/>
            <a:ext cx="2848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36" name="Google Shape;236;p48"/>
          <p:cNvSpPr txBox="1"/>
          <p:nvPr>
            <p:ph idx="8" type="subTitle"/>
          </p:nvPr>
        </p:nvSpPr>
        <p:spPr>
          <a:xfrm>
            <a:off x="5286595" y="2953290"/>
            <a:ext cx="2848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37" name="Google Shape;237;p48"/>
          <p:cNvGrpSpPr/>
          <p:nvPr/>
        </p:nvGrpSpPr>
        <p:grpSpPr>
          <a:xfrm>
            <a:off x="310280" y="1358661"/>
            <a:ext cx="9118432" cy="2759458"/>
            <a:chOff x="310280" y="1358661"/>
            <a:chExt cx="9118432" cy="2759458"/>
          </a:xfrm>
        </p:grpSpPr>
        <p:sp>
          <p:nvSpPr>
            <p:cNvPr id="238" name="Google Shape;238;p48"/>
            <p:cNvSpPr/>
            <p:nvPr/>
          </p:nvSpPr>
          <p:spPr>
            <a:xfrm rot="10800000">
              <a:off x="310280" y="2649236"/>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48"/>
            <p:cNvSpPr/>
            <p:nvPr/>
          </p:nvSpPr>
          <p:spPr>
            <a:xfrm flipH="1" rot="10800000">
              <a:off x="8728105" y="13586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40" name="Google Shape;240;p48"/>
            <p:cNvGrpSpPr/>
            <p:nvPr/>
          </p:nvGrpSpPr>
          <p:grpSpPr>
            <a:xfrm rot="-5400000">
              <a:off x="8636677" y="3326084"/>
              <a:ext cx="792042" cy="792028"/>
              <a:chOff x="3900053" y="536399"/>
              <a:chExt cx="1076436" cy="1076417"/>
            </a:xfrm>
          </p:grpSpPr>
          <p:sp>
            <p:nvSpPr>
              <p:cNvPr id="241" name="Google Shape;241;p48"/>
              <p:cNvSpPr/>
              <p:nvPr/>
            </p:nvSpPr>
            <p:spPr>
              <a:xfrm>
                <a:off x="3900053" y="536399"/>
                <a:ext cx="1076436" cy="1076417"/>
              </a:xfrm>
              <a:custGeom>
                <a:rect b="b" l="l" r="r" t="t"/>
                <a:pathLst>
                  <a:path extrusionOk="0" h="1076417" w="1076436">
                    <a:moveTo>
                      <a:pt x="712054" y="1047058"/>
                    </a:moveTo>
                    <a:cubicBezTo>
                      <a:pt x="993186" y="950755"/>
                      <a:pt x="1143023" y="644784"/>
                      <a:pt x="1046720" y="363652"/>
                    </a:cubicBezTo>
                    <a:cubicBezTo>
                      <a:pt x="950417" y="82520"/>
                      <a:pt x="644453" y="-67310"/>
                      <a:pt x="363321" y="28986"/>
                    </a:cubicBezTo>
                    <a:cubicBezTo>
                      <a:pt x="82230" y="125275"/>
                      <a:pt x="-67614" y="431169"/>
                      <a:pt x="28612" y="712280"/>
                    </a:cubicBezTo>
                    <a:cubicBezTo>
                      <a:pt x="124901" y="993447"/>
                      <a:pt x="430879" y="1143333"/>
                      <a:pt x="712054" y="1047058"/>
                    </a:cubicBezTo>
                    <a:close/>
                    <a:moveTo>
                      <a:pt x="397752" y="129258"/>
                    </a:moveTo>
                    <a:cubicBezTo>
                      <a:pt x="623458" y="51973"/>
                      <a:pt x="869085" y="172287"/>
                      <a:pt x="946370" y="397992"/>
                    </a:cubicBezTo>
                    <a:cubicBezTo>
                      <a:pt x="1023655" y="623698"/>
                      <a:pt x="903342" y="869326"/>
                      <a:pt x="677636" y="946611"/>
                    </a:cubicBezTo>
                    <a:cubicBezTo>
                      <a:pt x="451945" y="1023889"/>
                      <a:pt x="206338" y="903596"/>
                      <a:pt x="129032" y="677918"/>
                    </a:cubicBezTo>
                    <a:cubicBezTo>
                      <a:pt x="51719" y="452220"/>
                      <a:pt x="172012" y="206585"/>
                      <a:pt x="397710" y="129272"/>
                    </a:cubicBezTo>
                    <a:cubicBezTo>
                      <a:pt x="397724" y="129265"/>
                      <a:pt x="397738" y="129265"/>
                      <a:pt x="397752" y="12925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48"/>
              <p:cNvSpPr/>
              <p:nvPr/>
            </p:nvSpPr>
            <p:spPr>
              <a:xfrm>
                <a:off x="3935761" y="572234"/>
                <a:ext cx="1004475" cy="1004475"/>
              </a:xfrm>
              <a:custGeom>
                <a:rect b="b" l="l" r="r" t="t"/>
                <a:pathLst>
                  <a:path extrusionOk="0" h="1004475" w="1004475">
                    <a:moveTo>
                      <a:pt x="502435" y="1004280"/>
                    </a:moveTo>
                    <a:cubicBezTo>
                      <a:pt x="225054" y="1004687"/>
                      <a:pt x="-132" y="780153"/>
                      <a:pt x="-532" y="502772"/>
                    </a:cubicBezTo>
                    <a:cubicBezTo>
                      <a:pt x="-939" y="225398"/>
                      <a:pt x="223595" y="212"/>
                      <a:pt x="500969" y="-195"/>
                    </a:cubicBezTo>
                    <a:cubicBezTo>
                      <a:pt x="778350" y="-601"/>
                      <a:pt x="1003536" y="223933"/>
                      <a:pt x="1003943" y="501313"/>
                    </a:cubicBezTo>
                    <a:cubicBezTo>
                      <a:pt x="1004251" y="716191"/>
                      <a:pt x="867830" y="907465"/>
                      <a:pt x="664564" y="977142"/>
                    </a:cubicBezTo>
                    <a:cubicBezTo>
                      <a:pt x="612377" y="995017"/>
                      <a:pt x="557602" y="1004189"/>
                      <a:pt x="502435" y="1004280"/>
                    </a:cubicBezTo>
                    <a:close/>
                    <a:moveTo>
                      <a:pt x="33436" y="662490"/>
                    </a:moveTo>
                    <a:cubicBezTo>
                      <a:pt x="122005" y="921175"/>
                      <a:pt x="403509" y="1059083"/>
                      <a:pt x="662194" y="970522"/>
                    </a:cubicBezTo>
                    <a:cubicBezTo>
                      <a:pt x="920879" y="881954"/>
                      <a:pt x="1058788" y="600450"/>
                      <a:pt x="970227" y="341764"/>
                    </a:cubicBezTo>
                    <a:cubicBezTo>
                      <a:pt x="881658" y="83079"/>
                      <a:pt x="600154" y="-54836"/>
                      <a:pt x="341469" y="33732"/>
                    </a:cubicBezTo>
                    <a:cubicBezTo>
                      <a:pt x="341455" y="33739"/>
                      <a:pt x="341441" y="33739"/>
                      <a:pt x="341427" y="33746"/>
                    </a:cubicBezTo>
                    <a:cubicBezTo>
                      <a:pt x="82987" y="122581"/>
                      <a:pt x="-54788" y="403839"/>
                      <a:pt x="33436" y="6624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48"/>
              <p:cNvSpPr/>
              <p:nvPr/>
            </p:nvSpPr>
            <p:spPr>
              <a:xfrm>
                <a:off x="4326762" y="782179"/>
                <a:ext cx="372161" cy="346781"/>
              </a:xfrm>
              <a:custGeom>
                <a:rect b="b" l="l" r="r" t="t"/>
                <a:pathLst>
                  <a:path extrusionOk="0" h="346781" w="372161">
                    <a:moveTo>
                      <a:pt x="371318" y="203039"/>
                    </a:moveTo>
                    <a:cubicBezTo>
                      <a:pt x="370687" y="201230"/>
                      <a:pt x="368716" y="200262"/>
                      <a:pt x="366900" y="200865"/>
                    </a:cubicBezTo>
                    <a:lnTo>
                      <a:pt x="151685" y="274567"/>
                    </a:lnTo>
                    <a:cubicBezTo>
                      <a:pt x="151279" y="274707"/>
                      <a:pt x="150893" y="274925"/>
                      <a:pt x="150564" y="275198"/>
                    </a:cubicBezTo>
                    <a:cubicBezTo>
                      <a:pt x="140683" y="251412"/>
                      <a:pt x="114722" y="238607"/>
                      <a:pt x="89835" y="245255"/>
                    </a:cubicBezTo>
                    <a:lnTo>
                      <a:pt x="6666" y="2341"/>
                    </a:lnTo>
                    <a:cubicBezTo>
                      <a:pt x="6028" y="405"/>
                      <a:pt x="3939" y="-647"/>
                      <a:pt x="2003" y="-9"/>
                    </a:cubicBezTo>
                    <a:cubicBezTo>
                      <a:pt x="68" y="629"/>
                      <a:pt x="-984" y="2719"/>
                      <a:pt x="-346" y="4655"/>
                    </a:cubicBezTo>
                    <a:lnTo>
                      <a:pt x="82822" y="247499"/>
                    </a:lnTo>
                    <a:cubicBezTo>
                      <a:pt x="57942" y="258010"/>
                      <a:pt x="45403" y="285948"/>
                      <a:pt x="54071" y="311523"/>
                    </a:cubicBezTo>
                    <a:lnTo>
                      <a:pt x="54071" y="311523"/>
                    </a:lnTo>
                    <a:cubicBezTo>
                      <a:pt x="61175" y="332568"/>
                      <a:pt x="80950" y="346691"/>
                      <a:pt x="103159" y="346586"/>
                    </a:cubicBezTo>
                    <a:cubicBezTo>
                      <a:pt x="108811" y="346607"/>
                      <a:pt x="114428" y="345681"/>
                      <a:pt x="119779" y="343851"/>
                    </a:cubicBezTo>
                    <a:cubicBezTo>
                      <a:pt x="145444" y="335015"/>
                      <a:pt x="159841" y="307764"/>
                      <a:pt x="152667" y="281579"/>
                    </a:cubicBezTo>
                    <a:lnTo>
                      <a:pt x="152667" y="281579"/>
                    </a:lnTo>
                    <a:cubicBezTo>
                      <a:pt x="153060" y="281650"/>
                      <a:pt x="153467" y="281650"/>
                      <a:pt x="153859" y="281579"/>
                    </a:cubicBezTo>
                    <a:lnTo>
                      <a:pt x="369004" y="207878"/>
                    </a:lnTo>
                    <a:cubicBezTo>
                      <a:pt x="370876" y="207394"/>
                      <a:pt x="372005" y="205480"/>
                      <a:pt x="371514" y="203600"/>
                    </a:cubicBezTo>
                    <a:cubicBezTo>
                      <a:pt x="371465" y="203411"/>
                      <a:pt x="371402" y="203222"/>
                      <a:pt x="371318" y="203039"/>
                    </a:cubicBezTo>
                    <a:close/>
                    <a:moveTo>
                      <a:pt x="117534" y="336908"/>
                    </a:moveTo>
                    <a:cubicBezTo>
                      <a:pt x="94309" y="344882"/>
                      <a:pt x="69022" y="332519"/>
                      <a:pt x="61049" y="309293"/>
                    </a:cubicBezTo>
                    <a:cubicBezTo>
                      <a:pt x="53075" y="286068"/>
                      <a:pt x="65446" y="260780"/>
                      <a:pt x="88664" y="252807"/>
                    </a:cubicBezTo>
                    <a:cubicBezTo>
                      <a:pt x="111889" y="244834"/>
                      <a:pt x="137184" y="257197"/>
                      <a:pt x="145150" y="280423"/>
                    </a:cubicBezTo>
                    <a:cubicBezTo>
                      <a:pt x="145157" y="280436"/>
                      <a:pt x="145157" y="280444"/>
                      <a:pt x="145164" y="280457"/>
                    </a:cubicBezTo>
                    <a:cubicBezTo>
                      <a:pt x="153109" y="303676"/>
                      <a:pt x="140746" y="328942"/>
                      <a:pt x="117534" y="3369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44" name="Shape 244"/>
        <p:cNvGrpSpPr/>
        <p:nvPr/>
      </p:nvGrpSpPr>
      <p:grpSpPr>
        <a:xfrm>
          <a:off x="0" y="0"/>
          <a:ext cx="0" cy="0"/>
          <a:chOff x="0" y="0"/>
          <a:chExt cx="0" cy="0"/>
        </a:xfrm>
      </p:grpSpPr>
      <p:grpSp>
        <p:nvGrpSpPr>
          <p:cNvPr id="245" name="Google Shape;245;p49"/>
          <p:cNvGrpSpPr/>
          <p:nvPr/>
        </p:nvGrpSpPr>
        <p:grpSpPr>
          <a:xfrm>
            <a:off x="-3460637" y="3812919"/>
            <a:ext cx="14845206" cy="4681027"/>
            <a:chOff x="-3460637" y="3812919"/>
            <a:chExt cx="14845206" cy="4681027"/>
          </a:xfrm>
        </p:grpSpPr>
        <p:sp>
          <p:nvSpPr>
            <p:cNvPr id="246" name="Google Shape;246;p49"/>
            <p:cNvSpPr/>
            <p:nvPr/>
          </p:nvSpPr>
          <p:spPr>
            <a:xfrm>
              <a:off x="-3460637" y="3812919"/>
              <a:ext cx="4672686" cy="4428092"/>
            </a:xfrm>
            <a:custGeom>
              <a:rect b="b" l="l" r="r" t="t"/>
              <a:pathLst>
                <a:path extrusionOk="0" h="3002096" w="3167923">
                  <a:moveTo>
                    <a:pt x="1925021" y="1727"/>
                  </a:moveTo>
                  <a:cubicBezTo>
                    <a:pt x="1538539" y="-12745"/>
                    <a:pt x="1114231" y="100404"/>
                    <a:pt x="767425" y="269551"/>
                  </a:cubicBezTo>
                  <a:cubicBezTo>
                    <a:pt x="424073" y="436849"/>
                    <a:pt x="147533" y="715033"/>
                    <a:pt x="45814" y="1091113"/>
                  </a:cubicBezTo>
                  <a:cubicBezTo>
                    <a:pt x="-145577" y="1798787"/>
                    <a:pt x="288763" y="2572408"/>
                    <a:pt x="939739" y="2866957"/>
                  </a:cubicBezTo>
                  <a:cubicBezTo>
                    <a:pt x="1734617" y="3226673"/>
                    <a:pt x="2707689" y="2843481"/>
                    <a:pt x="3048944" y="2040543"/>
                  </a:cubicBezTo>
                  <a:cubicBezTo>
                    <a:pt x="3400807" y="1213431"/>
                    <a:pt x="2953968" y="73185"/>
                    <a:pt x="1977114" y="4523"/>
                  </a:cubicBezTo>
                  <a:cubicBezTo>
                    <a:pt x="1959764" y="3290"/>
                    <a:pt x="1942401" y="2356"/>
                    <a:pt x="1925021" y="1727"/>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49"/>
            <p:cNvSpPr/>
            <p:nvPr/>
          </p:nvSpPr>
          <p:spPr>
            <a:xfrm>
              <a:off x="6706039" y="4033855"/>
              <a:ext cx="4678530" cy="4460091"/>
            </a:xfrm>
            <a:custGeom>
              <a:rect b="b" l="l" r="r" t="t"/>
              <a:pathLst>
                <a:path extrusionOk="0" h="2600636" w="2728006">
                  <a:moveTo>
                    <a:pt x="2665212" y="1578229"/>
                  </a:moveTo>
                  <a:lnTo>
                    <a:pt x="2727707" y="429268"/>
                  </a:lnTo>
                  <a:cubicBezTo>
                    <a:pt x="2742508" y="157373"/>
                    <a:pt x="2491048" y="-51779"/>
                    <a:pt x="2226390" y="12031"/>
                  </a:cubicBezTo>
                  <a:lnTo>
                    <a:pt x="311454" y="474535"/>
                  </a:lnTo>
                  <a:cubicBezTo>
                    <a:pt x="93227" y="527261"/>
                    <a:pt x="-40939" y="746911"/>
                    <a:pt x="11786" y="965137"/>
                  </a:cubicBezTo>
                  <a:cubicBezTo>
                    <a:pt x="16453" y="984466"/>
                    <a:pt x="22538" y="1003424"/>
                    <a:pt x="29980" y="1021860"/>
                  </a:cubicBezTo>
                  <a:lnTo>
                    <a:pt x="564888" y="2346589"/>
                  </a:lnTo>
                  <a:cubicBezTo>
                    <a:pt x="648886" y="2554795"/>
                    <a:pt x="885750" y="2655486"/>
                    <a:pt x="1093957" y="2571488"/>
                  </a:cubicBezTo>
                  <a:cubicBezTo>
                    <a:pt x="1102427" y="2568076"/>
                    <a:pt x="1110773" y="2564375"/>
                    <a:pt x="1118996" y="2560387"/>
                  </a:cubicBezTo>
                  <a:lnTo>
                    <a:pt x="2436489" y="1922281"/>
                  </a:lnTo>
                  <a:cubicBezTo>
                    <a:pt x="2569660" y="1857771"/>
                    <a:pt x="2657277" y="1725993"/>
                    <a:pt x="2665212" y="1578229"/>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248" name="Google Shape;248;p49"/>
          <p:cNvCxnSpPr/>
          <p:nvPr/>
        </p:nvCxnSpPr>
        <p:spPr>
          <a:xfrm>
            <a:off x="697800" y="397250"/>
            <a:ext cx="7748400" cy="0"/>
          </a:xfrm>
          <a:prstGeom prst="straightConnector1">
            <a:avLst/>
          </a:prstGeom>
          <a:noFill/>
          <a:ln cap="flat" cmpd="sng" w="9525">
            <a:solidFill>
              <a:schemeClr val="dk1"/>
            </a:solidFill>
            <a:prstDash val="solid"/>
            <a:round/>
            <a:headEnd len="sm" w="sm" type="none"/>
            <a:tailEnd len="sm" w="sm" type="none"/>
          </a:ln>
        </p:spPr>
      </p:cxnSp>
      <p:sp>
        <p:nvSpPr>
          <p:cNvPr id="249" name="Google Shape;249;p4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0" name="Google Shape;250;p49"/>
          <p:cNvSpPr txBox="1"/>
          <p:nvPr>
            <p:ph idx="1" type="subTitle"/>
          </p:nvPr>
        </p:nvSpPr>
        <p:spPr>
          <a:xfrm>
            <a:off x="720000" y="1916638"/>
            <a:ext cx="2535300" cy="8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1" name="Google Shape;251;p49"/>
          <p:cNvSpPr txBox="1"/>
          <p:nvPr>
            <p:ph idx="2" type="subTitle"/>
          </p:nvPr>
        </p:nvSpPr>
        <p:spPr>
          <a:xfrm>
            <a:off x="3304295" y="1916620"/>
            <a:ext cx="2535300" cy="8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2" name="Google Shape;252;p49"/>
          <p:cNvSpPr txBox="1"/>
          <p:nvPr>
            <p:ph idx="3" type="subTitle"/>
          </p:nvPr>
        </p:nvSpPr>
        <p:spPr>
          <a:xfrm>
            <a:off x="720000" y="3697398"/>
            <a:ext cx="2535300" cy="87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3" name="Google Shape;253;p49"/>
          <p:cNvSpPr txBox="1"/>
          <p:nvPr>
            <p:ph idx="4" type="subTitle"/>
          </p:nvPr>
        </p:nvSpPr>
        <p:spPr>
          <a:xfrm>
            <a:off x="3304298" y="3697395"/>
            <a:ext cx="2535300" cy="87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4" name="Google Shape;254;p49"/>
          <p:cNvSpPr txBox="1"/>
          <p:nvPr>
            <p:ph idx="5" type="subTitle"/>
          </p:nvPr>
        </p:nvSpPr>
        <p:spPr>
          <a:xfrm>
            <a:off x="5888590" y="1916620"/>
            <a:ext cx="2535300" cy="8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5" name="Google Shape;255;p49"/>
          <p:cNvSpPr txBox="1"/>
          <p:nvPr>
            <p:ph idx="6" type="subTitle"/>
          </p:nvPr>
        </p:nvSpPr>
        <p:spPr>
          <a:xfrm>
            <a:off x="5888597" y="3697395"/>
            <a:ext cx="2535300" cy="87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6" name="Google Shape;256;p49"/>
          <p:cNvSpPr txBox="1"/>
          <p:nvPr>
            <p:ph idx="7" type="subTitle"/>
          </p:nvPr>
        </p:nvSpPr>
        <p:spPr>
          <a:xfrm>
            <a:off x="720000" y="1638042"/>
            <a:ext cx="2535300" cy="3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7" name="Google Shape;257;p49"/>
          <p:cNvSpPr txBox="1"/>
          <p:nvPr>
            <p:ph idx="8" type="subTitle"/>
          </p:nvPr>
        </p:nvSpPr>
        <p:spPr>
          <a:xfrm>
            <a:off x="3304295" y="1638042"/>
            <a:ext cx="2535300" cy="3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8" name="Google Shape;258;p49"/>
          <p:cNvSpPr txBox="1"/>
          <p:nvPr>
            <p:ph idx="9" type="subTitle"/>
          </p:nvPr>
        </p:nvSpPr>
        <p:spPr>
          <a:xfrm>
            <a:off x="5888590" y="1638042"/>
            <a:ext cx="2535300" cy="3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9" name="Google Shape;259;p49"/>
          <p:cNvSpPr txBox="1"/>
          <p:nvPr>
            <p:ph idx="13" type="subTitle"/>
          </p:nvPr>
        </p:nvSpPr>
        <p:spPr>
          <a:xfrm>
            <a:off x="720000" y="3423410"/>
            <a:ext cx="2535300" cy="3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60" name="Google Shape;260;p49"/>
          <p:cNvSpPr txBox="1"/>
          <p:nvPr>
            <p:ph idx="14" type="subTitle"/>
          </p:nvPr>
        </p:nvSpPr>
        <p:spPr>
          <a:xfrm>
            <a:off x="3304295" y="3423410"/>
            <a:ext cx="2535300" cy="3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61" name="Google Shape;261;p49"/>
          <p:cNvSpPr txBox="1"/>
          <p:nvPr>
            <p:ph idx="15" type="subTitle"/>
          </p:nvPr>
        </p:nvSpPr>
        <p:spPr>
          <a:xfrm>
            <a:off x="5888590" y="3423410"/>
            <a:ext cx="2535300" cy="3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62" name="Google Shape;262;p49"/>
          <p:cNvGrpSpPr/>
          <p:nvPr/>
        </p:nvGrpSpPr>
        <p:grpSpPr>
          <a:xfrm>
            <a:off x="-743575" y="817908"/>
            <a:ext cx="10131279" cy="3352352"/>
            <a:chOff x="-743575" y="817908"/>
            <a:chExt cx="10131279" cy="3352352"/>
          </a:xfrm>
        </p:grpSpPr>
        <p:grpSp>
          <p:nvGrpSpPr>
            <p:cNvPr id="263" name="Google Shape;263;p49"/>
            <p:cNvGrpSpPr/>
            <p:nvPr/>
          </p:nvGrpSpPr>
          <p:grpSpPr>
            <a:xfrm>
              <a:off x="-743575" y="817908"/>
              <a:ext cx="1271585" cy="1042133"/>
              <a:chOff x="3147231" y="1221519"/>
              <a:chExt cx="1728166" cy="1416327"/>
            </a:xfrm>
          </p:grpSpPr>
          <p:sp>
            <p:nvSpPr>
              <p:cNvPr id="264" name="Google Shape;264;p49"/>
              <p:cNvSpPr/>
              <p:nvPr/>
            </p:nvSpPr>
            <p:spPr>
              <a:xfrm>
                <a:off x="3174649" y="1281342"/>
                <a:ext cx="1700748" cy="1211835"/>
              </a:xfrm>
              <a:custGeom>
                <a:rect b="b" l="l" r="r" t="t"/>
                <a:pathLst>
                  <a:path extrusionOk="0" h="1211835" w="1700748">
                    <a:moveTo>
                      <a:pt x="0" y="319982"/>
                    </a:moveTo>
                    <a:lnTo>
                      <a:pt x="1190237" y="0"/>
                    </a:lnTo>
                    <a:lnTo>
                      <a:pt x="1700749" y="891854"/>
                    </a:lnTo>
                    <a:lnTo>
                      <a:pt x="510512" y="1211835"/>
                    </a:lnTo>
                    <a:lnTo>
                      <a:pt x="0" y="3199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49"/>
              <p:cNvSpPr/>
              <p:nvPr/>
            </p:nvSpPr>
            <p:spPr>
              <a:xfrm>
                <a:off x="3147231" y="1601324"/>
                <a:ext cx="537931" cy="1036522"/>
              </a:xfrm>
              <a:custGeom>
                <a:rect b="b" l="l" r="r" t="t"/>
                <a:pathLst>
                  <a:path extrusionOk="0" h="1036522" w="537931">
                    <a:moveTo>
                      <a:pt x="0" y="1036522"/>
                    </a:moveTo>
                    <a:lnTo>
                      <a:pt x="27419" y="0"/>
                    </a:lnTo>
                    <a:lnTo>
                      <a:pt x="537931" y="891854"/>
                    </a:lnTo>
                    <a:lnTo>
                      <a:pt x="0" y="103652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49"/>
              <p:cNvSpPr/>
              <p:nvPr/>
            </p:nvSpPr>
            <p:spPr>
              <a:xfrm>
                <a:off x="3174217" y="2371793"/>
                <a:ext cx="466345" cy="233657"/>
              </a:xfrm>
              <a:custGeom>
                <a:rect b="b" l="l" r="r" t="t"/>
                <a:pathLst>
                  <a:path extrusionOk="0" h="233657" w="466345">
                    <a:moveTo>
                      <a:pt x="2985" y="233460"/>
                    </a:moveTo>
                    <a:cubicBezTo>
                      <a:pt x="2186" y="233488"/>
                      <a:pt x="1414" y="233208"/>
                      <a:pt x="811" y="232689"/>
                    </a:cubicBezTo>
                    <a:cubicBezTo>
                      <a:pt x="-697" y="231532"/>
                      <a:pt x="-977" y="229379"/>
                      <a:pt x="180" y="227871"/>
                    </a:cubicBezTo>
                    <a:cubicBezTo>
                      <a:pt x="201" y="227843"/>
                      <a:pt x="229" y="227808"/>
                      <a:pt x="250" y="227780"/>
                    </a:cubicBezTo>
                    <a:lnTo>
                      <a:pt x="180823" y="1135"/>
                    </a:lnTo>
                    <a:cubicBezTo>
                      <a:pt x="181784" y="-99"/>
                      <a:pt x="183453" y="-534"/>
                      <a:pt x="184890" y="83"/>
                    </a:cubicBezTo>
                    <a:lnTo>
                      <a:pt x="463498" y="103237"/>
                    </a:lnTo>
                    <a:cubicBezTo>
                      <a:pt x="465321" y="103896"/>
                      <a:pt x="466261" y="105902"/>
                      <a:pt x="465602" y="107725"/>
                    </a:cubicBezTo>
                    <a:cubicBezTo>
                      <a:pt x="464886" y="109528"/>
                      <a:pt x="462881" y="110453"/>
                      <a:pt x="461044" y="109829"/>
                    </a:cubicBezTo>
                    <a:lnTo>
                      <a:pt x="184890" y="7516"/>
                    </a:lnTo>
                    <a:lnTo>
                      <a:pt x="5860" y="231917"/>
                    </a:lnTo>
                    <a:cubicBezTo>
                      <a:pt x="5229" y="232892"/>
                      <a:pt x="4142" y="233474"/>
                      <a:pt x="2985" y="2334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49"/>
              <p:cNvSpPr/>
              <p:nvPr/>
            </p:nvSpPr>
            <p:spPr>
              <a:xfrm>
                <a:off x="3260146" y="1221519"/>
                <a:ext cx="1089421" cy="415233"/>
              </a:xfrm>
              <a:custGeom>
                <a:rect b="b" l="l" r="r" t="t"/>
                <a:pathLst>
                  <a:path extrusionOk="0" h="415233" w="1089421">
                    <a:moveTo>
                      <a:pt x="159480" y="415023"/>
                    </a:moveTo>
                    <a:cubicBezTo>
                      <a:pt x="158056" y="415037"/>
                      <a:pt x="156773" y="414174"/>
                      <a:pt x="156254" y="412849"/>
                    </a:cubicBezTo>
                    <a:lnTo>
                      <a:pt x="105974" y="288587"/>
                    </a:lnTo>
                    <a:cubicBezTo>
                      <a:pt x="95652" y="262346"/>
                      <a:pt x="66017" y="249450"/>
                      <a:pt x="39776" y="259772"/>
                    </a:cubicBezTo>
                    <a:cubicBezTo>
                      <a:pt x="15456" y="269337"/>
                      <a:pt x="2287" y="295732"/>
                      <a:pt x="9272" y="320914"/>
                    </a:cubicBezTo>
                    <a:lnTo>
                      <a:pt x="15092" y="342513"/>
                    </a:lnTo>
                    <a:cubicBezTo>
                      <a:pt x="15576" y="344385"/>
                      <a:pt x="14453" y="346300"/>
                      <a:pt x="12581" y="346791"/>
                    </a:cubicBezTo>
                    <a:cubicBezTo>
                      <a:pt x="12575" y="346791"/>
                      <a:pt x="12575" y="346791"/>
                      <a:pt x="12567" y="346791"/>
                    </a:cubicBezTo>
                    <a:cubicBezTo>
                      <a:pt x="10744" y="347317"/>
                      <a:pt x="8837" y="346258"/>
                      <a:pt x="8318" y="344435"/>
                    </a:cubicBezTo>
                    <a:cubicBezTo>
                      <a:pt x="8311" y="344399"/>
                      <a:pt x="8297" y="344371"/>
                      <a:pt x="8290" y="344336"/>
                    </a:cubicBezTo>
                    <a:lnTo>
                      <a:pt x="2469" y="322738"/>
                    </a:lnTo>
                    <a:cubicBezTo>
                      <a:pt x="-7699" y="292219"/>
                      <a:pt x="8802" y="259239"/>
                      <a:pt x="39320" y="249071"/>
                    </a:cubicBezTo>
                    <a:cubicBezTo>
                      <a:pt x="69839" y="238903"/>
                      <a:pt x="102818" y="255403"/>
                      <a:pt x="112987" y="285922"/>
                    </a:cubicBezTo>
                    <a:lnTo>
                      <a:pt x="163056" y="410184"/>
                    </a:lnTo>
                    <a:cubicBezTo>
                      <a:pt x="163807" y="411923"/>
                      <a:pt x="163007" y="413950"/>
                      <a:pt x="161261" y="414700"/>
                    </a:cubicBezTo>
                    <a:cubicBezTo>
                      <a:pt x="161233" y="414714"/>
                      <a:pt x="161198" y="414728"/>
                      <a:pt x="161163" y="414742"/>
                    </a:cubicBezTo>
                    <a:cubicBezTo>
                      <a:pt x="160637" y="414988"/>
                      <a:pt x="160055" y="415079"/>
                      <a:pt x="159480" y="415023"/>
                    </a:cubicBezTo>
                    <a:close/>
                    <a:moveTo>
                      <a:pt x="315298" y="372948"/>
                    </a:moveTo>
                    <a:cubicBezTo>
                      <a:pt x="317065" y="372253"/>
                      <a:pt x="317928" y="370255"/>
                      <a:pt x="317234" y="368487"/>
                    </a:cubicBezTo>
                    <a:cubicBezTo>
                      <a:pt x="317220" y="368459"/>
                      <a:pt x="317206" y="368424"/>
                      <a:pt x="317192" y="368389"/>
                    </a:cubicBezTo>
                    <a:lnTo>
                      <a:pt x="267262" y="244408"/>
                    </a:lnTo>
                    <a:cubicBezTo>
                      <a:pt x="255117" y="214689"/>
                      <a:pt x="221183" y="200432"/>
                      <a:pt x="191457" y="212578"/>
                    </a:cubicBezTo>
                    <a:cubicBezTo>
                      <a:pt x="164431" y="223616"/>
                      <a:pt x="149788" y="252991"/>
                      <a:pt x="157236" y="281224"/>
                    </a:cubicBezTo>
                    <a:lnTo>
                      <a:pt x="163056" y="302822"/>
                    </a:lnTo>
                    <a:cubicBezTo>
                      <a:pt x="163561" y="304758"/>
                      <a:pt x="165539" y="305922"/>
                      <a:pt x="167474" y="305417"/>
                    </a:cubicBezTo>
                    <a:cubicBezTo>
                      <a:pt x="169410" y="304912"/>
                      <a:pt x="170573" y="302934"/>
                      <a:pt x="170069" y="300999"/>
                    </a:cubicBezTo>
                    <a:lnTo>
                      <a:pt x="164248" y="279400"/>
                    </a:lnTo>
                    <a:cubicBezTo>
                      <a:pt x="156583" y="252269"/>
                      <a:pt x="172362" y="224057"/>
                      <a:pt x="199493" y="216393"/>
                    </a:cubicBezTo>
                    <a:cubicBezTo>
                      <a:pt x="224808" y="209233"/>
                      <a:pt x="251414" y="222487"/>
                      <a:pt x="260951" y="247002"/>
                    </a:cubicBezTo>
                    <a:lnTo>
                      <a:pt x="311091" y="371335"/>
                    </a:lnTo>
                    <a:cubicBezTo>
                      <a:pt x="311609" y="372660"/>
                      <a:pt x="312893" y="373522"/>
                      <a:pt x="314317" y="373508"/>
                    </a:cubicBezTo>
                    <a:cubicBezTo>
                      <a:pt x="314660" y="373473"/>
                      <a:pt x="314990" y="373375"/>
                      <a:pt x="315298" y="373228"/>
                    </a:cubicBezTo>
                    <a:close/>
                    <a:moveTo>
                      <a:pt x="469574" y="331433"/>
                    </a:moveTo>
                    <a:cubicBezTo>
                      <a:pt x="471348" y="330690"/>
                      <a:pt x="472218" y="328677"/>
                      <a:pt x="471537" y="326875"/>
                    </a:cubicBezTo>
                    <a:lnTo>
                      <a:pt x="421538" y="202894"/>
                    </a:lnTo>
                    <a:cubicBezTo>
                      <a:pt x="409392" y="173175"/>
                      <a:pt x="375459" y="158918"/>
                      <a:pt x="345733" y="171064"/>
                    </a:cubicBezTo>
                    <a:cubicBezTo>
                      <a:pt x="318706" y="182101"/>
                      <a:pt x="304064" y="211477"/>
                      <a:pt x="311511" y="239709"/>
                    </a:cubicBezTo>
                    <a:lnTo>
                      <a:pt x="317332" y="261238"/>
                    </a:lnTo>
                    <a:cubicBezTo>
                      <a:pt x="317809" y="263117"/>
                      <a:pt x="319723" y="264246"/>
                      <a:pt x="321595" y="263762"/>
                    </a:cubicBezTo>
                    <a:cubicBezTo>
                      <a:pt x="321603" y="263762"/>
                      <a:pt x="321603" y="263762"/>
                      <a:pt x="321610" y="263762"/>
                    </a:cubicBezTo>
                    <a:cubicBezTo>
                      <a:pt x="323503" y="263251"/>
                      <a:pt x="324625" y="261308"/>
                      <a:pt x="324134" y="259415"/>
                    </a:cubicBezTo>
                    <a:lnTo>
                      <a:pt x="318314" y="237886"/>
                    </a:lnTo>
                    <a:cubicBezTo>
                      <a:pt x="310649" y="210755"/>
                      <a:pt x="326427" y="182543"/>
                      <a:pt x="353559" y="174878"/>
                    </a:cubicBezTo>
                    <a:cubicBezTo>
                      <a:pt x="378874" y="167719"/>
                      <a:pt x="405480" y="180972"/>
                      <a:pt x="415016" y="205488"/>
                    </a:cubicBezTo>
                    <a:lnTo>
                      <a:pt x="465226" y="329891"/>
                    </a:lnTo>
                    <a:cubicBezTo>
                      <a:pt x="465724" y="331237"/>
                      <a:pt x="467014" y="332135"/>
                      <a:pt x="468452" y="332135"/>
                    </a:cubicBezTo>
                    <a:cubicBezTo>
                      <a:pt x="468915" y="332064"/>
                      <a:pt x="469364" y="331924"/>
                      <a:pt x="469784" y="331714"/>
                    </a:cubicBezTo>
                    <a:close/>
                    <a:moveTo>
                      <a:pt x="623849" y="289919"/>
                    </a:moveTo>
                    <a:cubicBezTo>
                      <a:pt x="625652" y="289204"/>
                      <a:pt x="626528" y="287170"/>
                      <a:pt x="625813" y="285368"/>
                    </a:cubicBezTo>
                    <a:cubicBezTo>
                      <a:pt x="625813" y="285368"/>
                      <a:pt x="625813" y="285361"/>
                      <a:pt x="625813" y="285361"/>
                    </a:cubicBezTo>
                    <a:lnTo>
                      <a:pt x="575814" y="161590"/>
                    </a:lnTo>
                    <a:cubicBezTo>
                      <a:pt x="563759" y="131871"/>
                      <a:pt x="529903" y="117551"/>
                      <a:pt x="500184" y="129606"/>
                    </a:cubicBezTo>
                    <a:cubicBezTo>
                      <a:pt x="488129" y="134493"/>
                      <a:pt x="478066" y="143287"/>
                      <a:pt x="471608" y="154577"/>
                    </a:cubicBezTo>
                    <a:cubicBezTo>
                      <a:pt x="463838" y="167887"/>
                      <a:pt x="461769" y="183763"/>
                      <a:pt x="465857" y="198616"/>
                    </a:cubicBezTo>
                    <a:lnTo>
                      <a:pt x="471608" y="220214"/>
                    </a:lnTo>
                    <a:cubicBezTo>
                      <a:pt x="472112" y="222150"/>
                      <a:pt x="474090" y="223314"/>
                      <a:pt x="476026" y="222809"/>
                    </a:cubicBezTo>
                    <a:cubicBezTo>
                      <a:pt x="477961" y="222304"/>
                      <a:pt x="479125" y="220327"/>
                      <a:pt x="478620" y="218391"/>
                    </a:cubicBezTo>
                    <a:lnTo>
                      <a:pt x="472800" y="196793"/>
                    </a:lnTo>
                    <a:cubicBezTo>
                      <a:pt x="465268" y="169619"/>
                      <a:pt x="481187" y="141492"/>
                      <a:pt x="508360" y="133960"/>
                    </a:cubicBezTo>
                    <a:cubicBezTo>
                      <a:pt x="533542" y="126976"/>
                      <a:pt x="559938" y="140145"/>
                      <a:pt x="569502" y="164465"/>
                    </a:cubicBezTo>
                    <a:lnTo>
                      <a:pt x="619642" y="288727"/>
                    </a:lnTo>
                    <a:cubicBezTo>
                      <a:pt x="620182" y="290038"/>
                      <a:pt x="621451" y="290894"/>
                      <a:pt x="622868" y="290901"/>
                    </a:cubicBezTo>
                    <a:cubicBezTo>
                      <a:pt x="623373" y="290754"/>
                      <a:pt x="623849" y="290515"/>
                      <a:pt x="624270" y="290200"/>
                    </a:cubicBezTo>
                    <a:close/>
                    <a:moveTo>
                      <a:pt x="778125" y="248335"/>
                    </a:moveTo>
                    <a:cubicBezTo>
                      <a:pt x="779927" y="247620"/>
                      <a:pt x="780804" y="245586"/>
                      <a:pt x="780089" y="243784"/>
                    </a:cubicBezTo>
                    <a:cubicBezTo>
                      <a:pt x="780089" y="243784"/>
                      <a:pt x="780089" y="243777"/>
                      <a:pt x="780089" y="243777"/>
                    </a:cubicBezTo>
                    <a:lnTo>
                      <a:pt x="730580" y="119515"/>
                    </a:lnTo>
                    <a:cubicBezTo>
                      <a:pt x="718442" y="89788"/>
                      <a:pt x="684508" y="75539"/>
                      <a:pt x="654782" y="87678"/>
                    </a:cubicBezTo>
                    <a:cubicBezTo>
                      <a:pt x="642818" y="92566"/>
                      <a:pt x="632819" y="101296"/>
                      <a:pt x="626374" y="112502"/>
                    </a:cubicBezTo>
                    <a:cubicBezTo>
                      <a:pt x="618611" y="125833"/>
                      <a:pt x="616536" y="141730"/>
                      <a:pt x="620624" y="156611"/>
                    </a:cubicBezTo>
                    <a:lnTo>
                      <a:pt x="626374" y="178209"/>
                    </a:lnTo>
                    <a:cubicBezTo>
                      <a:pt x="626921" y="180068"/>
                      <a:pt x="628849" y="181162"/>
                      <a:pt x="630722" y="180664"/>
                    </a:cubicBezTo>
                    <a:cubicBezTo>
                      <a:pt x="632573" y="180152"/>
                      <a:pt x="633667" y="178245"/>
                      <a:pt x="633176" y="176386"/>
                    </a:cubicBezTo>
                    <a:lnTo>
                      <a:pt x="627356" y="154788"/>
                    </a:lnTo>
                    <a:cubicBezTo>
                      <a:pt x="619824" y="127614"/>
                      <a:pt x="635743" y="99487"/>
                      <a:pt x="662917" y="91955"/>
                    </a:cubicBezTo>
                    <a:cubicBezTo>
                      <a:pt x="688099" y="84971"/>
                      <a:pt x="714494" y="98140"/>
                      <a:pt x="724059" y="122460"/>
                    </a:cubicBezTo>
                    <a:lnTo>
                      <a:pt x="774198" y="246722"/>
                    </a:lnTo>
                    <a:cubicBezTo>
                      <a:pt x="774752" y="248019"/>
                      <a:pt x="776015" y="248868"/>
                      <a:pt x="777424" y="248896"/>
                    </a:cubicBezTo>
                    <a:cubicBezTo>
                      <a:pt x="777887" y="248910"/>
                      <a:pt x="778343" y="248812"/>
                      <a:pt x="778756" y="248615"/>
                    </a:cubicBezTo>
                    <a:close/>
                    <a:moveTo>
                      <a:pt x="932401" y="206821"/>
                    </a:moveTo>
                    <a:cubicBezTo>
                      <a:pt x="934203" y="206105"/>
                      <a:pt x="935080" y="204072"/>
                      <a:pt x="934364" y="202269"/>
                    </a:cubicBezTo>
                    <a:cubicBezTo>
                      <a:pt x="934364" y="202269"/>
                      <a:pt x="934364" y="202262"/>
                      <a:pt x="934364" y="202262"/>
                    </a:cubicBezTo>
                    <a:lnTo>
                      <a:pt x="884225" y="78000"/>
                    </a:lnTo>
                    <a:cubicBezTo>
                      <a:pt x="872409" y="48190"/>
                      <a:pt x="838657" y="33604"/>
                      <a:pt x="808847" y="45420"/>
                    </a:cubicBezTo>
                    <a:cubicBezTo>
                      <a:pt x="781302" y="56339"/>
                      <a:pt x="766400" y="86247"/>
                      <a:pt x="774268" y="114816"/>
                    </a:cubicBezTo>
                    <a:lnTo>
                      <a:pt x="780089" y="136415"/>
                    </a:lnTo>
                    <a:cubicBezTo>
                      <a:pt x="780594" y="138350"/>
                      <a:pt x="782571" y="139514"/>
                      <a:pt x="784507" y="139009"/>
                    </a:cubicBezTo>
                    <a:cubicBezTo>
                      <a:pt x="786442" y="138505"/>
                      <a:pt x="787606" y="136527"/>
                      <a:pt x="787101" y="134591"/>
                    </a:cubicBezTo>
                    <a:lnTo>
                      <a:pt x="781281" y="112993"/>
                    </a:lnTo>
                    <a:cubicBezTo>
                      <a:pt x="773967" y="85721"/>
                      <a:pt x="790145" y="57685"/>
                      <a:pt x="817416" y="50378"/>
                    </a:cubicBezTo>
                    <a:cubicBezTo>
                      <a:pt x="842360" y="43688"/>
                      <a:pt x="868376" y="56654"/>
                      <a:pt x="878054" y="80595"/>
                    </a:cubicBezTo>
                    <a:lnTo>
                      <a:pt x="928123" y="204857"/>
                    </a:lnTo>
                    <a:cubicBezTo>
                      <a:pt x="928642" y="206196"/>
                      <a:pt x="929918" y="207080"/>
                      <a:pt x="931349" y="207101"/>
                    </a:cubicBezTo>
                    <a:cubicBezTo>
                      <a:pt x="932022" y="207368"/>
                      <a:pt x="932780" y="207368"/>
                      <a:pt x="933453" y="207101"/>
                    </a:cubicBezTo>
                    <a:close/>
                    <a:moveTo>
                      <a:pt x="1086676" y="165306"/>
                    </a:moveTo>
                    <a:cubicBezTo>
                      <a:pt x="1088479" y="164591"/>
                      <a:pt x="1089355" y="162558"/>
                      <a:pt x="1088640" y="160755"/>
                    </a:cubicBezTo>
                    <a:cubicBezTo>
                      <a:pt x="1088640" y="160755"/>
                      <a:pt x="1088640" y="160748"/>
                      <a:pt x="1088640" y="160748"/>
                    </a:cubicBezTo>
                    <a:lnTo>
                      <a:pt x="1038500" y="36486"/>
                    </a:lnTo>
                    <a:cubicBezTo>
                      <a:pt x="1026684" y="6676"/>
                      <a:pt x="992933" y="-7910"/>
                      <a:pt x="963123" y="3906"/>
                    </a:cubicBezTo>
                    <a:cubicBezTo>
                      <a:pt x="935577" y="14825"/>
                      <a:pt x="920676" y="44733"/>
                      <a:pt x="928544" y="73302"/>
                    </a:cubicBezTo>
                    <a:lnTo>
                      <a:pt x="934364" y="94831"/>
                    </a:lnTo>
                    <a:cubicBezTo>
                      <a:pt x="934841" y="96710"/>
                      <a:pt x="936756" y="97839"/>
                      <a:pt x="938628" y="97355"/>
                    </a:cubicBezTo>
                    <a:cubicBezTo>
                      <a:pt x="938635" y="97355"/>
                      <a:pt x="938635" y="97355"/>
                      <a:pt x="938642" y="97355"/>
                    </a:cubicBezTo>
                    <a:cubicBezTo>
                      <a:pt x="940500" y="96808"/>
                      <a:pt x="941594" y="94880"/>
                      <a:pt x="941097" y="93007"/>
                    </a:cubicBezTo>
                    <a:lnTo>
                      <a:pt x="935346" y="71479"/>
                    </a:lnTo>
                    <a:cubicBezTo>
                      <a:pt x="927682" y="44347"/>
                      <a:pt x="943460" y="16136"/>
                      <a:pt x="970591" y="8471"/>
                    </a:cubicBezTo>
                    <a:cubicBezTo>
                      <a:pt x="995906" y="1311"/>
                      <a:pt x="1022512" y="14565"/>
                      <a:pt x="1032049" y="39081"/>
                    </a:cubicBezTo>
                    <a:lnTo>
                      <a:pt x="1082119" y="163343"/>
                    </a:lnTo>
                    <a:cubicBezTo>
                      <a:pt x="1082666" y="164675"/>
                      <a:pt x="1083977" y="165538"/>
                      <a:pt x="1085414" y="1655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49"/>
              <p:cNvSpPr/>
              <p:nvPr/>
            </p:nvSpPr>
            <p:spPr>
              <a:xfrm>
                <a:off x="3441411" y="1637814"/>
                <a:ext cx="1332749" cy="834325"/>
              </a:xfrm>
              <a:custGeom>
                <a:rect b="b" l="l" r="r" t="t"/>
                <a:pathLst>
                  <a:path extrusionOk="0" h="834325" w="1332749">
                    <a:moveTo>
                      <a:pt x="1332124" y="344937"/>
                    </a:moveTo>
                    <a:cubicBezTo>
                      <a:pt x="1331619" y="343064"/>
                      <a:pt x="1329691" y="341963"/>
                      <a:pt x="1327825" y="342468"/>
                    </a:cubicBezTo>
                    <a:cubicBezTo>
                      <a:pt x="1327804" y="342475"/>
                      <a:pt x="1327790" y="342475"/>
                      <a:pt x="1327776" y="342482"/>
                    </a:cubicBezTo>
                    <a:lnTo>
                      <a:pt x="1129111" y="395847"/>
                    </a:lnTo>
                    <a:lnTo>
                      <a:pt x="1035283" y="229861"/>
                    </a:lnTo>
                    <a:lnTo>
                      <a:pt x="1224622" y="178880"/>
                    </a:lnTo>
                    <a:cubicBezTo>
                      <a:pt x="1226473" y="178368"/>
                      <a:pt x="1227567" y="176460"/>
                      <a:pt x="1227076" y="174602"/>
                    </a:cubicBezTo>
                    <a:cubicBezTo>
                      <a:pt x="1226655" y="172793"/>
                      <a:pt x="1224846" y="171664"/>
                      <a:pt x="1223037" y="172085"/>
                    </a:cubicBezTo>
                    <a:cubicBezTo>
                      <a:pt x="1222960" y="172099"/>
                      <a:pt x="1222875" y="172127"/>
                      <a:pt x="1222798" y="172148"/>
                    </a:cubicBezTo>
                    <a:lnTo>
                      <a:pt x="1031356" y="223550"/>
                    </a:lnTo>
                    <a:lnTo>
                      <a:pt x="937528" y="57563"/>
                    </a:lnTo>
                    <a:lnTo>
                      <a:pt x="1126867" y="6722"/>
                    </a:lnTo>
                    <a:cubicBezTo>
                      <a:pt x="1128746" y="6245"/>
                      <a:pt x="1129875" y="4331"/>
                      <a:pt x="1129391" y="2459"/>
                    </a:cubicBezTo>
                    <a:cubicBezTo>
                      <a:pt x="1129391" y="2451"/>
                      <a:pt x="1129391" y="2451"/>
                      <a:pt x="1129391" y="2445"/>
                    </a:cubicBezTo>
                    <a:cubicBezTo>
                      <a:pt x="1128879" y="551"/>
                      <a:pt x="1126937" y="-571"/>
                      <a:pt x="1125044" y="-80"/>
                    </a:cubicBezTo>
                    <a:lnTo>
                      <a:pt x="2548" y="301809"/>
                    </a:lnTo>
                    <a:cubicBezTo>
                      <a:pt x="612" y="302062"/>
                      <a:pt x="-755" y="303836"/>
                      <a:pt x="-503" y="305771"/>
                    </a:cubicBezTo>
                    <a:cubicBezTo>
                      <a:pt x="-250" y="307707"/>
                      <a:pt x="1524" y="309074"/>
                      <a:pt x="3459" y="308822"/>
                    </a:cubicBezTo>
                    <a:lnTo>
                      <a:pt x="4371" y="308822"/>
                    </a:lnTo>
                    <a:lnTo>
                      <a:pt x="46446" y="297602"/>
                    </a:lnTo>
                    <a:lnTo>
                      <a:pt x="136908" y="464500"/>
                    </a:lnTo>
                    <a:lnTo>
                      <a:pt x="100723" y="474248"/>
                    </a:lnTo>
                    <a:cubicBezTo>
                      <a:pt x="98914" y="474668"/>
                      <a:pt x="97785" y="476478"/>
                      <a:pt x="98206" y="478287"/>
                    </a:cubicBezTo>
                    <a:cubicBezTo>
                      <a:pt x="98220" y="478364"/>
                      <a:pt x="98248" y="478448"/>
                      <a:pt x="98269" y="478525"/>
                    </a:cubicBezTo>
                    <a:cubicBezTo>
                      <a:pt x="98683" y="480047"/>
                      <a:pt x="100057" y="481113"/>
                      <a:pt x="101635" y="481120"/>
                    </a:cubicBezTo>
                    <a:lnTo>
                      <a:pt x="102546" y="481120"/>
                    </a:lnTo>
                    <a:lnTo>
                      <a:pt x="140344" y="470952"/>
                    </a:lnTo>
                    <a:lnTo>
                      <a:pt x="230876" y="637850"/>
                    </a:lnTo>
                    <a:lnTo>
                      <a:pt x="205350" y="644863"/>
                    </a:lnTo>
                    <a:cubicBezTo>
                      <a:pt x="203415" y="645115"/>
                      <a:pt x="202047" y="646889"/>
                      <a:pt x="202300" y="648825"/>
                    </a:cubicBezTo>
                    <a:cubicBezTo>
                      <a:pt x="202552" y="650760"/>
                      <a:pt x="204327" y="652128"/>
                      <a:pt x="206262" y="651875"/>
                    </a:cubicBezTo>
                    <a:lnTo>
                      <a:pt x="207174" y="651875"/>
                    </a:lnTo>
                    <a:lnTo>
                      <a:pt x="234312" y="644863"/>
                    </a:lnTo>
                    <a:lnTo>
                      <a:pt x="335924" y="832308"/>
                    </a:lnTo>
                    <a:cubicBezTo>
                      <a:pt x="336555" y="833423"/>
                      <a:pt x="337726" y="834117"/>
                      <a:pt x="339009" y="834131"/>
                    </a:cubicBezTo>
                    <a:cubicBezTo>
                      <a:pt x="339598" y="834124"/>
                      <a:pt x="340173" y="833983"/>
                      <a:pt x="340692" y="833710"/>
                    </a:cubicBezTo>
                    <a:cubicBezTo>
                      <a:pt x="342368" y="832756"/>
                      <a:pt x="342985" y="830652"/>
                      <a:pt x="342095" y="828941"/>
                    </a:cubicBezTo>
                    <a:lnTo>
                      <a:pt x="240974" y="641917"/>
                    </a:lnTo>
                    <a:lnTo>
                      <a:pt x="449877" y="585817"/>
                    </a:lnTo>
                    <a:lnTo>
                      <a:pt x="555065" y="772210"/>
                    </a:lnTo>
                    <a:cubicBezTo>
                      <a:pt x="555696" y="773325"/>
                      <a:pt x="556867" y="774019"/>
                      <a:pt x="558151" y="774033"/>
                    </a:cubicBezTo>
                    <a:cubicBezTo>
                      <a:pt x="558768" y="774040"/>
                      <a:pt x="559378" y="773865"/>
                      <a:pt x="559904" y="773542"/>
                    </a:cubicBezTo>
                    <a:cubicBezTo>
                      <a:pt x="561559" y="772617"/>
                      <a:pt x="562148" y="770520"/>
                      <a:pt x="561222" y="768865"/>
                    </a:cubicBezTo>
                    <a:cubicBezTo>
                      <a:pt x="561201" y="768837"/>
                      <a:pt x="561187" y="768802"/>
                      <a:pt x="561166" y="768774"/>
                    </a:cubicBezTo>
                    <a:lnTo>
                      <a:pt x="456679" y="583924"/>
                    </a:lnTo>
                    <a:lnTo>
                      <a:pt x="675050" y="525159"/>
                    </a:lnTo>
                    <a:lnTo>
                      <a:pt x="780237" y="711622"/>
                    </a:lnTo>
                    <a:cubicBezTo>
                      <a:pt x="780862" y="712702"/>
                      <a:pt x="782005" y="713368"/>
                      <a:pt x="783253" y="713375"/>
                    </a:cubicBezTo>
                    <a:cubicBezTo>
                      <a:pt x="783863" y="713368"/>
                      <a:pt x="784459" y="713228"/>
                      <a:pt x="785006" y="712954"/>
                    </a:cubicBezTo>
                    <a:cubicBezTo>
                      <a:pt x="786654" y="711980"/>
                      <a:pt x="787243" y="709876"/>
                      <a:pt x="786338" y="708186"/>
                    </a:cubicBezTo>
                    <a:lnTo>
                      <a:pt x="682062" y="523265"/>
                    </a:lnTo>
                    <a:lnTo>
                      <a:pt x="900362" y="464640"/>
                    </a:lnTo>
                    <a:lnTo>
                      <a:pt x="1005550" y="651034"/>
                    </a:lnTo>
                    <a:cubicBezTo>
                      <a:pt x="1006146" y="652149"/>
                      <a:pt x="1007303" y="652850"/>
                      <a:pt x="1008565" y="652857"/>
                    </a:cubicBezTo>
                    <a:cubicBezTo>
                      <a:pt x="1009183" y="652871"/>
                      <a:pt x="1009793" y="652696"/>
                      <a:pt x="1010319" y="652366"/>
                    </a:cubicBezTo>
                    <a:cubicBezTo>
                      <a:pt x="1012002" y="651412"/>
                      <a:pt x="1012598" y="649280"/>
                      <a:pt x="1011651" y="647598"/>
                    </a:cubicBezTo>
                    <a:lnTo>
                      <a:pt x="907164" y="462747"/>
                    </a:lnTo>
                    <a:lnTo>
                      <a:pt x="1125394" y="404052"/>
                    </a:lnTo>
                    <a:lnTo>
                      <a:pt x="1230582" y="590515"/>
                    </a:lnTo>
                    <a:cubicBezTo>
                      <a:pt x="1231206" y="591595"/>
                      <a:pt x="1232349" y="592261"/>
                      <a:pt x="1233598" y="592269"/>
                    </a:cubicBezTo>
                    <a:cubicBezTo>
                      <a:pt x="1234208" y="592269"/>
                      <a:pt x="1234811" y="592128"/>
                      <a:pt x="1235351" y="591848"/>
                    </a:cubicBezTo>
                    <a:cubicBezTo>
                      <a:pt x="1236999" y="590873"/>
                      <a:pt x="1237588" y="588769"/>
                      <a:pt x="1236683" y="587079"/>
                    </a:cubicBezTo>
                    <a:lnTo>
                      <a:pt x="1132196" y="402159"/>
                    </a:lnTo>
                    <a:lnTo>
                      <a:pt x="1329108" y="349214"/>
                    </a:lnTo>
                    <a:cubicBezTo>
                      <a:pt x="1331030" y="348997"/>
                      <a:pt x="1332411" y="347258"/>
                      <a:pt x="1332194" y="345329"/>
                    </a:cubicBezTo>
                    <a:cubicBezTo>
                      <a:pt x="1332180" y="345196"/>
                      <a:pt x="1332152" y="345070"/>
                      <a:pt x="1332124" y="344937"/>
                    </a:cubicBezTo>
                    <a:close/>
                    <a:moveTo>
                      <a:pt x="1024694" y="225724"/>
                    </a:moveTo>
                    <a:lnTo>
                      <a:pt x="806464" y="284418"/>
                    </a:lnTo>
                    <a:lnTo>
                      <a:pt x="712637" y="118432"/>
                    </a:lnTo>
                    <a:lnTo>
                      <a:pt x="930867" y="59737"/>
                    </a:lnTo>
                    <a:close/>
                    <a:moveTo>
                      <a:pt x="480382" y="180843"/>
                    </a:moveTo>
                    <a:lnTo>
                      <a:pt x="574209" y="346830"/>
                    </a:lnTo>
                    <a:lnTo>
                      <a:pt x="355979" y="405525"/>
                    </a:lnTo>
                    <a:lnTo>
                      <a:pt x="262152" y="239538"/>
                    </a:lnTo>
                    <a:close/>
                    <a:moveTo>
                      <a:pt x="487394" y="178950"/>
                    </a:moveTo>
                    <a:lnTo>
                      <a:pt x="705624" y="120325"/>
                    </a:lnTo>
                    <a:lnTo>
                      <a:pt x="799452" y="286312"/>
                    </a:lnTo>
                    <a:lnTo>
                      <a:pt x="581222" y="344937"/>
                    </a:lnTo>
                    <a:close/>
                    <a:moveTo>
                      <a:pt x="53108" y="295709"/>
                    </a:moveTo>
                    <a:lnTo>
                      <a:pt x="255139" y="241432"/>
                    </a:lnTo>
                    <a:lnTo>
                      <a:pt x="348967" y="407418"/>
                    </a:lnTo>
                    <a:lnTo>
                      <a:pt x="143570" y="462607"/>
                    </a:lnTo>
                    <a:close/>
                    <a:moveTo>
                      <a:pt x="237538" y="635816"/>
                    </a:moveTo>
                    <a:lnTo>
                      <a:pt x="147006" y="468708"/>
                    </a:lnTo>
                    <a:lnTo>
                      <a:pt x="352473" y="413449"/>
                    </a:lnTo>
                    <a:lnTo>
                      <a:pt x="446371" y="579786"/>
                    </a:lnTo>
                    <a:close/>
                    <a:moveTo>
                      <a:pt x="453313" y="577823"/>
                    </a:moveTo>
                    <a:lnTo>
                      <a:pt x="359486" y="411485"/>
                    </a:lnTo>
                    <a:lnTo>
                      <a:pt x="577786" y="352791"/>
                    </a:lnTo>
                    <a:lnTo>
                      <a:pt x="671613" y="518777"/>
                    </a:lnTo>
                    <a:close/>
                    <a:moveTo>
                      <a:pt x="678626" y="516673"/>
                    </a:moveTo>
                    <a:lnTo>
                      <a:pt x="584798" y="350687"/>
                    </a:lnTo>
                    <a:lnTo>
                      <a:pt x="803028" y="292272"/>
                    </a:lnTo>
                    <a:lnTo>
                      <a:pt x="896856" y="458259"/>
                    </a:lnTo>
                    <a:close/>
                    <a:moveTo>
                      <a:pt x="903868" y="456155"/>
                    </a:moveTo>
                    <a:lnTo>
                      <a:pt x="810041" y="290169"/>
                    </a:lnTo>
                    <a:lnTo>
                      <a:pt x="1028271" y="231474"/>
                    </a:lnTo>
                    <a:lnTo>
                      <a:pt x="1122098" y="3974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69" name="Google Shape;269;p49"/>
            <p:cNvSpPr/>
            <p:nvPr/>
          </p:nvSpPr>
          <p:spPr>
            <a:xfrm rot="10800000">
              <a:off x="302655" y="35047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49"/>
            <p:cNvSpPr/>
            <p:nvPr/>
          </p:nvSpPr>
          <p:spPr>
            <a:xfrm flipH="1" rot="10800000">
              <a:off x="8732842" y="12847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49"/>
            <p:cNvSpPr/>
            <p:nvPr/>
          </p:nvSpPr>
          <p:spPr>
            <a:xfrm>
              <a:off x="8617240" y="3558925"/>
              <a:ext cx="770464" cy="611335"/>
            </a:xfrm>
            <a:custGeom>
              <a:rect b="b" l="l" r="r" t="t"/>
              <a:pathLst>
                <a:path extrusionOk="0" h="830844" w="1047111">
                  <a:moveTo>
                    <a:pt x="1046579" y="264107"/>
                  </a:moveTo>
                  <a:lnTo>
                    <a:pt x="478564" y="-195"/>
                  </a:lnTo>
                  <a:lnTo>
                    <a:pt x="448901" y="69930"/>
                  </a:lnTo>
                  <a:cubicBezTo>
                    <a:pt x="365241" y="266471"/>
                    <a:pt x="207670" y="422240"/>
                    <a:pt x="10197" y="503585"/>
                  </a:cubicBezTo>
                  <a:lnTo>
                    <a:pt x="-533" y="508073"/>
                  </a:lnTo>
                  <a:lnTo>
                    <a:pt x="586697" y="830650"/>
                  </a:lnTo>
                  <a:cubicBezTo>
                    <a:pt x="781715" y="744325"/>
                    <a:pt x="927015" y="545590"/>
                    <a:pt x="994266" y="38738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49"/>
            <p:cNvSpPr/>
            <p:nvPr/>
          </p:nvSpPr>
          <p:spPr>
            <a:xfrm>
              <a:off x="8898705" y="3761595"/>
              <a:ext cx="314653" cy="200731"/>
            </a:xfrm>
            <a:custGeom>
              <a:rect b="b" l="l" r="r" t="t"/>
              <a:pathLst>
                <a:path extrusionOk="0" h="272806" w="427634">
                  <a:moveTo>
                    <a:pt x="423589" y="169098"/>
                  </a:moveTo>
                  <a:cubicBezTo>
                    <a:pt x="423028" y="169091"/>
                    <a:pt x="422537" y="168972"/>
                    <a:pt x="422046" y="168747"/>
                  </a:cubicBezTo>
                  <a:lnTo>
                    <a:pt x="99470" y="6477"/>
                  </a:lnTo>
                  <a:cubicBezTo>
                    <a:pt x="97787" y="5650"/>
                    <a:pt x="97016" y="3595"/>
                    <a:pt x="97857" y="1891"/>
                  </a:cubicBezTo>
                  <a:cubicBezTo>
                    <a:pt x="97857" y="1849"/>
                    <a:pt x="97927" y="1814"/>
                    <a:pt x="97927" y="1779"/>
                  </a:cubicBezTo>
                  <a:cubicBezTo>
                    <a:pt x="98769" y="40"/>
                    <a:pt x="100872" y="-690"/>
                    <a:pt x="102625" y="159"/>
                  </a:cubicBezTo>
                  <a:cubicBezTo>
                    <a:pt x="102625" y="166"/>
                    <a:pt x="102625" y="166"/>
                    <a:pt x="102625" y="166"/>
                  </a:cubicBezTo>
                  <a:lnTo>
                    <a:pt x="425202" y="162436"/>
                  </a:lnTo>
                  <a:cubicBezTo>
                    <a:pt x="426885" y="163334"/>
                    <a:pt x="427587" y="165409"/>
                    <a:pt x="426745" y="167134"/>
                  </a:cubicBezTo>
                  <a:cubicBezTo>
                    <a:pt x="426184" y="168340"/>
                    <a:pt x="424922" y="169098"/>
                    <a:pt x="423589" y="169098"/>
                  </a:cubicBezTo>
                  <a:close/>
                  <a:moveTo>
                    <a:pt x="328709" y="270990"/>
                  </a:moveTo>
                  <a:cubicBezTo>
                    <a:pt x="329621" y="269272"/>
                    <a:pt x="328920" y="267154"/>
                    <a:pt x="327237" y="266256"/>
                  </a:cubicBezTo>
                  <a:cubicBezTo>
                    <a:pt x="327237" y="266242"/>
                    <a:pt x="327167" y="266236"/>
                    <a:pt x="327167" y="266221"/>
                  </a:cubicBezTo>
                  <a:lnTo>
                    <a:pt x="4590" y="103951"/>
                  </a:lnTo>
                  <a:cubicBezTo>
                    <a:pt x="2837" y="103082"/>
                    <a:pt x="734" y="103783"/>
                    <a:pt x="-178" y="105529"/>
                  </a:cubicBezTo>
                  <a:cubicBezTo>
                    <a:pt x="-1019" y="107275"/>
                    <a:pt x="-318" y="109393"/>
                    <a:pt x="1435" y="110263"/>
                  </a:cubicBezTo>
                  <a:lnTo>
                    <a:pt x="324011" y="272532"/>
                  </a:lnTo>
                  <a:cubicBezTo>
                    <a:pt x="324572" y="272638"/>
                    <a:pt x="325063" y="272638"/>
                    <a:pt x="325624" y="272532"/>
                  </a:cubicBezTo>
                  <a:cubicBezTo>
                    <a:pt x="326887" y="272610"/>
                    <a:pt x="328008" y="272021"/>
                    <a:pt x="328709" y="2709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2"/>
          <p:cNvSpPr txBox="1"/>
          <p:nvPr>
            <p:ph type="title"/>
          </p:nvPr>
        </p:nvSpPr>
        <p:spPr>
          <a:xfrm>
            <a:off x="4438650" y="3469700"/>
            <a:ext cx="3992400" cy="79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 name="Google Shape;13;p32"/>
          <p:cNvSpPr txBox="1"/>
          <p:nvPr>
            <p:ph idx="2" type="title"/>
          </p:nvPr>
        </p:nvSpPr>
        <p:spPr>
          <a:xfrm>
            <a:off x="4438650" y="2772125"/>
            <a:ext cx="1228800" cy="79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5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73" name="Shape 273"/>
        <p:cNvGrpSpPr/>
        <p:nvPr/>
      </p:nvGrpSpPr>
      <p:grpSpPr>
        <a:xfrm>
          <a:off x="0" y="0"/>
          <a:ext cx="0" cy="0"/>
          <a:chOff x="0" y="0"/>
          <a:chExt cx="0" cy="0"/>
        </a:xfrm>
      </p:grpSpPr>
      <p:sp>
        <p:nvSpPr>
          <p:cNvPr id="274" name="Google Shape;274;p50"/>
          <p:cNvSpPr txBox="1"/>
          <p:nvPr>
            <p:ph type="title"/>
          </p:nvPr>
        </p:nvSpPr>
        <p:spPr>
          <a:xfrm>
            <a:off x="5360275" y="949300"/>
            <a:ext cx="2918100" cy="7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5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5" name="Google Shape;275;p50"/>
          <p:cNvSpPr txBox="1"/>
          <p:nvPr>
            <p:ph idx="1" type="subTitle"/>
          </p:nvPr>
        </p:nvSpPr>
        <p:spPr>
          <a:xfrm>
            <a:off x="5360275" y="1604575"/>
            <a:ext cx="2918100" cy="84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76" name="Google Shape;276;p50"/>
          <p:cNvSpPr txBox="1"/>
          <p:nvPr/>
        </p:nvSpPr>
        <p:spPr>
          <a:xfrm>
            <a:off x="5360275" y="3174725"/>
            <a:ext cx="2916000" cy="64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Anuphan"/>
                <a:ea typeface="Anuphan"/>
                <a:cs typeface="Anuphan"/>
                <a:sym typeface="Anuphan"/>
              </a:rPr>
              <a:t>CREDITS:</a:t>
            </a:r>
            <a:r>
              <a:rPr b="0" i="0" lang="en" sz="1000" u="none" cap="none" strike="noStrike">
                <a:solidFill>
                  <a:schemeClr val="dk1"/>
                </a:solidFill>
                <a:latin typeface="Anuphan"/>
                <a:ea typeface="Anuphan"/>
                <a:cs typeface="Anuphan"/>
                <a:sym typeface="Anuphan"/>
              </a:rPr>
              <a:t> This presentation template was created by </a:t>
            </a:r>
            <a:r>
              <a:rPr b="1" i="0" lang="en" sz="1000" u="sng" cap="none" strike="noStrike">
                <a:solidFill>
                  <a:schemeClr val="dk1"/>
                </a:solidFill>
                <a:latin typeface="Anuphan"/>
                <a:ea typeface="Anuphan"/>
                <a:cs typeface="Anuphan"/>
                <a:sym typeface="Anuphan"/>
                <a:hlinkClick r:id="rId2">
                  <a:extLst>
                    <a:ext uri="{A12FA001-AC4F-418D-AE19-62706E023703}">
                      <ahyp:hlinkClr val="tx"/>
                    </a:ext>
                  </a:extLst>
                </a:hlinkClick>
              </a:rPr>
              <a:t>Slidesgo</a:t>
            </a:r>
            <a:r>
              <a:rPr b="0" i="0" lang="en" sz="1000" u="none" cap="none" strike="noStrike">
                <a:solidFill>
                  <a:schemeClr val="dk1"/>
                </a:solidFill>
                <a:latin typeface="Anuphan"/>
                <a:ea typeface="Anuphan"/>
                <a:cs typeface="Anuphan"/>
                <a:sym typeface="Anuphan"/>
              </a:rPr>
              <a:t>, and includes icons by </a:t>
            </a:r>
            <a:r>
              <a:rPr b="1" i="0" lang="en" sz="1000" u="sng" cap="none" strike="noStrike">
                <a:solidFill>
                  <a:schemeClr val="dk1"/>
                </a:solidFill>
                <a:latin typeface="Anuphan"/>
                <a:ea typeface="Anuphan"/>
                <a:cs typeface="Anuphan"/>
                <a:sym typeface="Anuphan"/>
                <a:hlinkClick r:id="rId3">
                  <a:extLst>
                    <a:ext uri="{A12FA001-AC4F-418D-AE19-62706E023703}">
                      <ahyp:hlinkClr val="tx"/>
                    </a:ext>
                  </a:extLst>
                </a:hlinkClick>
              </a:rPr>
              <a:t>Flaticon</a:t>
            </a:r>
            <a:r>
              <a:rPr b="0" i="0" lang="en" sz="1000" u="none" cap="none" strike="noStrike">
                <a:solidFill>
                  <a:schemeClr val="dk1"/>
                </a:solidFill>
                <a:latin typeface="Anuphan"/>
                <a:ea typeface="Anuphan"/>
                <a:cs typeface="Anuphan"/>
                <a:sym typeface="Anuphan"/>
              </a:rPr>
              <a:t>, and infographics &amp; images by </a:t>
            </a:r>
            <a:r>
              <a:rPr b="1" i="0" lang="en" sz="1000" u="sng" cap="none" strike="noStrike">
                <a:solidFill>
                  <a:schemeClr val="dk1"/>
                </a:solidFill>
                <a:latin typeface="Anuphan"/>
                <a:ea typeface="Anuphan"/>
                <a:cs typeface="Anuphan"/>
                <a:sym typeface="Anuphan"/>
                <a:hlinkClick r:id="rId4">
                  <a:extLst>
                    <a:ext uri="{A12FA001-AC4F-418D-AE19-62706E023703}">
                      <ahyp:hlinkClr val="tx"/>
                    </a:ext>
                  </a:extLst>
                </a:hlinkClick>
              </a:rPr>
              <a:t>Freepik</a:t>
            </a:r>
            <a:r>
              <a:rPr b="1" i="0" lang="en" sz="1000" u="sng" cap="none" strike="noStrike">
                <a:solidFill>
                  <a:schemeClr val="dk1"/>
                </a:solidFill>
                <a:latin typeface="Anuphan"/>
                <a:ea typeface="Anuphan"/>
                <a:cs typeface="Anuphan"/>
                <a:sym typeface="Anuphan"/>
              </a:rPr>
              <a:t> </a:t>
            </a:r>
            <a:endParaRPr b="1" i="0" sz="1000" u="sng" cap="none" strike="noStrike">
              <a:solidFill>
                <a:schemeClr val="dk1"/>
              </a:solidFill>
              <a:latin typeface="Anuphan"/>
              <a:ea typeface="Anuphan"/>
              <a:cs typeface="Anuphan"/>
              <a:sym typeface="Anuph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77" name="Shape 277"/>
        <p:cNvGrpSpPr/>
        <p:nvPr/>
      </p:nvGrpSpPr>
      <p:grpSpPr>
        <a:xfrm>
          <a:off x="0" y="0"/>
          <a:ext cx="0" cy="0"/>
          <a:chOff x="0" y="0"/>
          <a:chExt cx="0" cy="0"/>
        </a:xfrm>
      </p:grpSpPr>
      <p:grpSp>
        <p:nvGrpSpPr>
          <p:cNvPr id="278" name="Google Shape;278;p51"/>
          <p:cNvGrpSpPr/>
          <p:nvPr/>
        </p:nvGrpSpPr>
        <p:grpSpPr>
          <a:xfrm>
            <a:off x="-3146612" y="3812919"/>
            <a:ext cx="14269506" cy="4460102"/>
            <a:chOff x="-3146612" y="3812919"/>
            <a:chExt cx="14269506" cy="4460102"/>
          </a:xfrm>
        </p:grpSpPr>
        <p:sp>
          <p:nvSpPr>
            <p:cNvPr id="279" name="Google Shape;279;p51"/>
            <p:cNvSpPr/>
            <p:nvPr/>
          </p:nvSpPr>
          <p:spPr>
            <a:xfrm>
              <a:off x="-3146612" y="3812919"/>
              <a:ext cx="4672686" cy="4428092"/>
            </a:xfrm>
            <a:custGeom>
              <a:rect b="b" l="l" r="r" t="t"/>
              <a:pathLst>
                <a:path extrusionOk="0" h="3002096" w="3167923">
                  <a:moveTo>
                    <a:pt x="1925021" y="1727"/>
                  </a:moveTo>
                  <a:cubicBezTo>
                    <a:pt x="1538539" y="-12745"/>
                    <a:pt x="1114231" y="100404"/>
                    <a:pt x="767425" y="269551"/>
                  </a:cubicBezTo>
                  <a:cubicBezTo>
                    <a:pt x="424073" y="436849"/>
                    <a:pt x="147533" y="715033"/>
                    <a:pt x="45814" y="1091113"/>
                  </a:cubicBezTo>
                  <a:cubicBezTo>
                    <a:pt x="-145577" y="1798787"/>
                    <a:pt x="288763" y="2572408"/>
                    <a:pt x="939739" y="2866957"/>
                  </a:cubicBezTo>
                  <a:cubicBezTo>
                    <a:pt x="1734617" y="3226673"/>
                    <a:pt x="2707689" y="2843481"/>
                    <a:pt x="3048944" y="2040543"/>
                  </a:cubicBezTo>
                  <a:cubicBezTo>
                    <a:pt x="3400807" y="1213431"/>
                    <a:pt x="2953968" y="73185"/>
                    <a:pt x="1977114" y="4523"/>
                  </a:cubicBezTo>
                  <a:cubicBezTo>
                    <a:pt x="1959764" y="3290"/>
                    <a:pt x="1942401" y="2356"/>
                    <a:pt x="1925021" y="1727"/>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51"/>
            <p:cNvSpPr/>
            <p:nvPr/>
          </p:nvSpPr>
          <p:spPr>
            <a:xfrm>
              <a:off x="6444364" y="3812930"/>
              <a:ext cx="4678530" cy="4460091"/>
            </a:xfrm>
            <a:custGeom>
              <a:rect b="b" l="l" r="r" t="t"/>
              <a:pathLst>
                <a:path extrusionOk="0" h="2600636" w="2728006">
                  <a:moveTo>
                    <a:pt x="2665212" y="1578229"/>
                  </a:moveTo>
                  <a:lnTo>
                    <a:pt x="2727707" y="429268"/>
                  </a:lnTo>
                  <a:cubicBezTo>
                    <a:pt x="2742508" y="157373"/>
                    <a:pt x="2491048" y="-51779"/>
                    <a:pt x="2226390" y="12031"/>
                  </a:cubicBezTo>
                  <a:lnTo>
                    <a:pt x="311454" y="474535"/>
                  </a:lnTo>
                  <a:cubicBezTo>
                    <a:pt x="93227" y="527261"/>
                    <a:pt x="-40939" y="746911"/>
                    <a:pt x="11786" y="965137"/>
                  </a:cubicBezTo>
                  <a:cubicBezTo>
                    <a:pt x="16453" y="984466"/>
                    <a:pt x="22538" y="1003424"/>
                    <a:pt x="29980" y="1021860"/>
                  </a:cubicBezTo>
                  <a:lnTo>
                    <a:pt x="564888" y="2346589"/>
                  </a:lnTo>
                  <a:cubicBezTo>
                    <a:pt x="648886" y="2554795"/>
                    <a:pt x="885750" y="2655486"/>
                    <a:pt x="1093957" y="2571488"/>
                  </a:cubicBezTo>
                  <a:cubicBezTo>
                    <a:pt x="1102427" y="2568076"/>
                    <a:pt x="1110773" y="2564375"/>
                    <a:pt x="1118996" y="2560387"/>
                  </a:cubicBezTo>
                  <a:lnTo>
                    <a:pt x="2436489" y="1922281"/>
                  </a:lnTo>
                  <a:cubicBezTo>
                    <a:pt x="2569660" y="1857771"/>
                    <a:pt x="2657277" y="1725993"/>
                    <a:pt x="2665212" y="1578229"/>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281" name="Google Shape;281;p51"/>
          <p:cNvCxnSpPr/>
          <p:nvPr/>
        </p:nvCxnSpPr>
        <p:spPr>
          <a:xfrm>
            <a:off x="697800" y="397250"/>
            <a:ext cx="7748400" cy="0"/>
          </a:xfrm>
          <a:prstGeom prst="straightConnector1">
            <a:avLst/>
          </a:prstGeom>
          <a:noFill/>
          <a:ln cap="flat" cmpd="sng" w="9525">
            <a:solidFill>
              <a:schemeClr val="dk1"/>
            </a:solidFill>
            <a:prstDash val="solid"/>
            <a:round/>
            <a:headEnd len="sm" w="sm" type="none"/>
            <a:tailEnd len="sm" w="sm" type="none"/>
          </a:ln>
        </p:spPr>
      </p:cxnSp>
      <p:grpSp>
        <p:nvGrpSpPr>
          <p:cNvPr id="282" name="Google Shape;282;p51"/>
          <p:cNvGrpSpPr/>
          <p:nvPr/>
        </p:nvGrpSpPr>
        <p:grpSpPr>
          <a:xfrm>
            <a:off x="-743575" y="974933"/>
            <a:ext cx="10130442" cy="3351687"/>
            <a:chOff x="-743575" y="817908"/>
            <a:chExt cx="10130442" cy="3351687"/>
          </a:xfrm>
        </p:grpSpPr>
        <p:grpSp>
          <p:nvGrpSpPr>
            <p:cNvPr id="283" name="Google Shape;283;p51"/>
            <p:cNvGrpSpPr/>
            <p:nvPr/>
          </p:nvGrpSpPr>
          <p:grpSpPr>
            <a:xfrm>
              <a:off x="-743575" y="817908"/>
              <a:ext cx="1271585" cy="1042133"/>
              <a:chOff x="3147231" y="1221519"/>
              <a:chExt cx="1728166" cy="1416327"/>
            </a:xfrm>
          </p:grpSpPr>
          <p:sp>
            <p:nvSpPr>
              <p:cNvPr id="284" name="Google Shape;284;p51"/>
              <p:cNvSpPr/>
              <p:nvPr/>
            </p:nvSpPr>
            <p:spPr>
              <a:xfrm>
                <a:off x="3174649" y="1281342"/>
                <a:ext cx="1700748" cy="1211835"/>
              </a:xfrm>
              <a:custGeom>
                <a:rect b="b" l="l" r="r" t="t"/>
                <a:pathLst>
                  <a:path extrusionOk="0" h="1211835" w="1700748">
                    <a:moveTo>
                      <a:pt x="0" y="319982"/>
                    </a:moveTo>
                    <a:lnTo>
                      <a:pt x="1190237" y="0"/>
                    </a:lnTo>
                    <a:lnTo>
                      <a:pt x="1700749" y="891854"/>
                    </a:lnTo>
                    <a:lnTo>
                      <a:pt x="510512" y="1211835"/>
                    </a:lnTo>
                    <a:lnTo>
                      <a:pt x="0" y="3199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51"/>
              <p:cNvSpPr/>
              <p:nvPr/>
            </p:nvSpPr>
            <p:spPr>
              <a:xfrm>
                <a:off x="3147231" y="1601324"/>
                <a:ext cx="537931" cy="1036522"/>
              </a:xfrm>
              <a:custGeom>
                <a:rect b="b" l="l" r="r" t="t"/>
                <a:pathLst>
                  <a:path extrusionOk="0" h="1036522" w="537931">
                    <a:moveTo>
                      <a:pt x="0" y="1036522"/>
                    </a:moveTo>
                    <a:lnTo>
                      <a:pt x="27419" y="0"/>
                    </a:lnTo>
                    <a:lnTo>
                      <a:pt x="537931" y="891854"/>
                    </a:lnTo>
                    <a:lnTo>
                      <a:pt x="0" y="103652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51"/>
              <p:cNvSpPr/>
              <p:nvPr/>
            </p:nvSpPr>
            <p:spPr>
              <a:xfrm>
                <a:off x="3174217" y="2371793"/>
                <a:ext cx="466345" cy="233657"/>
              </a:xfrm>
              <a:custGeom>
                <a:rect b="b" l="l" r="r" t="t"/>
                <a:pathLst>
                  <a:path extrusionOk="0" h="233657" w="466345">
                    <a:moveTo>
                      <a:pt x="2985" y="233460"/>
                    </a:moveTo>
                    <a:cubicBezTo>
                      <a:pt x="2186" y="233488"/>
                      <a:pt x="1414" y="233208"/>
                      <a:pt x="811" y="232689"/>
                    </a:cubicBezTo>
                    <a:cubicBezTo>
                      <a:pt x="-697" y="231532"/>
                      <a:pt x="-977" y="229379"/>
                      <a:pt x="180" y="227871"/>
                    </a:cubicBezTo>
                    <a:cubicBezTo>
                      <a:pt x="201" y="227843"/>
                      <a:pt x="229" y="227808"/>
                      <a:pt x="250" y="227780"/>
                    </a:cubicBezTo>
                    <a:lnTo>
                      <a:pt x="180823" y="1135"/>
                    </a:lnTo>
                    <a:cubicBezTo>
                      <a:pt x="181784" y="-99"/>
                      <a:pt x="183453" y="-534"/>
                      <a:pt x="184890" y="83"/>
                    </a:cubicBezTo>
                    <a:lnTo>
                      <a:pt x="463498" y="103237"/>
                    </a:lnTo>
                    <a:cubicBezTo>
                      <a:pt x="465321" y="103896"/>
                      <a:pt x="466261" y="105902"/>
                      <a:pt x="465602" y="107725"/>
                    </a:cubicBezTo>
                    <a:cubicBezTo>
                      <a:pt x="464886" y="109528"/>
                      <a:pt x="462881" y="110453"/>
                      <a:pt x="461044" y="109829"/>
                    </a:cubicBezTo>
                    <a:lnTo>
                      <a:pt x="184890" y="7516"/>
                    </a:lnTo>
                    <a:lnTo>
                      <a:pt x="5860" y="231917"/>
                    </a:lnTo>
                    <a:cubicBezTo>
                      <a:pt x="5229" y="232892"/>
                      <a:pt x="4142" y="233474"/>
                      <a:pt x="2985" y="2334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51"/>
              <p:cNvSpPr/>
              <p:nvPr/>
            </p:nvSpPr>
            <p:spPr>
              <a:xfrm>
                <a:off x="3260146" y="1221519"/>
                <a:ext cx="1089421" cy="415233"/>
              </a:xfrm>
              <a:custGeom>
                <a:rect b="b" l="l" r="r" t="t"/>
                <a:pathLst>
                  <a:path extrusionOk="0" h="415233" w="1089421">
                    <a:moveTo>
                      <a:pt x="159480" y="415023"/>
                    </a:moveTo>
                    <a:cubicBezTo>
                      <a:pt x="158056" y="415037"/>
                      <a:pt x="156773" y="414174"/>
                      <a:pt x="156254" y="412849"/>
                    </a:cubicBezTo>
                    <a:lnTo>
                      <a:pt x="105974" y="288587"/>
                    </a:lnTo>
                    <a:cubicBezTo>
                      <a:pt x="95652" y="262346"/>
                      <a:pt x="66017" y="249450"/>
                      <a:pt x="39776" y="259772"/>
                    </a:cubicBezTo>
                    <a:cubicBezTo>
                      <a:pt x="15456" y="269337"/>
                      <a:pt x="2287" y="295732"/>
                      <a:pt x="9272" y="320914"/>
                    </a:cubicBezTo>
                    <a:lnTo>
                      <a:pt x="15092" y="342513"/>
                    </a:lnTo>
                    <a:cubicBezTo>
                      <a:pt x="15576" y="344385"/>
                      <a:pt x="14453" y="346300"/>
                      <a:pt x="12581" y="346791"/>
                    </a:cubicBezTo>
                    <a:cubicBezTo>
                      <a:pt x="12575" y="346791"/>
                      <a:pt x="12575" y="346791"/>
                      <a:pt x="12567" y="346791"/>
                    </a:cubicBezTo>
                    <a:cubicBezTo>
                      <a:pt x="10744" y="347317"/>
                      <a:pt x="8837" y="346258"/>
                      <a:pt x="8318" y="344435"/>
                    </a:cubicBezTo>
                    <a:cubicBezTo>
                      <a:pt x="8311" y="344399"/>
                      <a:pt x="8297" y="344371"/>
                      <a:pt x="8290" y="344336"/>
                    </a:cubicBezTo>
                    <a:lnTo>
                      <a:pt x="2469" y="322738"/>
                    </a:lnTo>
                    <a:cubicBezTo>
                      <a:pt x="-7699" y="292219"/>
                      <a:pt x="8802" y="259239"/>
                      <a:pt x="39320" y="249071"/>
                    </a:cubicBezTo>
                    <a:cubicBezTo>
                      <a:pt x="69839" y="238903"/>
                      <a:pt x="102818" y="255403"/>
                      <a:pt x="112987" y="285922"/>
                    </a:cubicBezTo>
                    <a:lnTo>
                      <a:pt x="163056" y="410184"/>
                    </a:lnTo>
                    <a:cubicBezTo>
                      <a:pt x="163807" y="411923"/>
                      <a:pt x="163007" y="413950"/>
                      <a:pt x="161261" y="414700"/>
                    </a:cubicBezTo>
                    <a:cubicBezTo>
                      <a:pt x="161233" y="414714"/>
                      <a:pt x="161198" y="414728"/>
                      <a:pt x="161163" y="414742"/>
                    </a:cubicBezTo>
                    <a:cubicBezTo>
                      <a:pt x="160637" y="414988"/>
                      <a:pt x="160055" y="415079"/>
                      <a:pt x="159480" y="415023"/>
                    </a:cubicBezTo>
                    <a:close/>
                    <a:moveTo>
                      <a:pt x="315298" y="372948"/>
                    </a:moveTo>
                    <a:cubicBezTo>
                      <a:pt x="317065" y="372253"/>
                      <a:pt x="317928" y="370255"/>
                      <a:pt x="317234" y="368487"/>
                    </a:cubicBezTo>
                    <a:cubicBezTo>
                      <a:pt x="317220" y="368459"/>
                      <a:pt x="317206" y="368424"/>
                      <a:pt x="317192" y="368389"/>
                    </a:cubicBezTo>
                    <a:lnTo>
                      <a:pt x="267262" y="244408"/>
                    </a:lnTo>
                    <a:cubicBezTo>
                      <a:pt x="255117" y="214689"/>
                      <a:pt x="221183" y="200432"/>
                      <a:pt x="191457" y="212578"/>
                    </a:cubicBezTo>
                    <a:cubicBezTo>
                      <a:pt x="164431" y="223616"/>
                      <a:pt x="149788" y="252991"/>
                      <a:pt x="157236" y="281224"/>
                    </a:cubicBezTo>
                    <a:lnTo>
                      <a:pt x="163056" y="302822"/>
                    </a:lnTo>
                    <a:cubicBezTo>
                      <a:pt x="163561" y="304758"/>
                      <a:pt x="165539" y="305922"/>
                      <a:pt x="167474" y="305417"/>
                    </a:cubicBezTo>
                    <a:cubicBezTo>
                      <a:pt x="169410" y="304912"/>
                      <a:pt x="170573" y="302934"/>
                      <a:pt x="170069" y="300999"/>
                    </a:cubicBezTo>
                    <a:lnTo>
                      <a:pt x="164248" y="279400"/>
                    </a:lnTo>
                    <a:cubicBezTo>
                      <a:pt x="156583" y="252269"/>
                      <a:pt x="172362" y="224057"/>
                      <a:pt x="199493" y="216393"/>
                    </a:cubicBezTo>
                    <a:cubicBezTo>
                      <a:pt x="224808" y="209233"/>
                      <a:pt x="251414" y="222487"/>
                      <a:pt x="260951" y="247002"/>
                    </a:cubicBezTo>
                    <a:lnTo>
                      <a:pt x="311091" y="371335"/>
                    </a:lnTo>
                    <a:cubicBezTo>
                      <a:pt x="311609" y="372660"/>
                      <a:pt x="312893" y="373522"/>
                      <a:pt x="314317" y="373508"/>
                    </a:cubicBezTo>
                    <a:cubicBezTo>
                      <a:pt x="314660" y="373473"/>
                      <a:pt x="314990" y="373375"/>
                      <a:pt x="315298" y="373228"/>
                    </a:cubicBezTo>
                    <a:close/>
                    <a:moveTo>
                      <a:pt x="469574" y="331433"/>
                    </a:moveTo>
                    <a:cubicBezTo>
                      <a:pt x="471348" y="330690"/>
                      <a:pt x="472218" y="328677"/>
                      <a:pt x="471537" y="326875"/>
                    </a:cubicBezTo>
                    <a:lnTo>
                      <a:pt x="421538" y="202894"/>
                    </a:lnTo>
                    <a:cubicBezTo>
                      <a:pt x="409392" y="173175"/>
                      <a:pt x="375459" y="158918"/>
                      <a:pt x="345733" y="171064"/>
                    </a:cubicBezTo>
                    <a:cubicBezTo>
                      <a:pt x="318706" y="182101"/>
                      <a:pt x="304064" y="211477"/>
                      <a:pt x="311511" y="239709"/>
                    </a:cubicBezTo>
                    <a:lnTo>
                      <a:pt x="317332" y="261238"/>
                    </a:lnTo>
                    <a:cubicBezTo>
                      <a:pt x="317809" y="263117"/>
                      <a:pt x="319723" y="264246"/>
                      <a:pt x="321595" y="263762"/>
                    </a:cubicBezTo>
                    <a:cubicBezTo>
                      <a:pt x="321603" y="263762"/>
                      <a:pt x="321603" y="263762"/>
                      <a:pt x="321610" y="263762"/>
                    </a:cubicBezTo>
                    <a:cubicBezTo>
                      <a:pt x="323503" y="263251"/>
                      <a:pt x="324625" y="261308"/>
                      <a:pt x="324134" y="259415"/>
                    </a:cubicBezTo>
                    <a:lnTo>
                      <a:pt x="318314" y="237886"/>
                    </a:lnTo>
                    <a:cubicBezTo>
                      <a:pt x="310649" y="210755"/>
                      <a:pt x="326427" y="182543"/>
                      <a:pt x="353559" y="174878"/>
                    </a:cubicBezTo>
                    <a:cubicBezTo>
                      <a:pt x="378874" y="167719"/>
                      <a:pt x="405480" y="180972"/>
                      <a:pt x="415016" y="205488"/>
                    </a:cubicBezTo>
                    <a:lnTo>
                      <a:pt x="465226" y="329891"/>
                    </a:lnTo>
                    <a:cubicBezTo>
                      <a:pt x="465724" y="331237"/>
                      <a:pt x="467014" y="332135"/>
                      <a:pt x="468452" y="332135"/>
                    </a:cubicBezTo>
                    <a:cubicBezTo>
                      <a:pt x="468915" y="332064"/>
                      <a:pt x="469364" y="331924"/>
                      <a:pt x="469784" y="331714"/>
                    </a:cubicBezTo>
                    <a:close/>
                    <a:moveTo>
                      <a:pt x="623849" y="289919"/>
                    </a:moveTo>
                    <a:cubicBezTo>
                      <a:pt x="625652" y="289204"/>
                      <a:pt x="626528" y="287170"/>
                      <a:pt x="625813" y="285368"/>
                    </a:cubicBezTo>
                    <a:cubicBezTo>
                      <a:pt x="625813" y="285368"/>
                      <a:pt x="625813" y="285361"/>
                      <a:pt x="625813" y="285361"/>
                    </a:cubicBezTo>
                    <a:lnTo>
                      <a:pt x="575814" y="161590"/>
                    </a:lnTo>
                    <a:cubicBezTo>
                      <a:pt x="563759" y="131871"/>
                      <a:pt x="529903" y="117551"/>
                      <a:pt x="500184" y="129606"/>
                    </a:cubicBezTo>
                    <a:cubicBezTo>
                      <a:pt x="488129" y="134493"/>
                      <a:pt x="478066" y="143287"/>
                      <a:pt x="471608" y="154577"/>
                    </a:cubicBezTo>
                    <a:cubicBezTo>
                      <a:pt x="463838" y="167887"/>
                      <a:pt x="461769" y="183763"/>
                      <a:pt x="465857" y="198616"/>
                    </a:cubicBezTo>
                    <a:lnTo>
                      <a:pt x="471608" y="220214"/>
                    </a:lnTo>
                    <a:cubicBezTo>
                      <a:pt x="472112" y="222150"/>
                      <a:pt x="474090" y="223314"/>
                      <a:pt x="476026" y="222809"/>
                    </a:cubicBezTo>
                    <a:cubicBezTo>
                      <a:pt x="477961" y="222304"/>
                      <a:pt x="479125" y="220327"/>
                      <a:pt x="478620" y="218391"/>
                    </a:cubicBezTo>
                    <a:lnTo>
                      <a:pt x="472800" y="196793"/>
                    </a:lnTo>
                    <a:cubicBezTo>
                      <a:pt x="465268" y="169619"/>
                      <a:pt x="481187" y="141492"/>
                      <a:pt x="508360" y="133960"/>
                    </a:cubicBezTo>
                    <a:cubicBezTo>
                      <a:pt x="533542" y="126976"/>
                      <a:pt x="559938" y="140145"/>
                      <a:pt x="569502" y="164465"/>
                    </a:cubicBezTo>
                    <a:lnTo>
                      <a:pt x="619642" y="288727"/>
                    </a:lnTo>
                    <a:cubicBezTo>
                      <a:pt x="620182" y="290038"/>
                      <a:pt x="621451" y="290894"/>
                      <a:pt x="622868" y="290901"/>
                    </a:cubicBezTo>
                    <a:cubicBezTo>
                      <a:pt x="623373" y="290754"/>
                      <a:pt x="623849" y="290515"/>
                      <a:pt x="624270" y="290200"/>
                    </a:cubicBezTo>
                    <a:close/>
                    <a:moveTo>
                      <a:pt x="778125" y="248335"/>
                    </a:moveTo>
                    <a:cubicBezTo>
                      <a:pt x="779927" y="247620"/>
                      <a:pt x="780804" y="245586"/>
                      <a:pt x="780089" y="243784"/>
                    </a:cubicBezTo>
                    <a:cubicBezTo>
                      <a:pt x="780089" y="243784"/>
                      <a:pt x="780089" y="243777"/>
                      <a:pt x="780089" y="243777"/>
                    </a:cubicBezTo>
                    <a:lnTo>
                      <a:pt x="730580" y="119515"/>
                    </a:lnTo>
                    <a:cubicBezTo>
                      <a:pt x="718442" y="89788"/>
                      <a:pt x="684508" y="75539"/>
                      <a:pt x="654782" y="87678"/>
                    </a:cubicBezTo>
                    <a:cubicBezTo>
                      <a:pt x="642818" y="92566"/>
                      <a:pt x="632819" y="101296"/>
                      <a:pt x="626374" y="112502"/>
                    </a:cubicBezTo>
                    <a:cubicBezTo>
                      <a:pt x="618611" y="125833"/>
                      <a:pt x="616536" y="141730"/>
                      <a:pt x="620624" y="156611"/>
                    </a:cubicBezTo>
                    <a:lnTo>
                      <a:pt x="626374" y="178209"/>
                    </a:lnTo>
                    <a:cubicBezTo>
                      <a:pt x="626921" y="180068"/>
                      <a:pt x="628849" y="181162"/>
                      <a:pt x="630722" y="180664"/>
                    </a:cubicBezTo>
                    <a:cubicBezTo>
                      <a:pt x="632573" y="180152"/>
                      <a:pt x="633667" y="178245"/>
                      <a:pt x="633176" y="176386"/>
                    </a:cubicBezTo>
                    <a:lnTo>
                      <a:pt x="627356" y="154788"/>
                    </a:lnTo>
                    <a:cubicBezTo>
                      <a:pt x="619824" y="127614"/>
                      <a:pt x="635743" y="99487"/>
                      <a:pt x="662917" y="91955"/>
                    </a:cubicBezTo>
                    <a:cubicBezTo>
                      <a:pt x="688099" y="84971"/>
                      <a:pt x="714494" y="98140"/>
                      <a:pt x="724059" y="122460"/>
                    </a:cubicBezTo>
                    <a:lnTo>
                      <a:pt x="774198" y="246722"/>
                    </a:lnTo>
                    <a:cubicBezTo>
                      <a:pt x="774752" y="248019"/>
                      <a:pt x="776015" y="248868"/>
                      <a:pt x="777424" y="248896"/>
                    </a:cubicBezTo>
                    <a:cubicBezTo>
                      <a:pt x="777887" y="248910"/>
                      <a:pt x="778343" y="248812"/>
                      <a:pt x="778756" y="248615"/>
                    </a:cubicBezTo>
                    <a:close/>
                    <a:moveTo>
                      <a:pt x="932401" y="206821"/>
                    </a:moveTo>
                    <a:cubicBezTo>
                      <a:pt x="934203" y="206105"/>
                      <a:pt x="935080" y="204072"/>
                      <a:pt x="934364" y="202269"/>
                    </a:cubicBezTo>
                    <a:cubicBezTo>
                      <a:pt x="934364" y="202269"/>
                      <a:pt x="934364" y="202262"/>
                      <a:pt x="934364" y="202262"/>
                    </a:cubicBezTo>
                    <a:lnTo>
                      <a:pt x="884225" y="78000"/>
                    </a:lnTo>
                    <a:cubicBezTo>
                      <a:pt x="872409" y="48190"/>
                      <a:pt x="838657" y="33604"/>
                      <a:pt x="808847" y="45420"/>
                    </a:cubicBezTo>
                    <a:cubicBezTo>
                      <a:pt x="781302" y="56339"/>
                      <a:pt x="766400" y="86247"/>
                      <a:pt x="774268" y="114816"/>
                    </a:cubicBezTo>
                    <a:lnTo>
                      <a:pt x="780089" y="136415"/>
                    </a:lnTo>
                    <a:cubicBezTo>
                      <a:pt x="780594" y="138350"/>
                      <a:pt x="782571" y="139514"/>
                      <a:pt x="784507" y="139009"/>
                    </a:cubicBezTo>
                    <a:cubicBezTo>
                      <a:pt x="786442" y="138505"/>
                      <a:pt x="787606" y="136527"/>
                      <a:pt x="787101" y="134591"/>
                    </a:cubicBezTo>
                    <a:lnTo>
                      <a:pt x="781281" y="112993"/>
                    </a:lnTo>
                    <a:cubicBezTo>
                      <a:pt x="773967" y="85721"/>
                      <a:pt x="790145" y="57685"/>
                      <a:pt x="817416" y="50378"/>
                    </a:cubicBezTo>
                    <a:cubicBezTo>
                      <a:pt x="842360" y="43688"/>
                      <a:pt x="868376" y="56654"/>
                      <a:pt x="878054" y="80595"/>
                    </a:cubicBezTo>
                    <a:lnTo>
                      <a:pt x="928123" y="204857"/>
                    </a:lnTo>
                    <a:cubicBezTo>
                      <a:pt x="928642" y="206196"/>
                      <a:pt x="929918" y="207080"/>
                      <a:pt x="931349" y="207101"/>
                    </a:cubicBezTo>
                    <a:cubicBezTo>
                      <a:pt x="932022" y="207368"/>
                      <a:pt x="932780" y="207368"/>
                      <a:pt x="933453" y="207101"/>
                    </a:cubicBezTo>
                    <a:close/>
                    <a:moveTo>
                      <a:pt x="1086676" y="165306"/>
                    </a:moveTo>
                    <a:cubicBezTo>
                      <a:pt x="1088479" y="164591"/>
                      <a:pt x="1089355" y="162558"/>
                      <a:pt x="1088640" y="160755"/>
                    </a:cubicBezTo>
                    <a:cubicBezTo>
                      <a:pt x="1088640" y="160755"/>
                      <a:pt x="1088640" y="160748"/>
                      <a:pt x="1088640" y="160748"/>
                    </a:cubicBezTo>
                    <a:lnTo>
                      <a:pt x="1038500" y="36486"/>
                    </a:lnTo>
                    <a:cubicBezTo>
                      <a:pt x="1026684" y="6676"/>
                      <a:pt x="992933" y="-7910"/>
                      <a:pt x="963123" y="3906"/>
                    </a:cubicBezTo>
                    <a:cubicBezTo>
                      <a:pt x="935577" y="14825"/>
                      <a:pt x="920676" y="44733"/>
                      <a:pt x="928544" y="73302"/>
                    </a:cubicBezTo>
                    <a:lnTo>
                      <a:pt x="934364" y="94831"/>
                    </a:lnTo>
                    <a:cubicBezTo>
                      <a:pt x="934841" y="96710"/>
                      <a:pt x="936756" y="97839"/>
                      <a:pt x="938628" y="97355"/>
                    </a:cubicBezTo>
                    <a:cubicBezTo>
                      <a:pt x="938635" y="97355"/>
                      <a:pt x="938635" y="97355"/>
                      <a:pt x="938642" y="97355"/>
                    </a:cubicBezTo>
                    <a:cubicBezTo>
                      <a:pt x="940500" y="96808"/>
                      <a:pt x="941594" y="94880"/>
                      <a:pt x="941097" y="93007"/>
                    </a:cubicBezTo>
                    <a:lnTo>
                      <a:pt x="935346" y="71479"/>
                    </a:lnTo>
                    <a:cubicBezTo>
                      <a:pt x="927682" y="44347"/>
                      <a:pt x="943460" y="16136"/>
                      <a:pt x="970591" y="8471"/>
                    </a:cubicBezTo>
                    <a:cubicBezTo>
                      <a:pt x="995906" y="1311"/>
                      <a:pt x="1022512" y="14565"/>
                      <a:pt x="1032049" y="39081"/>
                    </a:cubicBezTo>
                    <a:lnTo>
                      <a:pt x="1082119" y="163343"/>
                    </a:lnTo>
                    <a:cubicBezTo>
                      <a:pt x="1082666" y="164675"/>
                      <a:pt x="1083977" y="165538"/>
                      <a:pt x="1085414" y="1655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51"/>
              <p:cNvSpPr/>
              <p:nvPr/>
            </p:nvSpPr>
            <p:spPr>
              <a:xfrm>
                <a:off x="3441411" y="1637814"/>
                <a:ext cx="1332749" cy="834325"/>
              </a:xfrm>
              <a:custGeom>
                <a:rect b="b" l="l" r="r" t="t"/>
                <a:pathLst>
                  <a:path extrusionOk="0" h="834325" w="1332749">
                    <a:moveTo>
                      <a:pt x="1332124" y="344937"/>
                    </a:moveTo>
                    <a:cubicBezTo>
                      <a:pt x="1331619" y="343064"/>
                      <a:pt x="1329691" y="341963"/>
                      <a:pt x="1327825" y="342468"/>
                    </a:cubicBezTo>
                    <a:cubicBezTo>
                      <a:pt x="1327804" y="342475"/>
                      <a:pt x="1327790" y="342475"/>
                      <a:pt x="1327776" y="342482"/>
                    </a:cubicBezTo>
                    <a:lnTo>
                      <a:pt x="1129111" y="395847"/>
                    </a:lnTo>
                    <a:lnTo>
                      <a:pt x="1035283" y="229861"/>
                    </a:lnTo>
                    <a:lnTo>
                      <a:pt x="1224622" y="178880"/>
                    </a:lnTo>
                    <a:cubicBezTo>
                      <a:pt x="1226473" y="178368"/>
                      <a:pt x="1227567" y="176460"/>
                      <a:pt x="1227076" y="174602"/>
                    </a:cubicBezTo>
                    <a:cubicBezTo>
                      <a:pt x="1226655" y="172793"/>
                      <a:pt x="1224846" y="171664"/>
                      <a:pt x="1223037" y="172085"/>
                    </a:cubicBezTo>
                    <a:cubicBezTo>
                      <a:pt x="1222960" y="172099"/>
                      <a:pt x="1222875" y="172127"/>
                      <a:pt x="1222798" y="172148"/>
                    </a:cubicBezTo>
                    <a:lnTo>
                      <a:pt x="1031356" y="223550"/>
                    </a:lnTo>
                    <a:lnTo>
                      <a:pt x="937528" y="57563"/>
                    </a:lnTo>
                    <a:lnTo>
                      <a:pt x="1126867" y="6722"/>
                    </a:lnTo>
                    <a:cubicBezTo>
                      <a:pt x="1128746" y="6245"/>
                      <a:pt x="1129875" y="4331"/>
                      <a:pt x="1129391" y="2459"/>
                    </a:cubicBezTo>
                    <a:cubicBezTo>
                      <a:pt x="1129391" y="2451"/>
                      <a:pt x="1129391" y="2451"/>
                      <a:pt x="1129391" y="2445"/>
                    </a:cubicBezTo>
                    <a:cubicBezTo>
                      <a:pt x="1128879" y="551"/>
                      <a:pt x="1126937" y="-571"/>
                      <a:pt x="1125044" y="-80"/>
                    </a:cubicBezTo>
                    <a:lnTo>
                      <a:pt x="2548" y="301809"/>
                    </a:lnTo>
                    <a:cubicBezTo>
                      <a:pt x="612" y="302062"/>
                      <a:pt x="-755" y="303836"/>
                      <a:pt x="-503" y="305771"/>
                    </a:cubicBezTo>
                    <a:cubicBezTo>
                      <a:pt x="-250" y="307707"/>
                      <a:pt x="1524" y="309074"/>
                      <a:pt x="3459" y="308822"/>
                    </a:cubicBezTo>
                    <a:lnTo>
                      <a:pt x="4371" y="308822"/>
                    </a:lnTo>
                    <a:lnTo>
                      <a:pt x="46446" y="297602"/>
                    </a:lnTo>
                    <a:lnTo>
                      <a:pt x="136908" y="464500"/>
                    </a:lnTo>
                    <a:lnTo>
                      <a:pt x="100723" y="474248"/>
                    </a:lnTo>
                    <a:cubicBezTo>
                      <a:pt x="98914" y="474668"/>
                      <a:pt x="97785" y="476478"/>
                      <a:pt x="98206" y="478287"/>
                    </a:cubicBezTo>
                    <a:cubicBezTo>
                      <a:pt x="98220" y="478364"/>
                      <a:pt x="98248" y="478448"/>
                      <a:pt x="98269" y="478525"/>
                    </a:cubicBezTo>
                    <a:cubicBezTo>
                      <a:pt x="98683" y="480047"/>
                      <a:pt x="100057" y="481113"/>
                      <a:pt x="101635" y="481120"/>
                    </a:cubicBezTo>
                    <a:lnTo>
                      <a:pt x="102546" y="481120"/>
                    </a:lnTo>
                    <a:lnTo>
                      <a:pt x="140344" y="470952"/>
                    </a:lnTo>
                    <a:lnTo>
                      <a:pt x="230876" y="637850"/>
                    </a:lnTo>
                    <a:lnTo>
                      <a:pt x="205350" y="644863"/>
                    </a:lnTo>
                    <a:cubicBezTo>
                      <a:pt x="203415" y="645115"/>
                      <a:pt x="202047" y="646889"/>
                      <a:pt x="202300" y="648825"/>
                    </a:cubicBezTo>
                    <a:cubicBezTo>
                      <a:pt x="202552" y="650760"/>
                      <a:pt x="204327" y="652128"/>
                      <a:pt x="206262" y="651875"/>
                    </a:cubicBezTo>
                    <a:lnTo>
                      <a:pt x="207174" y="651875"/>
                    </a:lnTo>
                    <a:lnTo>
                      <a:pt x="234312" y="644863"/>
                    </a:lnTo>
                    <a:lnTo>
                      <a:pt x="335924" y="832308"/>
                    </a:lnTo>
                    <a:cubicBezTo>
                      <a:pt x="336555" y="833423"/>
                      <a:pt x="337726" y="834117"/>
                      <a:pt x="339009" y="834131"/>
                    </a:cubicBezTo>
                    <a:cubicBezTo>
                      <a:pt x="339598" y="834124"/>
                      <a:pt x="340173" y="833983"/>
                      <a:pt x="340692" y="833710"/>
                    </a:cubicBezTo>
                    <a:cubicBezTo>
                      <a:pt x="342368" y="832756"/>
                      <a:pt x="342985" y="830652"/>
                      <a:pt x="342095" y="828941"/>
                    </a:cubicBezTo>
                    <a:lnTo>
                      <a:pt x="240974" y="641917"/>
                    </a:lnTo>
                    <a:lnTo>
                      <a:pt x="449877" y="585817"/>
                    </a:lnTo>
                    <a:lnTo>
                      <a:pt x="555065" y="772210"/>
                    </a:lnTo>
                    <a:cubicBezTo>
                      <a:pt x="555696" y="773325"/>
                      <a:pt x="556867" y="774019"/>
                      <a:pt x="558151" y="774033"/>
                    </a:cubicBezTo>
                    <a:cubicBezTo>
                      <a:pt x="558768" y="774040"/>
                      <a:pt x="559378" y="773865"/>
                      <a:pt x="559904" y="773542"/>
                    </a:cubicBezTo>
                    <a:cubicBezTo>
                      <a:pt x="561559" y="772617"/>
                      <a:pt x="562148" y="770520"/>
                      <a:pt x="561222" y="768865"/>
                    </a:cubicBezTo>
                    <a:cubicBezTo>
                      <a:pt x="561201" y="768837"/>
                      <a:pt x="561187" y="768802"/>
                      <a:pt x="561166" y="768774"/>
                    </a:cubicBezTo>
                    <a:lnTo>
                      <a:pt x="456679" y="583924"/>
                    </a:lnTo>
                    <a:lnTo>
                      <a:pt x="675050" y="525159"/>
                    </a:lnTo>
                    <a:lnTo>
                      <a:pt x="780237" y="711622"/>
                    </a:lnTo>
                    <a:cubicBezTo>
                      <a:pt x="780862" y="712702"/>
                      <a:pt x="782005" y="713368"/>
                      <a:pt x="783253" y="713375"/>
                    </a:cubicBezTo>
                    <a:cubicBezTo>
                      <a:pt x="783863" y="713368"/>
                      <a:pt x="784459" y="713228"/>
                      <a:pt x="785006" y="712954"/>
                    </a:cubicBezTo>
                    <a:cubicBezTo>
                      <a:pt x="786654" y="711980"/>
                      <a:pt x="787243" y="709876"/>
                      <a:pt x="786338" y="708186"/>
                    </a:cubicBezTo>
                    <a:lnTo>
                      <a:pt x="682062" y="523265"/>
                    </a:lnTo>
                    <a:lnTo>
                      <a:pt x="900362" y="464640"/>
                    </a:lnTo>
                    <a:lnTo>
                      <a:pt x="1005550" y="651034"/>
                    </a:lnTo>
                    <a:cubicBezTo>
                      <a:pt x="1006146" y="652149"/>
                      <a:pt x="1007303" y="652850"/>
                      <a:pt x="1008565" y="652857"/>
                    </a:cubicBezTo>
                    <a:cubicBezTo>
                      <a:pt x="1009183" y="652871"/>
                      <a:pt x="1009793" y="652696"/>
                      <a:pt x="1010319" y="652366"/>
                    </a:cubicBezTo>
                    <a:cubicBezTo>
                      <a:pt x="1012002" y="651412"/>
                      <a:pt x="1012598" y="649280"/>
                      <a:pt x="1011651" y="647598"/>
                    </a:cubicBezTo>
                    <a:lnTo>
                      <a:pt x="907164" y="462747"/>
                    </a:lnTo>
                    <a:lnTo>
                      <a:pt x="1125394" y="404052"/>
                    </a:lnTo>
                    <a:lnTo>
                      <a:pt x="1230582" y="590515"/>
                    </a:lnTo>
                    <a:cubicBezTo>
                      <a:pt x="1231206" y="591595"/>
                      <a:pt x="1232349" y="592261"/>
                      <a:pt x="1233598" y="592269"/>
                    </a:cubicBezTo>
                    <a:cubicBezTo>
                      <a:pt x="1234208" y="592269"/>
                      <a:pt x="1234811" y="592128"/>
                      <a:pt x="1235351" y="591848"/>
                    </a:cubicBezTo>
                    <a:cubicBezTo>
                      <a:pt x="1236999" y="590873"/>
                      <a:pt x="1237588" y="588769"/>
                      <a:pt x="1236683" y="587079"/>
                    </a:cubicBezTo>
                    <a:lnTo>
                      <a:pt x="1132196" y="402159"/>
                    </a:lnTo>
                    <a:lnTo>
                      <a:pt x="1329108" y="349214"/>
                    </a:lnTo>
                    <a:cubicBezTo>
                      <a:pt x="1331030" y="348997"/>
                      <a:pt x="1332411" y="347258"/>
                      <a:pt x="1332194" y="345329"/>
                    </a:cubicBezTo>
                    <a:cubicBezTo>
                      <a:pt x="1332180" y="345196"/>
                      <a:pt x="1332152" y="345070"/>
                      <a:pt x="1332124" y="344937"/>
                    </a:cubicBezTo>
                    <a:close/>
                    <a:moveTo>
                      <a:pt x="1024694" y="225724"/>
                    </a:moveTo>
                    <a:lnTo>
                      <a:pt x="806464" y="284418"/>
                    </a:lnTo>
                    <a:lnTo>
                      <a:pt x="712637" y="118432"/>
                    </a:lnTo>
                    <a:lnTo>
                      <a:pt x="930867" y="59737"/>
                    </a:lnTo>
                    <a:close/>
                    <a:moveTo>
                      <a:pt x="480382" y="180843"/>
                    </a:moveTo>
                    <a:lnTo>
                      <a:pt x="574209" y="346830"/>
                    </a:lnTo>
                    <a:lnTo>
                      <a:pt x="355979" y="405525"/>
                    </a:lnTo>
                    <a:lnTo>
                      <a:pt x="262152" y="239538"/>
                    </a:lnTo>
                    <a:close/>
                    <a:moveTo>
                      <a:pt x="487394" y="178950"/>
                    </a:moveTo>
                    <a:lnTo>
                      <a:pt x="705624" y="120325"/>
                    </a:lnTo>
                    <a:lnTo>
                      <a:pt x="799452" y="286312"/>
                    </a:lnTo>
                    <a:lnTo>
                      <a:pt x="581222" y="344937"/>
                    </a:lnTo>
                    <a:close/>
                    <a:moveTo>
                      <a:pt x="53108" y="295709"/>
                    </a:moveTo>
                    <a:lnTo>
                      <a:pt x="255139" y="241432"/>
                    </a:lnTo>
                    <a:lnTo>
                      <a:pt x="348967" y="407418"/>
                    </a:lnTo>
                    <a:lnTo>
                      <a:pt x="143570" y="462607"/>
                    </a:lnTo>
                    <a:close/>
                    <a:moveTo>
                      <a:pt x="237538" y="635816"/>
                    </a:moveTo>
                    <a:lnTo>
                      <a:pt x="147006" y="468708"/>
                    </a:lnTo>
                    <a:lnTo>
                      <a:pt x="352473" y="413449"/>
                    </a:lnTo>
                    <a:lnTo>
                      <a:pt x="446371" y="579786"/>
                    </a:lnTo>
                    <a:close/>
                    <a:moveTo>
                      <a:pt x="453313" y="577823"/>
                    </a:moveTo>
                    <a:lnTo>
                      <a:pt x="359486" y="411485"/>
                    </a:lnTo>
                    <a:lnTo>
                      <a:pt x="577786" y="352791"/>
                    </a:lnTo>
                    <a:lnTo>
                      <a:pt x="671613" y="518777"/>
                    </a:lnTo>
                    <a:close/>
                    <a:moveTo>
                      <a:pt x="678626" y="516673"/>
                    </a:moveTo>
                    <a:lnTo>
                      <a:pt x="584798" y="350687"/>
                    </a:lnTo>
                    <a:lnTo>
                      <a:pt x="803028" y="292272"/>
                    </a:lnTo>
                    <a:lnTo>
                      <a:pt x="896856" y="458259"/>
                    </a:lnTo>
                    <a:close/>
                    <a:moveTo>
                      <a:pt x="903868" y="456155"/>
                    </a:moveTo>
                    <a:lnTo>
                      <a:pt x="810041" y="290169"/>
                    </a:lnTo>
                    <a:lnTo>
                      <a:pt x="1028271" y="231474"/>
                    </a:lnTo>
                    <a:lnTo>
                      <a:pt x="1122098" y="3974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9" name="Google Shape;289;p51"/>
            <p:cNvSpPr/>
            <p:nvPr/>
          </p:nvSpPr>
          <p:spPr>
            <a:xfrm rot="10800000">
              <a:off x="378855" y="31999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51"/>
            <p:cNvSpPr/>
            <p:nvPr/>
          </p:nvSpPr>
          <p:spPr>
            <a:xfrm flipH="1" rot="10800000">
              <a:off x="8732842" y="12847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51"/>
            <p:cNvSpPr/>
            <p:nvPr/>
          </p:nvSpPr>
          <p:spPr>
            <a:xfrm>
              <a:off x="8617240" y="3558925"/>
              <a:ext cx="769627" cy="610670"/>
            </a:xfrm>
            <a:custGeom>
              <a:rect b="b" l="l" r="r" t="t"/>
              <a:pathLst>
                <a:path extrusionOk="0" h="830844" w="1047111">
                  <a:moveTo>
                    <a:pt x="1046579" y="264107"/>
                  </a:moveTo>
                  <a:lnTo>
                    <a:pt x="478564" y="-195"/>
                  </a:lnTo>
                  <a:lnTo>
                    <a:pt x="448901" y="69930"/>
                  </a:lnTo>
                  <a:cubicBezTo>
                    <a:pt x="365241" y="266471"/>
                    <a:pt x="207670" y="422240"/>
                    <a:pt x="10197" y="503585"/>
                  </a:cubicBezTo>
                  <a:lnTo>
                    <a:pt x="-533" y="508073"/>
                  </a:lnTo>
                  <a:lnTo>
                    <a:pt x="586697" y="830650"/>
                  </a:lnTo>
                  <a:cubicBezTo>
                    <a:pt x="781715" y="744325"/>
                    <a:pt x="927015" y="545590"/>
                    <a:pt x="994266" y="38738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51"/>
            <p:cNvSpPr/>
            <p:nvPr/>
          </p:nvSpPr>
          <p:spPr>
            <a:xfrm>
              <a:off x="8898705" y="3761595"/>
              <a:ext cx="314311" cy="200512"/>
            </a:xfrm>
            <a:custGeom>
              <a:rect b="b" l="l" r="r" t="t"/>
              <a:pathLst>
                <a:path extrusionOk="0" h="272806" w="427634">
                  <a:moveTo>
                    <a:pt x="423589" y="169098"/>
                  </a:moveTo>
                  <a:cubicBezTo>
                    <a:pt x="423028" y="169091"/>
                    <a:pt x="422537" y="168972"/>
                    <a:pt x="422046" y="168747"/>
                  </a:cubicBezTo>
                  <a:lnTo>
                    <a:pt x="99470" y="6477"/>
                  </a:lnTo>
                  <a:cubicBezTo>
                    <a:pt x="97787" y="5650"/>
                    <a:pt x="97016" y="3595"/>
                    <a:pt x="97857" y="1891"/>
                  </a:cubicBezTo>
                  <a:cubicBezTo>
                    <a:pt x="97857" y="1849"/>
                    <a:pt x="97927" y="1814"/>
                    <a:pt x="97927" y="1779"/>
                  </a:cubicBezTo>
                  <a:cubicBezTo>
                    <a:pt x="98769" y="40"/>
                    <a:pt x="100872" y="-690"/>
                    <a:pt x="102625" y="159"/>
                  </a:cubicBezTo>
                  <a:cubicBezTo>
                    <a:pt x="102625" y="166"/>
                    <a:pt x="102625" y="166"/>
                    <a:pt x="102625" y="166"/>
                  </a:cubicBezTo>
                  <a:lnTo>
                    <a:pt x="425202" y="162436"/>
                  </a:lnTo>
                  <a:cubicBezTo>
                    <a:pt x="426885" y="163334"/>
                    <a:pt x="427587" y="165409"/>
                    <a:pt x="426745" y="167134"/>
                  </a:cubicBezTo>
                  <a:cubicBezTo>
                    <a:pt x="426184" y="168340"/>
                    <a:pt x="424922" y="169098"/>
                    <a:pt x="423589" y="169098"/>
                  </a:cubicBezTo>
                  <a:close/>
                  <a:moveTo>
                    <a:pt x="328709" y="270990"/>
                  </a:moveTo>
                  <a:cubicBezTo>
                    <a:pt x="329621" y="269272"/>
                    <a:pt x="328920" y="267154"/>
                    <a:pt x="327237" y="266256"/>
                  </a:cubicBezTo>
                  <a:cubicBezTo>
                    <a:pt x="327237" y="266242"/>
                    <a:pt x="327167" y="266236"/>
                    <a:pt x="327167" y="266221"/>
                  </a:cubicBezTo>
                  <a:lnTo>
                    <a:pt x="4590" y="103951"/>
                  </a:lnTo>
                  <a:cubicBezTo>
                    <a:pt x="2837" y="103082"/>
                    <a:pt x="734" y="103783"/>
                    <a:pt x="-178" y="105529"/>
                  </a:cubicBezTo>
                  <a:cubicBezTo>
                    <a:pt x="-1019" y="107275"/>
                    <a:pt x="-318" y="109393"/>
                    <a:pt x="1435" y="110263"/>
                  </a:cubicBezTo>
                  <a:lnTo>
                    <a:pt x="324011" y="272532"/>
                  </a:lnTo>
                  <a:cubicBezTo>
                    <a:pt x="324572" y="272638"/>
                    <a:pt x="325063" y="272638"/>
                    <a:pt x="325624" y="272532"/>
                  </a:cubicBezTo>
                  <a:cubicBezTo>
                    <a:pt x="326887" y="272610"/>
                    <a:pt x="328008" y="272021"/>
                    <a:pt x="328709" y="2709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93" name="Shape 293"/>
        <p:cNvGrpSpPr/>
        <p:nvPr/>
      </p:nvGrpSpPr>
      <p:grpSpPr>
        <a:xfrm>
          <a:off x="0" y="0"/>
          <a:ext cx="0" cy="0"/>
          <a:chOff x="0" y="0"/>
          <a:chExt cx="0" cy="0"/>
        </a:xfrm>
      </p:grpSpPr>
      <p:cxnSp>
        <p:nvCxnSpPr>
          <p:cNvPr id="294" name="Google Shape;294;p52"/>
          <p:cNvCxnSpPr/>
          <p:nvPr/>
        </p:nvCxnSpPr>
        <p:spPr>
          <a:xfrm>
            <a:off x="697800" y="549650"/>
            <a:ext cx="7748400" cy="0"/>
          </a:xfrm>
          <a:prstGeom prst="straightConnector1">
            <a:avLst/>
          </a:prstGeom>
          <a:noFill/>
          <a:ln cap="flat" cmpd="sng" w="9525">
            <a:solidFill>
              <a:schemeClr val="dk1"/>
            </a:solidFill>
            <a:prstDash val="solid"/>
            <a:round/>
            <a:headEnd len="sm" w="sm" type="none"/>
            <a:tailEnd len="sm" w="sm" type="none"/>
          </a:ln>
        </p:spPr>
      </p:cxnSp>
      <p:sp>
        <p:nvSpPr>
          <p:cNvPr id="295" name="Google Shape;295;p52"/>
          <p:cNvSpPr/>
          <p:nvPr/>
        </p:nvSpPr>
        <p:spPr>
          <a:xfrm flipH="1" rot="-1008355">
            <a:off x="-3422993" y="-1649546"/>
            <a:ext cx="8082133" cy="7089914"/>
          </a:xfrm>
          <a:custGeom>
            <a:rect b="b" l="l" r="r" t="t"/>
            <a:pathLst>
              <a:path extrusionOk="0" h="3445229" w="3927382">
                <a:moveTo>
                  <a:pt x="1183857" y="21916"/>
                </a:moveTo>
                <a:cubicBezTo>
                  <a:pt x="736279" y="82509"/>
                  <a:pt x="253826" y="295998"/>
                  <a:pt x="74605" y="693419"/>
                </a:cubicBezTo>
                <a:cubicBezTo>
                  <a:pt x="-60786" y="993555"/>
                  <a:pt x="7684" y="1326277"/>
                  <a:pt x="109817" y="1622912"/>
                </a:cubicBezTo>
                <a:cubicBezTo>
                  <a:pt x="265877" y="2075877"/>
                  <a:pt x="500303" y="2507432"/>
                  <a:pt x="849115" y="2843587"/>
                </a:cubicBezTo>
                <a:cubicBezTo>
                  <a:pt x="1197928" y="3179742"/>
                  <a:pt x="1670013" y="3415314"/>
                  <a:pt x="2184177" y="3442782"/>
                </a:cubicBezTo>
                <a:cubicBezTo>
                  <a:pt x="2698340" y="3470251"/>
                  <a:pt x="3250878" y="3272180"/>
                  <a:pt x="3592151" y="2884454"/>
                </a:cubicBezTo>
                <a:cubicBezTo>
                  <a:pt x="4526222" y="1823340"/>
                  <a:pt x="3313558" y="437313"/>
                  <a:pt x="2275470" y="115498"/>
                </a:cubicBezTo>
                <a:cubicBezTo>
                  <a:pt x="1922685" y="5583"/>
                  <a:pt x="1550241" y="-26349"/>
                  <a:pt x="1183857" y="219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96" name="Google Shape;296;p52"/>
          <p:cNvGrpSpPr/>
          <p:nvPr/>
        </p:nvGrpSpPr>
        <p:grpSpPr>
          <a:xfrm>
            <a:off x="233268" y="381350"/>
            <a:ext cx="4117249" cy="3945270"/>
            <a:chOff x="233268" y="381350"/>
            <a:chExt cx="4117249" cy="3945270"/>
          </a:xfrm>
        </p:grpSpPr>
        <p:grpSp>
          <p:nvGrpSpPr>
            <p:cNvPr id="297" name="Google Shape;297;p52"/>
            <p:cNvGrpSpPr/>
            <p:nvPr/>
          </p:nvGrpSpPr>
          <p:grpSpPr>
            <a:xfrm flipH="1">
              <a:off x="2979462" y="974933"/>
              <a:ext cx="1271585" cy="1042133"/>
              <a:chOff x="3147231" y="1221519"/>
              <a:chExt cx="1728166" cy="1416327"/>
            </a:xfrm>
          </p:grpSpPr>
          <p:sp>
            <p:nvSpPr>
              <p:cNvPr id="298" name="Google Shape;298;p52"/>
              <p:cNvSpPr/>
              <p:nvPr/>
            </p:nvSpPr>
            <p:spPr>
              <a:xfrm>
                <a:off x="3174649" y="1281342"/>
                <a:ext cx="1700748" cy="1211835"/>
              </a:xfrm>
              <a:custGeom>
                <a:rect b="b" l="l" r="r" t="t"/>
                <a:pathLst>
                  <a:path extrusionOk="0" h="1211835" w="1700748">
                    <a:moveTo>
                      <a:pt x="0" y="319982"/>
                    </a:moveTo>
                    <a:lnTo>
                      <a:pt x="1190237" y="0"/>
                    </a:lnTo>
                    <a:lnTo>
                      <a:pt x="1700749" y="891854"/>
                    </a:lnTo>
                    <a:lnTo>
                      <a:pt x="510512" y="1211835"/>
                    </a:lnTo>
                    <a:lnTo>
                      <a:pt x="0" y="3199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52"/>
              <p:cNvSpPr/>
              <p:nvPr/>
            </p:nvSpPr>
            <p:spPr>
              <a:xfrm>
                <a:off x="3147231" y="1601324"/>
                <a:ext cx="537931" cy="1036522"/>
              </a:xfrm>
              <a:custGeom>
                <a:rect b="b" l="l" r="r" t="t"/>
                <a:pathLst>
                  <a:path extrusionOk="0" h="1036522" w="537931">
                    <a:moveTo>
                      <a:pt x="0" y="1036522"/>
                    </a:moveTo>
                    <a:lnTo>
                      <a:pt x="27419" y="0"/>
                    </a:lnTo>
                    <a:lnTo>
                      <a:pt x="537931" y="891854"/>
                    </a:lnTo>
                    <a:lnTo>
                      <a:pt x="0" y="103652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52"/>
              <p:cNvSpPr/>
              <p:nvPr/>
            </p:nvSpPr>
            <p:spPr>
              <a:xfrm>
                <a:off x="3174217" y="2371793"/>
                <a:ext cx="466345" cy="233657"/>
              </a:xfrm>
              <a:custGeom>
                <a:rect b="b" l="l" r="r" t="t"/>
                <a:pathLst>
                  <a:path extrusionOk="0" h="233657" w="466345">
                    <a:moveTo>
                      <a:pt x="2985" y="233460"/>
                    </a:moveTo>
                    <a:cubicBezTo>
                      <a:pt x="2186" y="233488"/>
                      <a:pt x="1414" y="233208"/>
                      <a:pt x="811" y="232689"/>
                    </a:cubicBezTo>
                    <a:cubicBezTo>
                      <a:pt x="-697" y="231532"/>
                      <a:pt x="-977" y="229379"/>
                      <a:pt x="180" y="227871"/>
                    </a:cubicBezTo>
                    <a:cubicBezTo>
                      <a:pt x="201" y="227843"/>
                      <a:pt x="229" y="227808"/>
                      <a:pt x="250" y="227780"/>
                    </a:cubicBezTo>
                    <a:lnTo>
                      <a:pt x="180823" y="1135"/>
                    </a:lnTo>
                    <a:cubicBezTo>
                      <a:pt x="181784" y="-99"/>
                      <a:pt x="183453" y="-534"/>
                      <a:pt x="184890" y="83"/>
                    </a:cubicBezTo>
                    <a:lnTo>
                      <a:pt x="463498" y="103237"/>
                    </a:lnTo>
                    <a:cubicBezTo>
                      <a:pt x="465321" y="103896"/>
                      <a:pt x="466261" y="105902"/>
                      <a:pt x="465602" y="107725"/>
                    </a:cubicBezTo>
                    <a:cubicBezTo>
                      <a:pt x="464886" y="109528"/>
                      <a:pt x="462881" y="110453"/>
                      <a:pt x="461044" y="109829"/>
                    </a:cubicBezTo>
                    <a:lnTo>
                      <a:pt x="184890" y="7516"/>
                    </a:lnTo>
                    <a:lnTo>
                      <a:pt x="5860" y="231917"/>
                    </a:lnTo>
                    <a:cubicBezTo>
                      <a:pt x="5229" y="232892"/>
                      <a:pt x="4142" y="233474"/>
                      <a:pt x="2985" y="2334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52"/>
              <p:cNvSpPr/>
              <p:nvPr/>
            </p:nvSpPr>
            <p:spPr>
              <a:xfrm>
                <a:off x="3260146" y="1221519"/>
                <a:ext cx="1089421" cy="415233"/>
              </a:xfrm>
              <a:custGeom>
                <a:rect b="b" l="l" r="r" t="t"/>
                <a:pathLst>
                  <a:path extrusionOk="0" h="415233" w="1089421">
                    <a:moveTo>
                      <a:pt x="159480" y="415023"/>
                    </a:moveTo>
                    <a:cubicBezTo>
                      <a:pt x="158056" y="415037"/>
                      <a:pt x="156773" y="414174"/>
                      <a:pt x="156254" y="412849"/>
                    </a:cubicBezTo>
                    <a:lnTo>
                      <a:pt x="105974" y="288587"/>
                    </a:lnTo>
                    <a:cubicBezTo>
                      <a:pt x="95652" y="262346"/>
                      <a:pt x="66017" y="249450"/>
                      <a:pt x="39776" y="259772"/>
                    </a:cubicBezTo>
                    <a:cubicBezTo>
                      <a:pt x="15456" y="269337"/>
                      <a:pt x="2287" y="295732"/>
                      <a:pt x="9272" y="320914"/>
                    </a:cubicBezTo>
                    <a:lnTo>
                      <a:pt x="15092" y="342513"/>
                    </a:lnTo>
                    <a:cubicBezTo>
                      <a:pt x="15576" y="344385"/>
                      <a:pt x="14453" y="346300"/>
                      <a:pt x="12581" y="346791"/>
                    </a:cubicBezTo>
                    <a:cubicBezTo>
                      <a:pt x="12575" y="346791"/>
                      <a:pt x="12575" y="346791"/>
                      <a:pt x="12567" y="346791"/>
                    </a:cubicBezTo>
                    <a:cubicBezTo>
                      <a:pt x="10744" y="347317"/>
                      <a:pt x="8837" y="346258"/>
                      <a:pt x="8318" y="344435"/>
                    </a:cubicBezTo>
                    <a:cubicBezTo>
                      <a:pt x="8311" y="344399"/>
                      <a:pt x="8297" y="344371"/>
                      <a:pt x="8290" y="344336"/>
                    </a:cubicBezTo>
                    <a:lnTo>
                      <a:pt x="2469" y="322738"/>
                    </a:lnTo>
                    <a:cubicBezTo>
                      <a:pt x="-7699" y="292219"/>
                      <a:pt x="8802" y="259239"/>
                      <a:pt x="39320" y="249071"/>
                    </a:cubicBezTo>
                    <a:cubicBezTo>
                      <a:pt x="69839" y="238903"/>
                      <a:pt x="102818" y="255403"/>
                      <a:pt x="112987" y="285922"/>
                    </a:cubicBezTo>
                    <a:lnTo>
                      <a:pt x="163056" y="410184"/>
                    </a:lnTo>
                    <a:cubicBezTo>
                      <a:pt x="163807" y="411923"/>
                      <a:pt x="163007" y="413950"/>
                      <a:pt x="161261" y="414700"/>
                    </a:cubicBezTo>
                    <a:cubicBezTo>
                      <a:pt x="161233" y="414714"/>
                      <a:pt x="161198" y="414728"/>
                      <a:pt x="161163" y="414742"/>
                    </a:cubicBezTo>
                    <a:cubicBezTo>
                      <a:pt x="160637" y="414988"/>
                      <a:pt x="160055" y="415079"/>
                      <a:pt x="159480" y="415023"/>
                    </a:cubicBezTo>
                    <a:close/>
                    <a:moveTo>
                      <a:pt x="315298" y="372948"/>
                    </a:moveTo>
                    <a:cubicBezTo>
                      <a:pt x="317065" y="372253"/>
                      <a:pt x="317928" y="370255"/>
                      <a:pt x="317234" y="368487"/>
                    </a:cubicBezTo>
                    <a:cubicBezTo>
                      <a:pt x="317220" y="368459"/>
                      <a:pt x="317206" y="368424"/>
                      <a:pt x="317192" y="368389"/>
                    </a:cubicBezTo>
                    <a:lnTo>
                      <a:pt x="267262" y="244408"/>
                    </a:lnTo>
                    <a:cubicBezTo>
                      <a:pt x="255117" y="214689"/>
                      <a:pt x="221183" y="200432"/>
                      <a:pt x="191457" y="212578"/>
                    </a:cubicBezTo>
                    <a:cubicBezTo>
                      <a:pt x="164431" y="223616"/>
                      <a:pt x="149788" y="252991"/>
                      <a:pt x="157236" y="281224"/>
                    </a:cubicBezTo>
                    <a:lnTo>
                      <a:pt x="163056" y="302822"/>
                    </a:lnTo>
                    <a:cubicBezTo>
                      <a:pt x="163561" y="304758"/>
                      <a:pt x="165539" y="305922"/>
                      <a:pt x="167474" y="305417"/>
                    </a:cubicBezTo>
                    <a:cubicBezTo>
                      <a:pt x="169410" y="304912"/>
                      <a:pt x="170573" y="302934"/>
                      <a:pt x="170069" y="300999"/>
                    </a:cubicBezTo>
                    <a:lnTo>
                      <a:pt x="164248" y="279400"/>
                    </a:lnTo>
                    <a:cubicBezTo>
                      <a:pt x="156583" y="252269"/>
                      <a:pt x="172362" y="224057"/>
                      <a:pt x="199493" y="216393"/>
                    </a:cubicBezTo>
                    <a:cubicBezTo>
                      <a:pt x="224808" y="209233"/>
                      <a:pt x="251414" y="222487"/>
                      <a:pt x="260951" y="247002"/>
                    </a:cubicBezTo>
                    <a:lnTo>
                      <a:pt x="311091" y="371335"/>
                    </a:lnTo>
                    <a:cubicBezTo>
                      <a:pt x="311609" y="372660"/>
                      <a:pt x="312893" y="373522"/>
                      <a:pt x="314317" y="373508"/>
                    </a:cubicBezTo>
                    <a:cubicBezTo>
                      <a:pt x="314660" y="373473"/>
                      <a:pt x="314990" y="373375"/>
                      <a:pt x="315298" y="373228"/>
                    </a:cubicBezTo>
                    <a:close/>
                    <a:moveTo>
                      <a:pt x="469574" y="331433"/>
                    </a:moveTo>
                    <a:cubicBezTo>
                      <a:pt x="471348" y="330690"/>
                      <a:pt x="472218" y="328677"/>
                      <a:pt x="471537" y="326875"/>
                    </a:cubicBezTo>
                    <a:lnTo>
                      <a:pt x="421538" y="202894"/>
                    </a:lnTo>
                    <a:cubicBezTo>
                      <a:pt x="409392" y="173175"/>
                      <a:pt x="375459" y="158918"/>
                      <a:pt x="345733" y="171064"/>
                    </a:cubicBezTo>
                    <a:cubicBezTo>
                      <a:pt x="318706" y="182101"/>
                      <a:pt x="304064" y="211477"/>
                      <a:pt x="311511" y="239709"/>
                    </a:cubicBezTo>
                    <a:lnTo>
                      <a:pt x="317332" y="261238"/>
                    </a:lnTo>
                    <a:cubicBezTo>
                      <a:pt x="317809" y="263117"/>
                      <a:pt x="319723" y="264246"/>
                      <a:pt x="321595" y="263762"/>
                    </a:cubicBezTo>
                    <a:cubicBezTo>
                      <a:pt x="321603" y="263762"/>
                      <a:pt x="321603" y="263762"/>
                      <a:pt x="321610" y="263762"/>
                    </a:cubicBezTo>
                    <a:cubicBezTo>
                      <a:pt x="323503" y="263251"/>
                      <a:pt x="324625" y="261308"/>
                      <a:pt x="324134" y="259415"/>
                    </a:cubicBezTo>
                    <a:lnTo>
                      <a:pt x="318314" y="237886"/>
                    </a:lnTo>
                    <a:cubicBezTo>
                      <a:pt x="310649" y="210755"/>
                      <a:pt x="326427" y="182543"/>
                      <a:pt x="353559" y="174878"/>
                    </a:cubicBezTo>
                    <a:cubicBezTo>
                      <a:pt x="378874" y="167719"/>
                      <a:pt x="405480" y="180972"/>
                      <a:pt x="415016" y="205488"/>
                    </a:cubicBezTo>
                    <a:lnTo>
                      <a:pt x="465226" y="329891"/>
                    </a:lnTo>
                    <a:cubicBezTo>
                      <a:pt x="465724" y="331237"/>
                      <a:pt x="467014" y="332135"/>
                      <a:pt x="468452" y="332135"/>
                    </a:cubicBezTo>
                    <a:cubicBezTo>
                      <a:pt x="468915" y="332064"/>
                      <a:pt x="469364" y="331924"/>
                      <a:pt x="469784" y="331714"/>
                    </a:cubicBezTo>
                    <a:close/>
                    <a:moveTo>
                      <a:pt x="623849" y="289919"/>
                    </a:moveTo>
                    <a:cubicBezTo>
                      <a:pt x="625652" y="289204"/>
                      <a:pt x="626528" y="287170"/>
                      <a:pt x="625813" y="285368"/>
                    </a:cubicBezTo>
                    <a:cubicBezTo>
                      <a:pt x="625813" y="285368"/>
                      <a:pt x="625813" y="285361"/>
                      <a:pt x="625813" y="285361"/>
                    </a:cubicBezTo>
                    <a:lnTo>
                      <a:pt x="575814" y="161590"/>
                    </a:lnTo>
                    <a:cubicBezTo>
                      <a:pt x="563759" y="131871"/>
                      <a:pt x="529903" y="117551"/>
                      <a:pt x="500184" y="129606"/>
                    </a:cubicBezTo>
                    <a:cubicBezTo>
                      <a:pt x="488129" y="134493"/>
                      <a:pt x="478066" y="143287"/>
                      <a:pt x="471608" y="154577"/>
                    </a:cubicBezTo>
                    <a:cubicBezTo>
                      <a:pt x="463838" y="167887"/>
                      <a:pt x="461769" y="183763"/>
                      <a:pt x="465857" y="198616"/>
                    </a:cubicBezTo>
                    <a:lnTo>
                      <a:pt x="471608" y="220214"/>
                    </a:lnTo>
                    <a:cubicBezTo>
                      <a:pt x="472112" y="222150"/>
                      <a:pt x="474090" y="223314"/>
                      <a:pt x="476026" y="222809"/>
                    </a:cubicBezTo>
                    <a:cubicBezTo>
                      <a:pt x="477961" y="222304"/>
                      <a:pt x="479125" y="220327"/>
                      <a:pt x="478620" y="218391"/>
                    </a:cubicBezTo>
                    <a:lnTo>
                      <a:pt x="472800" y="196793"/>
                    </a:lnTo>
                    <a:cubicBezTo>
                      <a:pt x="465268" y="169619"/>
                      <a:pt x="481187" y="141492"/>
                      <a:pt x="508360" y="133960"/>
                    </a:cubicBezTo>
                    <a:cubicBezTo>
                      <a:pt x="533542" y="126976"/>
                      <a:pt x="559938" y="140145"/>
                      <a:pt x="569502" y="164465"/>
                    </a:cubicBezTo>
                    <a:lnTo>
                      <a:pt x="619642" y="288727"/>
                    </a:lnTo>
                    <a:cubicBezTo>
                      <a:pt x="620182" y="290038"/>
                      <a:pt x="621451" y="290894"/>
                      <a:pt x="622868" y="290901"/>
                    </a:cubicBezTo>
                    <a:cubicBezTo>
                      <a:pt x="623373" y="290754"/>
                      <a:pt x="623849" y="290515"/>
                      <a:pt x="624270" y="290200"/>
                    </a:cubicBezTo>
                    <a:close/>
                    <a:moveTo>
                      <a:pt x="778125" y="248335"/>
                    </a:moveTo>
                    <a:cubicBezTo>
                      <a:pt x="779927" y="247620"/>
                      <a:pt x="780804" y="245586"/>
                      <a:pt x="780089" y="243784"/>
                    </a:cubicBezTo>
                    <a:cubicBezTo>
                      <a:pt x="780089" y="243784"/>
                      <a:pt x="780089" y="243777"/>
                      <a:pt x="780089" y="243777"/>
                    </a:cubicBezTo>
                    <a:lnTo>
                      <a:pt x="730580" y="119515"/>
                    </a:lnTo>
                    <a:cubicBezTo>
                      <a:pt x="718442" y="89788"/>
                      <a:pt x="684508" y="75539"/>
                      <a:pt x="654782" y="87678"/>
                    </a:cubicBezTo>
                    <a:cubicBezTo>
                      <a:pt x="642818" y="92566"/>
                      <a:pt x="632819" y="101296"/>
                      <a:pt x="626374" y="112502"/>
                    </a:cubicBezTo>
                    <a:cubicBezTo>
                      <a:pt x="618611" y="125833"/>
                      <a:pt x="616536" y="141730"/>
                      <a:pt x="620624" y="156611"/>
                    </a:cubicBezTo>
                    <a:lnTo>
                      <a:pt x="626374" y="178209"/>
                    </a:lnTo>
                    <a:cubicBezTo>
                      <a:pt x="626921" y="180068"/>
                      <a:pt x="628849" y="181162"/>
                      <a:pt x="630722" y="180664"/>
                    </a:cubicBezTo>
                    <a:cubicBezTo>
                      <a:pt x="632573" y="180152"/>
                      <a:pt x="633667" y="178245"/>
                      <a:pt x="633176" y="176386"/>
                    </a:cubicBezTo>
                    <a:lnTo>
                      <a:pt x="627356" y="154788"/>
                    </a:lnTo>
                    <a:cubicBezTo>
                      <a:pt x="619824" y="127614"/>
                      <a:pt x="635743" y="99487"/>
                      <a:pt x="662917" y="91955"/>
                    </a:cubicBezTo>
                    <a:cubicBezTo>
                      <a:pt x="688099" y="84971"/>
                      <a:pt x="714494" y="98140"/>
                      <a:pt x="724059" y="122460"/>
                    </a:cubicBezTo>
                    <a:lnTo>
                      <a:pt x="774198" y="246722"/>
                    </a:lnTo>
                    <a:cubicBezTo>
                      <a:pt x="774752" y="248019"/>
                      <a:pt x="776015" y="248868"/>
                      <a:pt x="777424" y="248896"/>
                    </a:cubicBezTo>
                    <a:cubicBezTo>
                      <a:pt x="777887" y="248910"/>
                      <a:pt x="778343" y="248812"/>
                      <a:pt x="778756" y="248615"/>
                    </a:cubicBezTo>
                    <a:close/>
                    <a:moveTo>
                      <a:pt x="932401" y="206821"/>
                    </a:moveTo>
                    <a:cubicBezTo>
                      <a:pt x="934203" y="206105"/>
                      <a:pt x="935080" y="204072"/>
                      <a:pt x="934364" y="202269"/>
                    </a:cubicBezTo>
                    <a:cubicBezTo>
                      <a:pt x="934364" y="202269"/>
                      <a:pt x="934364" y="202262"/>
                      <a:pt x="934364" y="202262"/>
                    </a:cubicBezTo>
                    <a:lnTo>
                      <a:pt x="884225" y="78000"/>
                    </a:lnTo>
                    <a:cubicBezTo>
                      <a:pt x="872409" y="48190"/>
                      <a:pt x="838657" y="33604"/>
                      <a:pt x="808847" y="45420"/>
                    </a:cubicBezTo>
                    <a:cubicBezTo>
                      <a:pt x="781302" y="56339"/>
                      <a:pt x="766400" y="86247"/>
                      <a:pt x="774268" y="114816"/>
                    </a:cubicBezTo>
                    <a:lnTo>
                      <a:pt x="780089" y="136415"/>
                    </a:lnTo>
                    <a:cubicBezTo>
                      <a:pt x="780594" y="138350"/>
                      <a:pt x="782571" y="139514"/>
                      <a:pt x="784507" y="139009"/>
                    </a:cubicBezTo>
                    <a:cubicBezTo>
                      <a:pt x="786442" y="138505"/>
                      <a:pt x="787606" y="136527"/>
                      <a:pt x="787101" y="134591"/>
                    </a:cubicBezTo>
                    <a:lnTo>
                      <a:pt x="781281" y="112993"/>
                    </a:lnTo>
                    <a:cubicBezTo>
                      <a:pt x="773967" y="85721"/>
                      <a:pt x="790145" y="57685"/>
                      <a:pt x="817416" y="50378"/>
                    </a:cubicBezTo>
                    <a:cubicBezTo>
                      <a:pt x="842360" y="43688"/>
                      <a:pt x="868376" y="56654"/>
                      <a:pt x="878054" y="80595"/>
                    </a:cubicBezTo>
                    <a:lnTo>
                      <a:pt x="928123" y="204857"/>
                    </a:lnTo>
                    <a:cubicBezTo>
                      <a:pt x="928642" y="206196"/>
                      <a:pt x="929918" y="207080"/>
                      <a:pt x="931349" y="207101"/>
                    </a:cubicBezTo>
                    <a:cubicBezTo>
                      <a:pt x="932022" y="207368"/>
                      <a:pt x="932780" y="207368"/>
                      <a:pt x="933453" y="207101"/>
                    </a:cubicBezTo>
                    <a:close/>
                    <a:moveTo>
                      <a:pt x="1086676" y="165306"/>
                    </a:moveTo>
                    <a:cubicBezTo>
                      <a:pt x="1088479" y="164591"/>
                      <a:pt x="1089355" y="162558"/>
                      <a:pt x="1088640" y="160755"/>
                    </a:cubicBezTo>
                    <a:cubicBezTo>
                      <a:pt x="1088640" y="160755"/>
                      <a:pt x="1088640" y="160748"/>
                      <a:pt x="1088640" y="160748"/>
                    </a:cubicBezTo>
                    <a:lnTo>
                      <a:pt x="1038500" y="36486"/>
                    </a:lnTo>
                    <a:cubicBezTo>
                      <a:pt x="1026684" y="6676"/>
                      <a:pt x="992933" y="-7910"/>
                      <a:pt x="963123" y="3906"/>
                    </a:cubicBezTo>
                    <a:cubicBezTo>
                      <a:pt x="935577" y="14825"/>
                      <a:pt x="920676" y="44733"/>
                      <a:pt x="928544" y="73302"/>
                    </a:cubicBezTo>
                    <a:lnTo>
                      <a:pt x="934364" y="94831"/>
                    </a:lnTo>
                    <a:cubicBezTo>
                      <a:pt x="934841" y="96710"/>
                      <a:pt x="936756" y="97839"/>
                      <a:pt x="938628" y="97355"/>
                    </a:cubicBezTo>
                    <a:cubicBezTo>
                      <a:pt x="938635" y="97355"/>
                      <a:pt x="938635" y="97355"/>
                      <a:pt x="938642" y="97355"/>
                    </a:cubicBezTo>
                    <a:cubicBezTo>
                      <a:pt x="940500" y="96808"/>
                      <a:pt x="941594" y="94880"/>
                      <a:pt x="941097" y="93007"/>
                    </a:cubicBezTo>
                    <a:lnTo>
                      <a:pt x="935346" y="71479"/>
                    </a:lnTo>
                    <a:cubicBezTo>
                      <a:pt x="927682" y="44347"/>
                      <a:pt x="943460" y="16136"/>
                      <a:pt x="970591" y="8471"/>
                    </a:cubicBezTo>
                    <a:cubicBezTo>
                      <a:pt x="995906" y="1311"/>
                      <a:pt x="1022512" y="14565"/>
                      <a:pt x="1032049" y="39081"/>
                    </a:cubicBezTo>
                    <a:lnTo>
                      <a:pt x="1082119" y="163343"/>
                    </a:lnTo>
                    <a:cubicBezTo>
                      <a:pt x="1082666" y="164675"/>
                      <a:pt x="1083977" y="165538"/>
                      <a:pt x="1085414" y="1655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52"/>
              <p:cNvSpPr/>
              <p:nvPr/>
            </p:nvSpPr>
            <p:spPr>
              <a:xfrm>
                <a:off x="3441411" y="1637814"/>
                <a:ext cx="1332749" cy="834325"/>
              </a:xfrm>
              <a:custGeom>
                <a:rect b="b" l="l" r="r" t="t"/>
                <a:pathLst>
                  <a:path extrusionOk="0" h="834325" w="1332749">
                    <a:moveTo>
                      <a:pt x="1332124" y="344937"/>
                    </a:moveTo>
                    <a:cubicBezTo>
                      <a:pt x="1331619" y="343064"/>
                      <a:pt x="1329691" y="341963"/>
                      <a:pt x="1327825" y="342468"/>
                    </a:cubicBezTo>
                    <a:cubicBezTo>
                      <a:pt x="1327804" y="342475"/>
                      <a:pt x="1327790" y="342475"/>
                      <a:pt x="1327776" y="342482"/>
                    </a:cubicBezTo>
                    <a:lnTo>
                      <a:pt x="1129111" y="395847"/>
                    </a:lnTo>
                    <a:lnTo>
                      <a:pt x="1035283" y="229861"/>
                    </a:lnTo>
                    <a:lnTo>
                      <a:pt x="1224622" y="178880"/>
                    </a:lnTo>
                    <a:cubicBezTo>
                      <a:pt x="1226473" y="178368"/>
                      <a:pt x="1227567" y="176460"/>
                      <a:pt x="1227076" y="174602"/>
                    </a:cubicBezTo>
                    <a:cubicBezTo>
                      <a:pt x="1226655" y="172793"/>
                      <a:pt x="1224846" y="171664"/>
                      <a:pt x="1223037" y="172085"/>
                    </a:cubicBezTo>
                    <a:cubicBezTo>
                      <a:pt x="1222960" y="172099"/>
                      <a:pt x="1222875" y="172127"/>
                      <a:pt x="1222798" y="172148"/>
                    </a:cubicBezTo>
                    <a:lnTo>
                      <a:pt x="1031356" y="223550"/>
                    </a:lnTo>
                    <a:lnTo>
                      <a:pt x="937528" y="57563"/>
                    </a:lnTo>
                    <a:lnTo>
                      <a:pt x="1126867" y="6722"/>
                    </a:lnTo>
                    <a:cubicBezTo>
                      <a:pt x="1128746" y="6245"/>
                      <a:pt x="1129875" y="4331"/>
                      <a:pt x="1129391" y="2459"/>
                    </a:cubicBezTo>
                    <a:cubicBezTo>
                      <a:pt x="1129391" y="2451"/>
                      <a:pt x="1129391" y="2451"/>
                      <a:pt x="1129391" y="2445"/>
                    </a:cubicBezTo>
                    <a:cubicBezTo>
                      <a:pt x="1128879" y="551"/>
                      <a:pt x="1126937" y="-571"/>
                      <a:pt x="1125044" y="-80"/>
                    </a:cubicBezTo>
                    <a:lnTo>
                      <a:pt x="2548" y="301809"/>
                    </a:lnTo>
                    <a:cubicBezTo>
                      <a:pt x="612" y="302062"/>
                      <a:pt x="-755" y="303836"/>
                      <a:pt x="-503" y="305771"/>
                    </a:cubicBezTo>
                    <a:cubicBezTo>
                      <a:pt x="-250" y="307707"/>
                      <a:pt x="1524" y="309074"/>
                      <a:pt x="3459" y="308822"/>
                    </a:cubicBezTo>
                    <a:lnTo>
                      <a:pt x="4371" y="308822"/>
                    </a:lnTo>
                    <a:lnTo>
                      <a:pt x="46446" y="297602"/>
                    </a:lnTo>
                    <a:lnTo>
                      <a:pt x="136908" y="464500"/>
                    </a:lnTo>
                    <a:lnTo>
                      <a:pt x="100723" y="474248"/>
                    </a:lnTo>
                    <a:cubicBezTo>
                      <a:pt x="98914" y="474668"/>
                      <a:pt x="97785" y="476478"/>
                      <a:pt x="98206" y="478287"/>
                    </a:cubicBezTo>
                    <a:cubicBezTo>
                      <a:pt x="98220" y="478364"/>
                      <a:pt x="98248" y="478448"/>
                      <a:pt x="98269" y="478525"/>
                    </a:cubicBezTo>
                    <a:cubicBezTo>
                      <a:pt x="98683" y="480047"/>
                      <a:pt x="100057" y="481113"/>
                      <a:pt x="101635" y="481120"/>
                    </a:cubicBezTo>
                    <a:lnTo>
                      <a:pt x="102546" y="481120"/>
                    </a:lnTo>
                    <a:lnTo>
                      <a:pt x="140344" y="470952"/>
                    </a:lnTo>
                    <a:lnTo>
                      <a:pt x="230876" y="637850"/>
                    </a:lnTo>
                    <a:lnTo>
                      <a:pt x="205350" y="644863"/>
                    </a:lnTo>
                    <a:cubicBezTo>
                      <a:pt x="203415" y="645115"/>
                      <a:pt x="202047" y="646889"/>
                      <a:pt x="202300" y="648825"/>
                    </a:cubicBezTo>
                    <a:cubicBezTo>
                      <a:pt x="202552" y="650760"/>
                      <a:pt x="204327" y="652128"/>
                      <a:pt x="206262" y="651875"/>
                    </a:cubicBezTo>
                    <a:lnTo>
                      <a:pt x="207174" y="651875"/>
                    </a:lnTo>
                    <a:lnTo>
                      <a:pt x="234312" y="644863"/>
                    </a:lnTo>
                    <a:lnTo>
                      <a:pt x="335924" y="832308"/>
                    </a:lnTo>
                    <a:cubicBezTo>
                      <a:pt x="336555" y="833423"/>
                      <a:pt x="337726" y="834117"/>
                      <a:pt x="339009" y="834131"/>
                    </a:cubicBezTo>
                    <a:cubicBezTo>
                      <a:pt x="339598" y="834124"/>
                      <a:pt x="340173" y="833983"/>
                      <a:pt x="340692" y="833710"/>
                    </a:cubicBezTo>
                    <a:cubicBezTo>
                      <a:pt x="342368" y="832756"/>
                      <a:pt x="342985" y="830652"/>
                      <a:pt x="342095" y="828941"/>
                    </a:cubicBezTo>
                    <a:lnTo>
                      <a:pt x="240974" y="641917"/>
                    </a:lnTo>
                    <a:lnTo>
                      <a:pt x="449877" y="585817"/>
                    </a:lnTo>
                    <a:lnTo>
                      <a:pt x="555065" y="772210"/>
                    </a:lnTo>
                    <a:cubicBezTo>
                      <a:pt x="555696" y="773325"/>
                      <a:pt x="556867" y="774019"/>
                      <a:pt x="558151" y="774033"/>
                    </a:cubicBezTo>
                    <a:cubicBezTo>
                      <a:pt x="558768" y="774040"/>
                      <a:pt x="559378" y="773865"/>
                      <a:pt x="559904" y="773542"/>
                    </a:cubicBezTo>
                    <a:cubicBezTo>
                      <a:pt x="561559" y="772617"/>
                      <a:pt x="562148" y="770520"/>
                      <a:pt x="561222" y="768865"/>
                    </a:cubicBezTo>
                    <a:cubicBezTo>
                      <a:pt x="561201" y="768837"/>
                      <a:pt x="561187" y="768802"/>
                      <a:pt x="561166" y="768774"/>
                    </a:cubicBezTo>
                    <a:lnTo>
                      <a:pt x="456679" y="583924"/>
                    </a:lnTo>
                    <a:lnTo>
                      <a:pt x="675050" y="525159"/>
                    </a:lnTo>
                    <a:lnTo>
                      <a:pt x="780237" y="711622"/>
                    </a:lnTo>
                    <a:cubicBezTo>
                      <a:pt x="780862" y="712702"/>
                      <a:pt x="782005" y="713368"/>
                      <a:pt x="783253" y="713375"/>
                    </a:cubicBezTo>
                    <a:cubicBezTo>
                      <a:pt x="783863" y="713368"/>
                      <a:pt x="784459" y="713228"/>
                      <a:pt x="785006" y="712954"/>
                    </a:cubicBezTo>
                    <a:cubicBezTo>
                      <a:pt x="786654" y="711980"/>
                      <a:pt x="787243" y="709876"/>
                      <a:pt x="786338" y="708186"/>
                    </a:cubicBezTo>
                    <a:lnTo>
                      <a:pt x="682062" y="523265"/>
                    </a:lnTo>
                    <a:lnTo>
                      <a:pt x="900362" y="464640"/>
                    </a:lnTo>
                    <a:lnTo>
                      <a:pt x="1005550" y="651034"/>
                    </a:lnTo>
                    <a:cubicBezTo>
                      <a:pt x="1006146" y="652149"/>
                      <a:pt x="1007303" y="652850"/>
                      <a:pt x="1008565" y="652857"/>
                    </a:cubicBezTo>
                    <a:cubicBezTo>
                      <a:pt x="1009183" y="652871"/>
                      <a:pt x="1009793" y="652696"/>
                      <a:pt x="1010319" y="652366"/>
                    </a:cubicBezTo>
                    <a:cubicBezTo>
                      <a:pt x="1012002" y="651412"/>
                      <a:pt x="1012598" y="649280"/>
                      <a:pt x="1011651" y="647598"/>
                    </a:cubicBezTo>
                    <a:lnTo>
                      <a:pt x="907164" y="462747"/>
                    </a:lnTo>
                    <a:lnTo>
                      <a:pt x="1125394" y="404052"/>
                    </a:lnTo>
                    <a:lnTo>
                      <a:pt x="1230582" y="590515"/>
                    </a:lnTo>
                    <a:cubicBezTo>
                      <a:pt x="1231206" y="591595"/>
                      <a:pt x="1232349" y="592261"/>
                      <a:pt x="1233598" y="592269"/>
                    </a:cubicBezTo>
                    <a:cubicBezTo>
                      <a:pt x="1234208" y="592269"/>
                      <a:pt x="1234811" y="592128"/>
                      <a:pt x="1235351" y="591848"/>
                    </a:cubicBezTo>
                    <a:cubicBezTo>
                      <a:pt x="1236999" y="590873"/>
                      <a:pt x="1237588" y="588769"/>
                      <a:pt x="1236683" y="587079"/>
                    </a:cubicBezTo>
                    <a:lnTo>
                      <a:pt x="1132196" y="402159"/>
                    </a:lnTo>
                    <a:lnTo>
                      <a:pt x="1329108" y="349214"/>
                    </a:lnTo>
                    <a:cubicBezTo>
                      <a:pt x="1331030" y="348997"/>
                      <a:pt x="1332411" y="347258"/>
                      <a:pt x="1332194" y="345329"/>
                    </a:cubicBezTo>
                    <a:cubicBezTo>
                      <a:pt x="1332180" y="345196"/>
                      <a:pt x="1332152" y="345070"/>
                      <a:pt x="1332124" y="344937"/>
                    </a:cubicBezTo>
                    <a:close/>
                    <a:moveTo>
                      <a:pt x="1024694" y="225724"/>
                    </a:moveTo>
                    <a:lnTo>
                      <a:pt x="806464" y="284418"/>
                    </a:lnTo>
                    <a:lnTo>
                      <a:pt x="712637" y="118432"/>
                    </a:lnTo>
                    <a:lnTo>
                      <a:pt x="930867" y="59737"/>
                    </a:lnTo>
                    <a:close/>
                    <a:moveTo>
                      <a:pt x="480382" y="180843"/>
                    </a:moveTo>
                    <a:lnTo>
                      <a:pt x="574209" y="346830"/>
                    </a:lnTo>
                    <a:lnTo>
                      <a:pt x="355979" y="405525"/>
                    </a:lnTo>
                    <a:lnTo>
                      <a:pt x="262152" y="239538"/>
                    </a:lnTo>
                    <a:close/>
                    <a:moveTo>
                      <a:pt x="487394" y="178950"/>
                    </a:moveTo>
                    <a:lnTo>
                      <a:pt x="705624" y="120325"/>
                    </a:lnTo>
                    <a:lnTo>
                      <a:pt x="799452" y="286312"/>
                    </a:lnTo>
                    <a:lnTo>
                      <a:pt x="581222" y="344937"/>
                    </a:lnTo>
                    <a:close/>
                    <a:moveTo>
                      <a:pt x="53108" y="295709"/>
                    </a:moveTo>
                    <a:lnTo>
                      <a:pt x="255139" y="241432"/>
                    </a:lnTo>
                    <a:lnTo>
                      <a:pt x="348967" y="407418"/>
                    </a:lnTo>
                    <a:lnTo>
                      <a:pt x="143570" y="462607"/>
                    </a:lnTo>
                    <a:close/>
                    <a:moveTo>
                      <a:pt x="237538" y="635816"/>
                    </a:moveTo>
                    <a:lnTo>
                      <a:pt x="147006" y="468708"/>
                    </a:lnTo>
                    <a:lnTo>
                      <a:pt x="352473" y="413449"/>
                    </a:lnTo>
                    <a:lnTo>
                      <a:pt x="446371" y="579786"/>
                    </a:lnTo>
                    <a:close/>
                    <a:moveTo>
                      <a:pt x="453313" y="577823"/>
                    </a:moveTo>
                    <a:lnTo>
                      <a:pt x="359486" y="411485"/>
                    </a:lnTo>
                    <a:lnTo>
                      <a:pt x="577786" y="352791"/>
                    </a:lnTo>
                    <a:lnTo>
                      <a:pt x="671613" y="518777"/>
                    </a:lnTo>
                    <a:close/>
                    <a:moveTo>
                      <a:pt x="678626" y="516673"/>
                    </a:moveTo>
                    <a:lnTo>
                      <a:pt x="584798" y="350687"/>
                    </a:lnTo>
                    <a:lnTo>
                      <a:pt x="803028" y="292272"/>
                    </a:lnTo>
                    <a:lnTo>
                      <a:pt x="896856" y="458259"/>
                    </a:lnTo>
                    <a:close/>
                    <a:moveTo>
                      <a:pt x="903868" y="456155"/>
                    </a:moveTo>
                    <a:lnTo>
                      <a:pt x="810041" y="290169"/>
                    </a:lnTo>
                    <a:lnTo>
                      <a:pt x="1028271" y="231474"/>
                    </a:lnTo>
                    <a:lnTo>
                      <a:pt x="1122098" y="3974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03" name="Google Shape;303;p52"/>
            <p:cNvSpPr/>
            <p:nvPr/>
          </p:nvSpPr>
          <p:spPr>
            <a:xfrm flipH="1" rot="10800000">
              <a:off x="4251041" y="4131536"/>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52"/>
            <p:cNvSpPr/>
            <p:nvPr/>
          </p:nvSpPr>
          <p:spPr>
            <a:xfrm rot="10800000">
              <a:off x="735553" y="10649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05" name="Google Shape;305;p52"/>
            <p:cNvGrpSpPr/>
            <p:nvPr/>
          </p:nvGrpSpPr>
          <p:grpSpPr>
            <a:xfrm flipH="1">
              <a:off x="233268" y="3715950"/>
              <a:ext cx="769627" cy="610670"/>
              <a:chOff x="8617240" y="3715950"/>
              <a:chExt cx="769627" cy="610670"/>
            </a:xfrm>
          </p:grpSpPr>
          <p:sp>
            <p:nvSpPr>
              <p:cNvPr id="306" name="Google Shape;306;p52"/>
              <p:cNvSpPr/>
              <p:nvPr/>
            </p:nvSpPr>
            <p:spPr>
              <a:xfrm>
                <a:off x="8617240" y="3715950"/>
                <a:ext cx="769627" cy="610670"/>
              </a:xfrm>
              <a:custGeom>
                <a:rect b="b" l="l" r="r" t="t"/>
                <a:pathLst>
                  <a:path extrusionOk="0" h="830844" w="1047111">
                    <a:moveTo>
                      <a:pt x="1046579" y="264107"/>
                    </a:moveTo>
                    <a:lnTo>
                      <a:pt x="478564" y="-195"/>
                    </a:lnTo>
                    <a:lnTo>
                      <a:pt x="448901" y="69930"/>
                    </a:lnTo>
                    <a:cubicBezTo>
                      <a:pt x="365241" y="266471"/>
                      <a:pt x="207670" y="422240"/>
                      <a:pt x="10197" y="503585"/>
                    </a:cubicBezTo>
                    <a:lnTo>
                      <a:pt x="-533" y="508073"/>
                    </a:lnTo>
                    <a:lnTo>
                      <a:pt x="586697" y="830650"/>
                    </a:lnTo>
                    <a:cubicBezTo>
                      <a:pt x="781715" y="744325"/>
                      <a:pt x="927015" y="545590"/>
                      <a:pt x="994266" y="38738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52"/>
              <p:cNvSpPr/>
              <p:nvPr/>
            </p:nvSpPr>
            <p:spPr>
              <a:xfrm>
                <a:off x="8898705" y="3918620"/>
                <a:ext cx="314311" cy="200512"/>
              </a:xfrm>
              <a:custGeom>
                <a:rect b="b" l="l" r="r" t="t"/>
                <a:pathLst>
                  <a:path extrusionOk="0" h="272806" w="427634">
                    <a:moveTo>
                      <a:pt x="423589" y="169098"/>
                    </a:moveTo>
                    <a:cubicBezTo>
                      <a:pt x="423028" y="169091"/>
                      <a:pt x="422537" y="168972"/>
                      <a:pt x="422046" y="168747"/>
                    </a:cubicBezTo>
                    <a:lnTo>
                      <a:pt x="99470" y="6477"/>
                    </a:lnTo>
                    <a:cubicBezTo>
                      <a:pt x="97787" y="5650"/>
                      <a:pt x="97016" y="3595"/>
                      <a:pt x="97857" y="1891"/>
                    </a:cubicBezTo>
                    <a:cubicBezTo>
                      <a:pt x="97857" y="1849"/>
                      <a:pt x="97927" y="1814"/>
                      <a:pt x="97927" y="1779"/>
                    </a:cubicBezTo>
                    <a:cubicBezTo>
                      <a:pt x="98769" y="40"/>
                      <a:pt x="100872" y="-690"/>
                      <a:pt x="102625" y="159"/>
                    </a:cubicBezTo>
                    <a:cubicBezTo>
                      <a:pt x="102625" y="166"/>
                      <a:pt x="102625" y="166"/>
                      <a:pt x="102625" y="166"/>
                    </a:cubicBezTo>
                    <a:lnTo>
                      <a:pt x="425202" y="162436"/>
                    </a:lnTo>
                    <a:cubicBezTo>
                      <a:pt x="426885" y="163334"/>
                      <a:pt x="427587" y="165409"/>
                      <a:pt x="426745" y="167134"/>
                    </a:cubicBezTo>
                    <a:cubicBezTo>
                      <a:pt x="426184" y="168340"/>
                      <a:pt x="424922" y="169098"/>
                      <a:pt x="423589" y="169098"/>
                    </a:cubicBezTo>
                    <a:close/>
                    <a:moveTo>
                      <a:pt x="328709" y="270990"/>
                    </a:moveTo>
                    <a:cubicBezTo>
                      <a:pt x="329621" y="269272"/>
                      <a:pt x="328920" y="267154"/>
                      <a:pt x="327237" y="266256"/>
                    </a:cubicBezTo>
                    <a:cubicBezTo>
                      <a:pt x="327237" y="266242"/>
                      <a:pt x="327167" y="266236"/>
                      <a:pt x="327167" y="266221"/>
                    </a:cubicBezTo>
                    <a:lnTo>
                      <a:pt x="4590" y="103951"/>
                    </a:lnTo>
                    <a:cubicBezTo>
                      <a:pt x="2837" y="103082"/>
                      <a:pt x="734" y="103783"/>
                      <a:pt x="-178" y="105529"/>
                    </a:cubicBezTo>
                    <a:cubicBezTo>
                      <a:pt x="-1019" y="107275"/>
                      <a:pt x="-318" y="109393"/>
                      <a:pt x="1435" y="110263"/>
                    </a:cubicBezTo>
                    <a:lnTo>
                      <a:pt x="324011" y="272532"/>
                    </a:lnTo>
                    <a:cubicBezTo>
                      <a:pt x="324572" y="272638"/>
                      <a:pt x="325063" y="272638"/>
                      <a:pt x="325624" y="272532"/>
                    </a:cubicBezTo>
                    <a:cubicBezTo>
                      <a:pt x="326887" y="272610"/>
                      <a:pt x="328008" y="272021"/>
                      <a:pt x="328709" y="2709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08" name="Google Shape;308;p52"/>
            <p:cNvGrpSpPr/>
            <p:nvPr/>
          </p:nvGrpSpPr>
          <p:grpSpPr>
            <a:xfrm flipH="1">
              <a:off x="1822175" y="381350"/>
              <a:ext cx="939446" cy="939446"/>
              <a:chOff x="7314317" y="1694632"/>
              <a:chExt cx="1286384" cy="1286384"/>
            </a:xfrm>
          </p:grpSpPr>
          <p:sp>
            <p:nvSpPr>
              <p:cNvPr id="309" name="Google Shape;309;p52"/>
              <p:cNvSpPr/>
              <p:nvPr/>
            </p:nvSpPr>
            <p:spPr>
              <a:xfrm>
                <a:off x="7314317" y="1694632"/>
                <a:ext cx="1286384" cy="1286384"/>
              </a:xfrm>
              <a:custGeom>
                <a:rect b="b" l="l" r="r" t="t"/>
                <a:pathLst>
                  <a:path extrusionOk="0" h="1286384" w="1286384">
                    <a:moveTo>
                      <a:pt x="1285480" y="766636"/>
                    </a:moveTo>
                    <a:lnTo>
                      <a:pt x="1285480" y="519888"/>
                    </a:lnTo>
                    <a:lnTo>
                      <a:pt x="1090842" y="519888"/>
                    </a:lnTo>
                    <a:cubicBezTo>
                      <a:pt x="1080609" y="482684"/>
                      <a:pt x="1065797" y="446908"/>
                      <a:pt x="1046677" y="413380"/>
                    </a:cubicBezTo>
                    <a:lnTo>
                      <a:pt x="1184357" y="275700"/>
                    </a:lnTo>
                    <a:lnTo>
                      <a:pt x="1009850" y="101192"/>
                    </a:lnTo>
                    <a:lnTo>
                      <a:pt x="872439" y="238603"/>
                    </a:lnTo>
                    <a:cubicBezTo>
                      <a:pt x="838911" y="219503"/>
                      <a:pt x="803161" y="204671"/>
                      <a:pt x="765931" y="194438"/>
                    </a:cubicBezTo>
                    <a:lnTo>
                      <a:pt x="765931" y="70"/>
                    </a:lnTo>
                    <a:lnTo>
                      <a:pt x="519183" y="70"/>
                    </a:lnTo>
                    <a:lnTo>
                      <a:pt x="519183" y="194707"/>
                    </a:lnTo>
                    <a:cubicBezTo>
                      <a:pt x="481952" y="204941"/>
                      <a:pt x="446202" y="219772"/>
                      <a:pt x="412674" y="238873"/>
                    </a:cubicBezTo>
                    <a:lnTo>
                      <a:pt x="274994" y="101192"/>
                    </a:lnTo>
                    <a:lnTo>
                      <a:pt x="100487" y="275700"/>
                    </a:lnTo>
                    <a:lnTo>
                      <a:pt x="237898" y="413649"/>
                    </a:lnTo>
                    <a:cubicBezTo>
                      <a:pt x="218778" y="447164"/>
                      <a:pt x="203966" y="482947"/>
                      <a:pt x="193732" y="520158"/>
                    </a:cubicBezTo>
                    <a:lnTo>
                      <a:pt x="-905" y="520158"/>
                    </a:lnTo>
                    <a:lnTo>
                      <a:pt x="-905" y="766905"/>
                    </a:lnTo>
                    <a:lnTo>
                      <a:pt x="193732" y="766905"/>
                    </a:lnTo>
                    <a:cubicBezTo>
                      <a:pt x="203966" y="804116"/>
                      <a:pt x="218778" y="839899"/>
                      <a:pt x="237898" y="873414"/>
                    </a:cubicBezTo>
                    <a:lnTo>
                      <a:pt x="100218" y="1010825"/>
                    </a:lnTo>
                    <a:lnTo>
                      <a:pt x="274725" y="1185332"/>
                    </a:lnTo>
                    <a:lnTo>
                      <a:pt x="412405" y="1047652"/>
                    </a:lnTo>
                    <a:cubicBezTo>
                      <a:pt x="445933" y="1066779"/>
                      <a:pt x="481683" y="1081617"/>
                      <a:pt x="518914" y="1091817"/>
                    </a:cubicBezTo>
                    <a:lnTo>
                      <a:pt x="518914" y="1286455"/>
                    </a:lnTo>
                    <a:lnTo>
                      <a:pt x="765661" y="1286455"/>
                    </a:lnTo>
                    <a:lnTo>
                      <a:pt x="765661" y="1091817"/>
                    </a:lnTo>
                    <a:cubicBezTo>
                      <a:pt x="802892" y="1081617"/>
                      <a:pt x="838642" y="1066779"/>
                      <a:pt x="872169" y="1047652"/>
                    </a:cubicBezTo>
                    <a:lnTo>
                      <a:pt x="1009850" y="1185332"/>
                    </a:lnTo>
                    <a:lnTo>
                      <a:pt x="1184357" y="1010825"/>
                    </a:lnTo>
                    <a:lnTo>
                      <a:pt x="1046677" y="873144"/>
                    </a:lnTo>
                    <a:cubicBezTo>
                      <a:pt x="1065797" y="839616"/>
                      <a:pt x="1080609" y="803840"/>
                      <a:pt x="1090842" y="766636"/>
                    </a:cubicBezTo>
                    <a:close/>
                    <a:moveTo>
                      <a:pt x="642254" y="848301"/>
                    </a:moveTo>
                    <a:cubicBezTo>
                      <a:pt x="529013" y="848301"/>
                      <a:pt x="437181" y="756490"/>
                      <a:pt x="437181" y="643228"/>
                    </a:cubicBezTo>
                    <a:cubicBezTo>
                      <a:pt x="437181" y="529967"/>
                      <a:pt x="529013" y="438156"/>
                      <a:pt x="642254" y="438156"/>
                    </a:cubicBezTo>
                    <a:cubicBezTo>
                      <a:pt x="755495" y="438156"/>
                      <a:pt x="847327" y="529967"/>
                      <a:pt x="847327" y="643228"/>
                    </a:cubicBezTo>
                    <a:cubicBezTo>
                      <a:pt x="847327" y="643249"/>
                      <a:pt x="847327" y="643276"/>
                      <a:pt x="847327" y="643296"/>
                    </a:cubicBezTo>
                    <a:cubicBezTo>
                      <a:pt x="847259" y="756530"/>
                      <a:pt x="755495" y="848301"/>
                      <a:pt x="642254" y="84830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52"/>
              <p:cNvSpPr/>
              <p:nvPr/>
            </p:nvSpPr>
            <p:spPr>
              <a:xfrm>
                <a:off x="7576347" y="1956730"/>
                <a:ext cx="762257" cy="762257"/>
              </a:xfrm>
              <a:custGeom>
                <a:rect b="b" l="l" r="r" t="t"/>
                <a:pathLst>
                  <a:path extrusionOk="0" h="762257" w="762257">
                    <a:moveTo>
                      <a:pt x="380225" y="762327"/>
                    </a:moveTo>
                    <a:cubicBezTo>
                      <a:pt x="169766" y="762327"/>
                      <a:pt x="-905" y="591691"/>
                      <a:pt x="-905" y="381198"/>
                    </a:cubicBezTo>
                    <a:cubicBezTo>
                      <a:pt x="-905" y="170706"/>
                      <a:pt x="169766" y="70"/>
                      <a:pt x="380225" y="70"/>
                    </a:cubicBezTo>
                    <a:cubicBezTo>
                      <a:pt x="590683" y="70"/>
                      <a:pt x="761353" y="170706"/>
                      <a:pt x="761353" y="381198"/>
                    </a:cubicBezTo>
                    <a:cubicBezTo>
                      <a:pt x="761151" y="591597"/>
                      <a:pt x="590616" y="762105"/>
                      <a:pt x="380225" y="762327"/>
                    </a:cubicBezTo>
                    <a:close/>
                    <a:moveTo>
                      <a:pt x="380225" y="10169"/>
                    </a:moveTo>
                    <a:cubicBezTo>
                      <a:pt x="175286" y="10169"/>
                      <a:pt x="9194" y="176287"/>
                      <a:pt x="9194" y="381198"/>
                    </a:cubicBezTo>
                    <a:cubicBezTo>
                      <a:pt x="9194" y="586110"/>
                      <a:pt x="175286" y="752228"/>
                      <a:pt x="380225" y="752228"/>
                    </a:cubicBezTo>
                    <a:cubicBezTo>
                      <a:pt x="585162" y="752228"/>
                      <a:pt x="751254" y="586110"/>
                      <a:pt x="751254" y="381198"/>
                    </a:cubicBezTo>
                    <a:cubicBezTo>
                      <a:pt x="751052" y="176375"/>
                      <a:pt x="585028" y="10391"/>
                      <a:pt x="380225" y="1016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2">
    <p:spTree>
      <p:nvGrpSpPr>
        <p:cNvPr id="14" name="Shape 14"/>
        <p:cNvGrpSpPr/>
        <p:nvPr/>
      </p:nvGrpSpPr>
      <p:grpSpPr>
        <a:xfrm>
          <a:off x="0" y="0"/>
          <a:ext cx="0" cy="0"/>
          <a:chOff x="0" y="0"/>
          <a:chExt cx="0" cy="0"/>
        </a:xfrm>
      </p:grpSpPr>
      <p:cxnSp>
        <p:nvCxnSpPr>
          <p:cNvPr id="15" name="Google Shape;15;p33"/>
          <p:cNvCxnSpPr/>
          <p:nvPr/>
        </p:nvCxnSpPr>
        <p:spPr>
          <a:xfrm>
            <a:off x="697800" y="397250"/>
            <a:ext cx="7748400" cy="0"/>
          </a:xfrm>
          <a:prstGeom prst="straightConnector1">
            <a:avLst/>
          </a:prstGeom>
          <a:noFill/>
          <a:ln cap="flat" cmpd="sng" w="9525">
            <a:solidFill>
              <a:schemeClr val="dk1"/>
            </a:solidFill>
            <a:prstDash val="solid"/>
            <a:round/>
            <a:headEnd len="sm" w="sm" type="none"/>
            <a:tailEnd len="sm" w="sm" type="none"/>
          </a:ln>
        </p:spPr>
      </p:cxnSp>
      <p:sp>
        <p:nvSpPr>
          <p:cNvPr id="16" name="Google Shape;16;p33"/>
          <p:cNvSpPr txBox="1"/>
          <p:nvPr>
            <p:ph idx="1" type="subTitle"/>
          </p:nvPr>
        </p:nvSpPr>
        <p:spPr>
          <a:xfrm>
            <a:off x="1205700" y="1409975"/>
            <a:ext cx="6732600" cy="162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7" name="Google Shape;17;p3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8" name="Google Shape;18;p33"/>
          <p:cNvGrpSpPr/>
          <p:nvPr/>
        </p:nvGrpSpPr>
        <p:grpSpPr>
          <a:xfrm>
            <a:off x="-3146612" y="3812919"/>
            <a:ext cx="14269506" cy="4593927"/>
            <a:chOff x="-3146612" y="3812919"/>
            <a:chExt cx="14269506" cy="4593927"/>
          </a:xfrm>
        </p:grpSpPr>
        <p:sp>
          <p:nvSpPr>
            <p:cNvPr id="19" name="Google Shape;19;p33"/>
            <p:cNvSpPr/>
            <p:nvPr/>
          </p:nvSpPr>
          <p:spPr>
            <a:xfrm>
              <a:off x="-3146612" y="3812919"/>
              <a:ext cx="4672686" cy="4428092"/>
            </a:xfrm>
            <a:custGeom>
              <a:rect b="b" l="l" r="r" t="t"/>
              <a:pathLst>
                <a:path extrusionOk="0" h="3002096" w="3167923">
                  <a:moveTo>
                    <a:pt x="1925021" y="1727"/>
                  </a:moveTo>
                  <a:cubicBezTo>
                    <a:pt x="1538539" y="-12745"/>
                    <a:pt x="1114231" y="100404"/>
                    <a:pt x="767425" y="269551"/>
                  </a:cubicBezTo>
                  <a:cubicBezTo>
                    <a:pt x="424073" y="436849"/>
                    <a:pt x="147533" y="715033"/>
                    <a:pt x="45814" y="1091113"/>
                  </a:cubicBezTo>
                  <a:cubicBezTo>
                    <a:pt x="-145577" y="1798787"/>
                    <a:pt x="288763" y="2572408"/>
                    <a:pt x="939739" y="2866957"/>
                  </a:cubicBezTo>
                  <a:cubicBezTo>
                    <a:pt x="1734617" y="3226673"/>
                    <a:pt x="2707689" y="2843481"/>
                    <a:pt x="3048944" y="2040543"/>
                  </a:cubicBezTo>
                  <a:cubicBezTo>
                    <a:pt x="3400807" y="1213431"/>
                    <a:pt x="2953968" y="73185"/>
                    <a:pt x="1977114" y="4523"/>
                  </a:cubicBezTo>
                  <a:cubicBezTo>
                    <a:pt x="1959764" y="3290"/>
                    <a:pt x="1942401" y="2356"/>
                    <a:pt x="1925021" y="1727"/>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33"/>
            <p:cNvSpPr/>
            <p:nvPr/>
          </p:nvSpPr>
          <p:spPr>
            <a:xfrm>
              <a:off x="6444364" y="3946755"/>
              <a:ext cx="4678530" cy="4460091"/>
            </a:xfrm>
            <a:custGeom>
              <a:rect b="b" l="l" r="r" t="t"/>
              <a:pathLst>
                <a:path extrusionOk="0" h="2600636" w="2728006">
                  <a:moveTo>
                    <a:pt x="2665212" y="1578229"/>
                  </a:moveTo>
                  <a:lnTo>
                    <a:pt x="2727707" y="429268"/>
                  </a:lnTo>
                  <a:cubicBezTo>
                    <a:pt x="2742508" y="157373"/>
                    <a:pt x="2491048" y="-51779"/>
                    <a:pt x="2226390" y="12031"/>
                  </a:cubicBezTo>
                  <a:lnTo>
                    <a:pt x="311454" y="474535"/>
                  </a:lnTo>
                  <a:cubicBezTo>
                    <a:pt x="93227" y="527261"/>
                    <a:pt x="-40939" y="746911"/>
                    <a:pt x="11786" y="965137"/>
                  </a:cubicBezTo>
                  <a:cubicBezTo>
                    <a:pt x="16453" y="984466"/>
                    <a:pt x="22538" y="1003424"/>
                    <a:pt x="29980" y="1021860"/>
                  </a:cubicBezTo>
                  <a:lnTo>
                    <a:pt x="564888" y="2346589"/>
                  </a:lnTo>
                  <a:cubicBezTo>
                    <a:pt x="648886" y="2554795"/>
                    <a:pt x="885750" y="2655486"/>
                    <a:pt x="1093957" y="2571488"/>
                  </a:cubicBezTo>
                  <a:cubicBezTo>
                    <a:pt x="1102427" y="2568076"/>
                    <a:pt x="1110773" y="2564375"/>
                    <a:pt x="1118996" y="2560387"/>
                  </a:cubicBezTo>
                  <a:lnTo>
                    <a:pt x="2436489" y="1922281"/>
                  </a:lnTo>
                  <a:cubicBezTo>
                    <a:pt x="2569660" y="1857771"/>
                    <a:pt x="2657277" y="1725993"/>
                    <a:pt x="2665212" y="1578229"/>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1" name="Google Shape;21;p33"/>
          <p:cNvGrpSpPr/>
          <p:nvPr/>
        </p:nvGrpSpPr>
        <p:grpSpPr>
          <a:xfrm>
            <a:off x="-743575" y="817908"/>
            <a:ext cx="9575893" cy="2795297"/>
            <a:chOff x="-743575" y="817908"/>
            <a:chExt cx="9575893" cy="2795297"/>
          </a:xfrm>
        </p:grpSpPr>
        <p:grpSp>
          <p:nvGrpSpPr>
            <p:cNvPr id="22" name="Google Shape;22;p33"/>
            <p:cNvGrpSpPr/>
            <p:nvPr/>
          </p:nvGrpSpPr>
          <p:grpSpPr>
            <a:xfrm>
              <a:off x="-743575" y="817908"/>
              <a:ext cx="1271585" cy="1042133"/>
              <a:chOff x="3147231" y="1221519"/>
              <a:chExt cx="1728166" cy="1416327"/>
            </a:xfrm>
          </p:grpSpPr>
          <p:sp>
            <p:nvSpPr>
              <p:cNvPr id="23" name="Google Shape;23;p33"/>
              <p:cNvSpPr/>
              <p:nvPr/>
            </p:nvSpPr>
            <p:spPr>
              <a:xfrm>
                <a:off x="3174649" y="1281342"/>
                <a:ext cx="1700748" cy="1211835"/>
              </a:xfrm>
              <a:custGeom>
                <a:rect b="b" l="l" r="r" t="t"/>
                <a:pathLst>
                  <a:path extrusionOk="0" h="1211835" w="1700748">
                    <a:moveTo>
                      <a:pt x="0" y="319982"/>
                    </a:moveTo>
                    <a:lnTo>
                      <a:pt x="1190237" y="0"/>
                    </a:lnTo>
                    <a:lnTo>
                      <a:pt x="1700749" y="891854"/>
                    </a:lnTo>
                    <a:lnTo>
                      <a:pt x="510512" y="1211835"/>
                    </a:lnTo>
                    <a:lnTo>
                      <a:pt x="0" y="3199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33"/>
              <p:cNvSpPr/>
              <p:nvPr/>
            </p:nvSpPr>
            <p:spPr>
              <a:xfrm>
                <a:off x="3147231" y="1601324"/>
                <a:ext cx="537931" cy="1036522"/>
              </a:xfrm>
              <a:custGeom>
                <a:rect b="b" l="l" r="r" t="t"/>
                <a:pathLst>
                  <a:path extrusionOk="0" h="1036522" w="537931">
                    <a:moveTo>
                      <a:pt x="0" y="1036522"/>
                    </a:moveTo>
                    <a:lnTo>
                      <a:pt x="27419" y="0"/>
                    </a:lnTo>
                    <a:lnTo>
                      <a:pt x="537931" y="891854"/>
                    </a:lnTo>
                    <a:lnTo>
                      <a:pt x="0" y="103652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33"/>
              <p:cNvSpPr/>
              <p:nvPr/>
            </p:nvSpPr>
            <p:spPr>
              <a:xfrm>
                <a:off x="3174217" y="2371793"/>
                <a:ext cx="466345" cy="233657"/>
              </a:xfrm>
              <a:custGeom>
                <a:rect b="b" l="l" r="r" t="t"/>
                <a:pathLst>
                  <a:path extrusionOk="0" h="233657" w="466345">
                    <a:moveTo>
                      <a:pt x="2985" y="233460"/>
                    </a:moveTo>
                    <a:cubicBezTo>
                      <a:pt x="2186" y="233488"/>
                      <a:pt x="1414" y="233208"/>
                      <a:pt x="811" y="232689"/>
                    </a:cubicBezTo>
                    <a:cubicBezTo>
                      <a:pt x="-697" y="231532"/>
                      <a:pt x="-977" y="229379"/>
                      <a:pt x="180" y="227871"/>
                    </a:cubicBezTo>
                    <a:cubicBezTo>
                      <a:pt x="201" y="227843"/>
                      <a:pt x="229" y="227808"/>
                      <a:pt x="250" y="227780"/>
                    </a:cubicBezTo>
                    <a:lnTo>
                      <a:pt x="180823" y="1135"/>
                    </a:lnTo>
                    <a:cubicBezTo>
                      <a:pt x="181784" y="-99"/>
                      <a:pt x="183453" y="-534"/>
                      <a:pt x="184890" y="83"/>
                    </a:cubicBezTo>
                    <a:lnTo>
                      <a:pt x="463498" y="103237"/>
                    </a:lnTo>
                    <a:cubicBezTo>
                      <a:pt x="465321" y="103896"/>
                      <a:pt x="466261" y="105902"/>
                      <a:pt x="465602" y="107725"/>
                    </a:cubicBezTo>
                    <a:cubicBezTo>
                      <a:pt x="464886" y="109528"/>
                      <a:pt x="462881" y="110453"/>
                      <a:pt x="461044" y="109829"/>
                    </a:cubicBezTo>
                    <a:lnTo>
                      <a:pt x="184890" y="7516"/>
                    </a:lnTo>
                    <a:lnTo>
                      <a:pt x="5860" y="231917"/>
                    </a:lnTo>
                    <a:cubicBezTo>
                      <a:pt x="5229" y="232892"/>
                      <a:pt x="4142" y="233474"/>
                      <a:pt x="2985" y="2334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33"/>
              <p:cNvSpPr/>
              <p:nvPr/>
            </p:nvSpPr>
            <p:spPr>
              <a:xfrm>
                <a:off x="3260146" y="1221519"/>
                <a:ext cx="1089421" cy="415233"/>
              </a:xfrm>
              <a:custGeom>
                <a:rect b="b" l="l" r="r" t="t"/>
                <a:pathLst>
                  <a:path extrusionOk="0" h="415233" w="1089421">
                    <a:moveTo>
                      <a:pt x="159480" y="415023"/>
                    </a:moveTo>
                    <a:cubicBezTo>
                      <a:pt x="158056" y="415037"/>
                      <a:pt x="156773" y="414174"/>
                      <a:pt x="156254" y="412849"/>
                    </a:cubicBezTo>
                    <a:lnTo>
                      <a:pt x="105974" y="288587"/>
                    </a:lnTo>
                    <a:cubicBezTo>
                      <a:pt x="95652" y="262346"/>
                      <a:pt x="66017" y="249450"/>
                      <a:pt x="39776" y="259772"/>
                    </a:cubicBezTo>
                    <a:cubicBezTo>
                      <a:pt x="15456" y="269337"/>
                      <a:pt x="2287" y="295732"/>
                      <a:pt x="9272" y="320914"/>
                    </a:cubicBezTo>
                    <a:lnTo>
                      <a:pt x="15092" y="342513"/>
                    </a:lnTo>
                    <a:cubicBezTo>
                      <a:pt x="15576" y="344385"/>
                      <a:pt x="14453" y="346300"/>
                      <a:pt x="12581" y="346791"/>
                    </a:cubicBezTo>
                    <a:cubicBezTo>
                      <a:pt x="12575" y="346791"/>
                      <a:pt x="12575" y="346791"/>
                      <a:pt x="12567" y="346791"/>
                    </a:cubicBezTo>
                    <a:cubicBezTo>
                      <a:pt x="10744" y="347317"/>
                      <a:pt x="8837" y="346258"/>
                      <a:pt x="8318" y="344435"/>
                    </a:cubicBezTo>
                    <a:cubicBezTo>
                      <a:pt x="8311" y="344399"/>
                      <a:pt x="8297" y="344371"/>
                      <a:pt x="8290" y="344336"/>
                    </a:cubicBezTo>
                    <a:lnTo>
                      <a:pt x="2469" y="322738"/>
                    </a:lnTo>
                    <a:cubicBezTo>
                      <a:pt x="-7699" y="292219"/>
                      <a:pt x="8802" y="259239"/>
                      <a:pt x="39320" y="249071"/>
                    </a:cubicBezTo>
                    <a:cubicBezTo>
                      <a:pt x="69839" y="238903"/>
                      <a:pt x="102818" y="255403"/>
                      <a:pt x="112987" y="285922"/>
                    </a:cubicBezTo>
                    <a:lnTo>
                      <a:pt x="163056" y="410184"/>
                    </a:lnTo>
                    <a:cubicBezTo>
                      <a:pt x="163807" y="411923"/>
                      <a:pt x="163007" y="413950"/>
                      <a:pt x="161261" y="414700"/>
                    </a:cubicBezTo>
                    <a:cubicBezTo>
                      <a:pt x="161233" y="414714"/>
                      <a:pt x="161198" y="414728"/>
                      <a:pt x="161163" y="414742"/>
                    </a:cubicBezTo>
                    <a:cubicBezTo>
                      <a:pt x="160637" y="414988"/>
                      <a:pt x="160055" y="415079"/>
                      <a:pt x="159480" y="415023"/>
                    </a:cubicBezTo>
                    <a:close/>
                    <a:moveTo>
                      <a:pt x="315298" y="372948"/>
                    </a:moveTo>
                    <a:cubicBezTo>
                      <a:pt x="317065" y="372253"/>
                      <a:pt x="317928" y="370255"/>
                      <a:pt x="317234" y="368487"/>
                    </a:cubicBezTo>
                    <a:cubicBezTo>
                      <a:pt x="317220" y="368459"/>
                      <a:pt x="317206" y="368424"/>
                      <a:pt x="317192" y="368389"/>
                    </a:cubicBezTo>
                    <a:lnTo>
                      <a:pt x="267262" y="244408"/>
                    </a:lnTo>
                    <a:cubicBezTo>
                      <a:pt x="255117" y="214689"/>
                      <a:pt x="221183" y="200432"/>
                      <a:pt x="191457" y="212578"/>
                    </a:cubicBezTo>
                    <a:cubicBezTo>
                      <a:pt x="164431" y="223616"/>
                      <a:pt x="149788" y="252991"/>
                      <a:pt x="157236" y="281224"/>
                    </a:cubicBezTo>
                    <a:lnTo>
                      <a:pt x="163056" y="302822"/>
                    </a:lnTo>
                    <a:cubicBezTo>
                      <a:pt x="163561" y="304758"/>
                      <a:pt x="165539" y="305922"/>
                      <a:pt x="167474" y="305417"/>
                    </a:cubicBezTo>
                    <a:cubicBezTo>
                      <a:pt x="169410" y="304912"/>
                      <a:pt x="170573" y="302934"/>
                      <a:pt x="170069" y="300999"/>
                    </a:cubicBezTo>
                    <a:lnTo>
                      <a:pt x="164248" y="279400"/>
                    </a:lnTo>
                    <a:cubicBezTo>
                      <a:pt x="156583" y="252269"/>
                      <a:pt x="172362" y="224057"/>
                      <a:pt x="199493" y="216393"/>
                    </a:cubicBezTo>
                    <a:cubicBezTo>
                      <a:pt x="224808" y="209233"/>
                      <a:pt x="251414" y="222487"/>
                      <a:pt x="260951" y="247002"/>
                    </a:cubicBezTo>
                    <a:lnTo>
                      <a:pt x="311091" y="371335"/>
                    </a:lnTo>
                    <a:cubicBezTo>
                      <a:pt x="311609" y="372660"/>
                      <a:pt x="312893" y="373522"/>
                      <a:pt x="314317" y="373508"/>
                    </a:cubicBezTo>
                    <a:cubicBezTo>
                      <a:pt x="314660" y="373473"/>
                      <a:pt x="314990" y="373375"/>
                      <a:pt x="315298" y="373228"/>
                    </a:cubicBezTo>
                    <a:close/>
                    <a:moveTo>
                      <a:pt x="469574" y="331433"/>
                    </a:moveTo>
                    <a:cubicBezTo>
                      <a:pt x="471348" y="330690"/>
                      <a:pt x="472218" y="328677"/>
                      <a:pt x="471537" y="326875"/>
                    </a:cubicBezTo>
                    <a:lnTo>
                      <a:pt x="421538" y="202894"/>
                    </a:lnTo>
                    <a:cubicBezTo>
                      <a:pt x="409392" y="173175"/>
                      <a:pt x="375459" y="158918"/>
                      <a:pt x="345733" y="171064"/>
                    </a:cubicBezTo>
                    <a:cubicBezTo>
                      <a:pt x="318706" y="182101"/>
                      <a:pt x="304064" y="211477"/>
                      <a:pt x="311511" y="239709"/>
                    </a:cubicBezTo>
                    <a:lnTo>
                      <a:pt x="317332" y="261238"/>
                    </a:lnTo>
                    <a:cubicBezTo>
                      <a:pt x="317809" y="263117"/>
                      <a:pt x="319723" y="264246"/>
                      <a:pt x="321595" y="263762"/>
                    </a:cubicBezTo>
                    <a:cubicBezTo>
                      <a:pt x="321603" y="263762"/>
                      <a:pt x="321603" y="263762"/>
                      <a:pt x="321610" y="263762"/>
                    </a:cubicBezTo>
                    <a:cubicBezTo>
                      <a:pt x="323503" y="263251"/>
                      <a:pt x="324625" y="261308"/>
                      <a:pt x="324134" y="259415"/>
                    </a:cubicBezTo>
                    <a:lnTo>
                      <a:pt x="318314" y="237886"/>
                    </a:lnTo>
                    <a:cubicBezTo>
                      <a:pt x="310649" y="210755"/>
                      <a:pt x="326427" y="182543"/>
                      <a:pt x="353559" y="174878"/>
                    </a:cubicBezTo>
                    <a:cubicBezTo>
                      <a:pt x="378874" y="167719"/>
                      <a:pt x="405480" y="180972"/>
                      <a:pt x="415016" y="205488"/>
                    </a:cubicBezTo>
                    <a:lnTo>
                      <a:pt x="465226" y="329891"/>
                    </a:lnTo>
                    <a:cubicBezTo>
                      <a:pt x="465724" y="331237"/>
                      <a:pt x="467014" y="332135"/>
                      <a:pt x="468452" y="332135"/>
                    </a:cubicBezTo>
                    <a:cubicBezTo>
                      <a:pt x="468915" y="332064"/>
                      <a:pt x="469364" y="331924"/>
                      <a:pt x="469784" y="331714"/>
                    </a:cubicBezTo>
                    <a:close/>
                    <a:moveTo>
                      <a:pt x="623849" y="289919"/>
                    </a:moveTo>
                    <a:cubicBezTo>
                      <a:pt x="625652" y="289204"/>
                      <a:pt x="626528" y="287170"/>
                      <a:pt x="625813" y="285368"/>
                    </a:cubicBezTo>
                    <a:cubicBezTo>
                      <a:pt x="625813" y="285368"/>
                      <a:pt x="625813" y="285361"/>
                      <a:pt x="625813" y="285361"/>
                    </a:cubicBezTo>
                    <a:lnTo>
                      <a:pt x="575814" y="161590"/>
                    </a:lnTo>
                    <a:cubicBezTo>
                      <a:pt x="563759" y="131871"/>
                      <a:pt x="529903" y="117551"/>
                      <a:pt x="500184" y="129606"/>
                    </a:cubicBezTo>
                    <a:cubicBezTo>
                      <a:pt x="488129" y="134493"/>
                      <a:pt x="478066" y="143287"/>
                      <a:pt x="471608" y="154577"/>
                    </a:cubicBezTo>
                    <a:cubicBezTo>
                      <a:pt x="463838" y="167887"/>
                      <a:pt x="461769" y="183763"/>
                      <a:pt x="465857" y="198616"/>
                    </a:cubicBezTo>
                    <a:lnTo>
                      <a:pt x="471608" y="220214"/>
                    </a:lnTo>
                    <a:cubicBezTo>
                      <a:pt x="472112" y="222150"/>
                      <a:pt x="474090" y="223314"/>
                      <a:pt x="476026" y="222809"/>
                    </a:cubicBezTo>
                    <a:cubicBezTo>
                      <a:pt x="477961" y="222304"/>
                      <a:pt x="479125" y="220327"/>
                      <a:pt x="478620" y="218391"/>
                    </a:cubicBezTo>
                    <a:lnTo>
                      <a:pt x="472800" y="196793"/>
                    </a:lnTo>
                    <a:cubicBezTo>
                      <a:pt x="465268" y="169619"/>
                      <a:pt x="481187" y="141492"/>
                      <a:pt x="508360" y="133960"/>
                    </a:cubicBezTo>
                    <a:cubicBezTo>
                      <a:pt x="533542" y="126976"/>
                      <a:pt x="559938" y="140145"/>
                      <a:pt x="569502" y="164465"/>
                    </a:cubicBezTo>
                    <a:lnTo>
                      <a:pt x="619642" y="288727"/>
                    </a:lnTo>
                    <a:cubicBezTo>
                      <a:pt x="620182" y="290038"/>
                      <a:pt x="621451" y="290894"/>
                      <a:pt x="622868" y="290901"/>
                    </a:cubicBezTo>
                    <a:cubicBezTo>
                      <a:pt x="623373" y="290754"/>
                      <a:pt x="623849" y="290515"/>
                      <a:pt x="624270" y="290200"/>
                    </a:cubicBezTo>
                    <a:close/>
                    <a:moveTo>
                      <a:pt x="778125" y="248335"/>
                    </a:moveTo>
                    <a:cubicBezTo>
                      <a:pt x="779927" y="247620"/>
                      <a:pt x="780804" y="245586"/>
                      <a:pt x="780089" y="243784"/>
                    </a:cubicBezTo>
                    <a:cubicBezTo>
                      <a:pt x="780089" y="243784"/>
                      <a:pt x="780089" y="243777"/>
                      <a:pt x="780089" y="243777"/>
                    </a:cubicBezTo>
                    <a:lnTo>
                      <a:pt x="730580" y="119515"/>
                    </a:lnTo>
                    <a:cubicBezTo>
                      <a:pt x="718442" y="89788"/>
                      <a:pt x="684508" y="75539"/>
                      <a:pt x="654782" y="87678"/>
                    </a:cubicBezTo>
                    <a:cubicBezTo>
                      <a:pt x="642818" y="92566"/>
                      <a:pt x="632819" y="101296"/>
                      <a:pt x="626374" y="112502"/>
                    </a:cubicBezTo>
                    <a:cubicBezTo>
                      <a:pt x="618611" y="125833"/>
                      <a:pt x="616536" y="141730"/>
                      <a:pt x="620624" y="156611"/>
                    </a:cubicBezTo>
                    <a:lnTo>
                      <a:pt x="626374" y="178209"/>
                    </a:lnTo>
                    <a:cubicBezTo>
                      <a:pt x="626921" y="180068"/>
                      <a:pt x="628849" y="181162"/>
                      <a:pt x="630722" y="180664"/>
                    </a:cubicBezTo>
                    <a:cubicBezTo>
                      <a:pt x="632573" y="180152"/>
                      <a:pt x="633667" y="178245"/>
                      <a:pt x="633176" y="176386"/>
                    </a:cubicBezTo>
                    <a:lnTo>
                      <a:pt x="627356" y="154788"/>
                    </a:lnTo>
                    <a:cubicBezTo>
                      <a:pt x="619824" y="127614"/>
                      <a:pt x="635743" y="99487"/>
                      <a:pt x="662917" y="91955"/>
                    </a:cubicBezTo>
                    <a:cubicBezTo>
                      <a:pt x="688099" y="84971"/>
                      <a:pt x="714494" y="98140"/>
                      <a:pt x="724059" y="122460"/>
                    </a:cubicBezTo>
                    <a:lnTo>
                      <a:pt x="774198" y="246722"/>
                    </a:lnTo>
                    <a:cubicBezTo>
                      <a:pt x="774752" y="248019"/>
                      <a:pt x="776015" y="248868"/>
                      <a:pt x="777424" y="248896"/>
                    </a:cubicBezTo>
                    <a:cubicBezTo>
                      <a:pt x="777887" y="248910"/>
                      <a:pt x="778343" y="248812"/>
                      <a:pt x="778756" y="248615"/>
                    </a:cubicBezTo>
                    <a:close/>
                    <a:moveTo>
                      <a:pt x="932401" y="206821"/>
                    </a:moveTo>
                    <a:cubicBezTo>
                      <a:pt x="934203" y="206105"/>
                      <a:pt x="935080" y="204072"/>
                      <a:pt x="934364" y="202269"/>
                    </a:cubicBezTo>
                    <a:cubicBezTo>
                      <a:pt x="934364" y="202269"/>
                      <a:pt x="934364" y="202262"/>
                      <a:pt x="934364" y="202262"/>
                    </a:cubicBezTo>
                    <a:lnTo>
                      <a:pt x="884225" y="78000"/>
                    </a:lnTo>
                    <a:cubicBezTo>
                      <a:pt x="872409" y="48190"/>
                      <a:pt x="838657" y="33604"/>
                      <a:pt x="808847" y="45420"/>
                    </a:cubicBezTo>
                    <a:cubicBezTo>
                      <a:pt x="781302" y="56339"/>
                      <a:pt x="766400" y="86247"/>
                      <a:pt x="774268" y="114816"/>
                    </a:cubicBezTo>
                    <a:lnTo>
                      <a:pt x="780089" y="136415"/>
                    </a:lnTo>
                    <a:cubicBezTo>
                      <a:pt x="780594" y="138350"/>
                      <a:pt x="782571" y="139514"/>
                      <a:pt x="784507" y="139009"/>
                    </a:cubicBezTo>
                    <a:cubicBezTo>
                      <a:pt x="786442" y="138505"/>
                      <a:pt x="787606" y="136527"/>
                      <a:pt x="787101" y="134591"/>
                    </a:cubicBezTo>
                    <a:lnTo>
                      <a:pt x="781281" y="112993"/>
                    </a:lnTo>
                    <a:cubicBezTo>
                      <a:pt x="773967" y="85721"/>
                      <a:pt x="790145" y="57685"/>
                      <a:pt x="817416" y="50378"/>
                    </a:cubicBezTo>
                    <a:cubicBezTo>
                      <a:pt x="842360" y="43688"/>
                      <a:pt x="868376" y="56654"/>
                      <a:pt x="878054" y="80595"/>
                    </a:cubicBezTo>
                    <a:lnTo>
                      <a:pt x="928123" y="204857"/>
                    </a:lnTo>
                    <a:cubicBezTo>
                      <a:pt x="928642" y="206196"/>
                      <a:pt x="929918" y="207080"/>
                      <a:pt x="931349" y="207101"/>
                    </a:cubicBezTo>
                    <a:cubicBezTo>
                      <a:pt x="932022" y="207368"/>
                      <a:pt x="932780" y="207368"/>
                      <a:pt x="933453" y="207101"/>
                    </a:cubicBezTo>
                    <a:close/>
                    <a:moveTo>
                      <a:pt x="1086676" y="165306"/>
                    </a:moveTo>
                    <a:cubicBezTo>
                      <a:pt x="1088479" y="164591"/>
                      <a:pt x="1089355" y="162558"/>
                      <a:pt x="1088640" y="160755"/>
                    </a:cubicBezTo>
                    <a:cubicBezTo>
                      <a:pt x="1088640" y="160755"/>
                      <a:pt x="1088640" y="160748"/>
                      <a:pt x="1088640" y="160748"/>
                    </a:cubicBezTo>
                    <a:lnTo>
                      <a:pt x="1038500" y="36486"/>
                    </a:lnTo>
                    <a:cubicBezTo>
                      <a:pt x="1026684" y="6676"/>
                      <a:pt x="992933" y="-7910"/>
                      <a:pt x="963123" y="3906"/>
                    </a:cubicBezTo>
                    <a:cubicBezTo>
                      <a:pt x="935577" y="14825"/>
                      <a:pt x="920676" y="44733"/>
                      <a:pt x="928544" y="73302"/>
                    </a:cubicBezTo>
                    <a:lnTo>
                      <a:pt x="934364" y="94831"/>
                    </a:lnTo>
                    <a:cubicBezTo>
                      <a:pt x="934841" y="96710"/>
                      <a:pt x="936756" y="97839"/>
                      <a:pt x="938628" y="97355"/>
                    </a:cubicBezTo>
                    <a:cubicBezTo>
                      <a:pt x="938635" y="97355"/>
                      <a:pt x="938635" y="97355"/>
                      <a:pt x="938642" y="97355"/>
                    </a:cubicBezTo>
                    <a:cubicBezTo>
                      <a:pt x="940500" y="96808"/>
                      <a:pt x="941594" y="94880"/>
                      <a:pt x="941097" y="93007"/>
                    </a:cubicBezTo>
                    <a:lnTo>
                      <a:pt x="935346" y="71479"/>
                    </a:lnTo>
                    <a:cubicBezTo>
                      <a:pt x="927682" y="44347"/>
                      <a:pt x="943460" y="16136"/>
                      <a:pt x="970591" y="8471"/>
                    </a:cubicBezTo>
                    <a:cubicBezTo>
                      <a:pt x="995906" y="1311"/>
                      <a:pt x="1022512" y="14565"/>
                      <a:pt x="1032049" y="39081"/>
                    </a:cubicBezTo>
                    <a:lnTo>
                      <a:pt x="1082119" y="163343"/>
                    </a:lnTo>
                    <a:cubicBezTo>
                      <a:pt x="1082666" y="164675"/>
                      <a:pt x="1083977" y="165538"/>
                      <a:pt x="1085414" y="1655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33"/>
              <p:cNvSpPr/>
              <p:nvPr/>
            </p:nvSpPr>
            <p:spPr>
              <a:xfrm>
                <a:off x="3441411" y="1637814"/>
                <a:ext cx="1332749" cy="834325"/>
              </a:xfrm>
              <a:custGeom>
                <a:rect b="b" l="l" r="r" t="t"/>
                <a:pathLst>
                  <a:path extrusionOk="0" h="834325" w="1332749">
                    <a:moveTo>
                      <a:pt x="1332124" y="344937"/>
                    </a:moveTo>
                    <a:cubicBezTo>
                      <a:pt x="1331619" y="343064"/>
                      <a:pt x="1329691" y="341963"/>
                      <a:pt x="1327825" y="342468"/>
                    </a:cubicBezTo>
                    <a:cubicBezTo>
                      <a:pt x="1327804" y="342475"/>
                      <a:pt x="1327790" y="342475"/>
                      <a:pt x="1327776" y="342482"/>
                    </a:cubicBezTo>
                    <a:lnTo>
                      <a:pt x="1129111" y="395847"/>
                    </a:lnTo>
                    <a:lnTo>
                      <a:pt x="1035283" y="229861"/>
                    </a:lnTo>
                    <a:lnTo>
                      <a:pt x="1224622" y="178880"/>
                    </a:lnTo>
                    <a:cubicBezTo>
                      <a:pt x="1226473" y="178368"/>
                      <a:pt x="1227567" y="176460"/>
                      <a:pt x="1227076" y="174602"/>
                    </a:cubicBezTo>
                    <a:cubicBezTo>
                      <a:pt x="1226655" y="172793"/>
                      <a:pt x="1224846" y="171664"/>
                      <a:pt x="1223037" y="172085"/>
                    </a:cubicBezTo>
                    <a:cubicBezTo>
                      <a:pt x="1222960" y="172099"/>
                      <a:pt x="1222875" y="172127"/>
                      <a:pt x="1222798" y="172148"/>
                    </a:cubicBezTo>
                    <a:lnTo>
                      <a:pt x="1031356" y="223550"/>
                    </a:lnTo>
                    <a:lnTo>
                      <a:pt x="937528" y="57563"/>
                    </a:lnTo>
                    <a:lnTo>
                      <a:pt x="1126867" y="6722"/>
                    </a:lnTo>
                    <a:cubicBezTo>
                      <a:pt x="1128746" y="6245"/>
                      <a:pt x="1129875" y="4331"/>
                      <a:pt x="1129391" y="2459"/>
                    </a:cubicBezTo>
                    <a:cubicBezTo>
                      <a:pt x="1129391" y="2451"/>
                      <a:pt x="1129391" y="2451"/>
                      <a:pt x="1129391" y="2445"/>
                    </a:cubicBezTo>
                    <a:cubicBezTo>
                      <a:pt x="1128879" y="551"/>
                      <a:pt x="1126937" y="-571"/>
                      <a:pt x="1125044" y="-80"/>
                    </a:cubicBezTo>
                    <a:lnTo>
                      <a:pt x="2548" y="301809"/>
                    </a:lnTo>
                    <a:cubicBezTo>
                      <a:pt x="612" y="302062"/>
                      <a:pt x="-755" y="303836"/>
                      <a:pt x="-503" y="305771"/>
                    </a:cubicBezTo>
                    <a:cubicBezTo>
                      <a:pt x="-250" y="307707"/>
                      <a:pt x="1524" y="309074"/>
                      <a:pt x="3459" y="308822"/>
                    </a:cubicBezTo>
                    <a:lnTo>
                      <a:pt x="4371" y="308822"/>
                    </a:lnTo>
                    <a:lnTo>
                      <a:pt x="46446" y="297602"/>
                    </a:lnTo>
                    <a:lnTo>
                      <a:pt x="136908" y="464500"/>
                    </a:lnTo>
                    <a:lnTo>
                      <a:pt x="100723" y="474248"/>
                    </a:lnTo>
                    <a:cubicBezTo>
                      <a:pt x="98914" y="474668"/>
                      <a:pt x="97785" y="476478"/>
                      <a:pt x="98206" y="478287"/>
                    </a:cubicBezTo>
                    <a:cubicBezTo>
                      <a:pt x="98220" y="478364"/>
                      <a:pt x="98248" y="478448"/>
                      <a:pt x="98269" y="478525"/>
                    </a:cubicBezTo>
                    <a:cubicBezTo>
                      <a:pt x="98683" y="480047"/>
                      <a:pt x="100057" y="481113"/>
                      <a:pt x="101635" y="481120"/>
                    </a:cubicBezTo>
                    <a:lnTo>
                      <a:pt x="102546" y="481120"/>
                    </a:lnTo>
                    <a:lnTo>
                      <a:pt x="140344" y="470952"/>
                    </a:lnTo>
                    <a:lnTo>
                      <a:pt x="230876" y="637850"/>
                    </a:lnTo>
                    <a:lnTo>
                      <a:pt x="205350" y="644863"/>
                    </a:lnTo>
                    <a:cubicBezTo>
                      <a:pt x="203415" y="645115"/>
                      <a:pt x="202047" y="646889"/>
                      <a:pt x="202300" y="648825"/>
                    </a:cubicBezTo>
                    <a:cubicBezTo>
                      <a:pt x="202552" y="650760"/>
                      <a:pt x="204327" y="652128"/>
                      <a:pt x="206262" y="651875"/>
                    </a:cubicBezTo>
                    <a:lnTo>
                      <a:pt x="207174" y="651875"/>
                    </a:lnTo>
                    <a:lnTo>
                      <a:pt x="234312" y="644863"/>
                    </a:lnTo>
                    <a:lnTo>
                      <a:pt x="335924" y="832308"/>
                    </a:lnTo>
                    <a:cubicBezTo>
                      <a:pt x="336555" y="833423"/>
                      <a:pt x="337726" y="834117"/>
                      <a:pt x="339009" y="834131"/>
                    </a:cubicBezTo>
                    <a:cubicBezTo>
                      <a:pt x="339598" y="834124"/>
                      <a:pt x="340173" y="833983"/>
                      <a:pt x="340692" y="833710"/>
                    </a:cubicBezTo>
                    <a:cubicBezTo>
                      <a:pt x="342368" y="832756"/>
                      <a:pt x="342985" y="830652"/>
                      <a:pt x="342095" y="828941"/>
                    </a:cubicBezTo>
                    <a:lnTo>
                      <a:pt x="240974" y="641917"/>
                    </a:lnTo>
                    <a:lnTo>
                      <a:pt x="449877" y="585817"/>
                    </a:lnTo>
                    <a:lnTo>
                      <a:pt x="555065" y="772210"/>
                    </a:lnTo>
                    <a:cubicBezTo>
                      <a:pt x="555696" y="773325"/>
                      <a:pt x="556867" y="774019"/>
                      <a:pt x="558151" y="774033"/>
                    </a:cubicBezTo>
                    <a:cubicBezTo>
                      <a:pt x="558768" y="774040"/>
                      <a:pt x="559378" y="773865"/>
                      <a:pt x="559904" y="773542"/>
                    </a:cubicBezTo>
                    <a:cubicBezTo>
                      <a:pt x="561559" y="772617"/>
                      <a:pt x="562148" y="770520"/>
                      <a:pt x="561222" y="768865"/>
                    </a:cubicBezTo>
                    <a:cubicBezTo>
                      <a:pt x="561201" y="768837"/>
                      <a:pt x="561187" y="768802"/>
                      <a:pt x="561166" y="768774"/>
                    </a:cubicBezTo>
                    <a:lnTo>
                      <a:pt x="456679" y="583924"/>
                    </a:lnTo>
                    <a:lnTo>
                      <a:pt x="675050" y="525159"/>
                    </a:lnTo>
                    <a:lnTo>
                      <a:pt x="780237" y="711622"/>
                    </a:lnTo>
                    <a:cubicBezTo>
                      <a:pt x="780862" y="712702"/>
                      <a:pt x="782005" y="713368"/>
                      <a:pt x="783253" y="713375"/>
                    </a:cubicBezTo>
                    <a:cubicBezTo>
                      <a:pt x="783863" y="713368"/>
                      <a:pt x="784459" y="713228"/>
                      <a:pt x="785006" y="712954"/>
                    </a:cubicBezTo>
                    <a:cubicBezTo>
                      <a:pt x="786654" y="711980"/>
                      <a:pt x="787243" y="709876"/>
                      <a:pt x="786338" y="708186"/>
                    </a:cubicBezTo>
                    <a:lnTo>
                      <a:pt x="682062" y="523265"/>
                    </a:lnTo>
                    <a:lnTo>
                      <a:pt x="900362" y="464640"/>
                    </a:lnTo>
                    <a:lnTo>
                      <a:pt x="1005550" y="651034"/>
                    </a:lnTo>
                    <a:cubicBezTo>
                      <a:pt x="1006146" y="652149"/>
                      <a:pt x="1007303" y="652850"/>
                      <a:pt x="1008565" y="652857"/>
                    </a:cubicBezTo>
                    <a:cubicBezTo>
                      <a:pt x="1009183" y="652871"/>
                      <a:pt x="1009793" y="652696"/>
                      <a:pt x="1010319" y="652366"/>
                    </a:cubicBezTo>
                    <a:cubicBezTo>
                      <a:pt x="1012002" y="651412"/>
                      <a:pt x="1012598" y="649280"/>
                      <a:pt x="1011651" y="647598"/>
                    </a:cubicBezTo>
                    <a:lnTo>
                      <a:pt x="907164" y="462747"/>
                    </a:lnTo>
                    <a:lnTo>
                      <a:pt x="1125394" y="404052"/>
                    </a:lnTo>
                    <a:lnTo>
                      <a:pt x="1230582" y="590515"/>
                    </a:lnTo>
                    <a:cubicBezTo>
                      <a:pt x="1231206" y="591595"/>
                      <a:pt x="1232349" y="592261"/>
                      <a:pt x="1233598" y="592269"/>
                    </a:cubicBezTo>
                    <a:cubicBezTo>
                      <a:pt x="1234208" y="592269"/>
                      <a:pt x="1234811" y="592128"/>
                      <a:pt x="1235351" y="591848"/>
                    </a:cubicBezTo>
                    <a:cubicBezTo>
                      <a:pt x="1236999" y="590873"/>
                      <a:pt x="1237588" y="588769"/>
                      <a:pt x="1236683" y="587079"/>
                    </a:cubicBezTo>
                    <a:lnTo>
                      <a:pt x="1132196" y="402159"/>
                    </a:lnTo>
                    <a:lnTo>
                      <a:pt x="1329108" y="349214"/>
                    </a:lnTo>
                    <a:cubicBezTo>
                      <a:pt x="1331030" y="348997"/>
                      <a:pt x="1332411" y="347258"/>
                      <a:pt x="1332194" y="345329"/>
                    </a:cubicBezTo>
                    <a:cubicBezTo>
                      <a:pt x="1332180" y="345196"/>
                      <a:pt x="1332152" y="345070"/>
                      <a:pt x="1332124" y="344937"/>
                    </a:cubicBezTo>
                    <a:close/>
                    <a:moveTo>
                      <a:pt x="1024694" y="225724"/>
                    </a:moveTo>
                    <a:lnTo>
                      <a:pt x="806464" y="284418"/>
                    </a:lnTo>
                    <a:lnTo>
                      <a:pt x="712637" y="118432"/>
                    </a:lnTo>
                    <a:lnTo>
                      <a:pt x="930867" y="59737"/>
                    </a:lnTo>
                    <a:close/>
                    <a:moveTo>
                      <a:pt x="480382" y="180843"/>
                    </a:moveTo>
                    <a:lnTo>
                      <a:pt x="574209" y="346830"/>
                    </a:lnTo>
                    <a:lnTo>
                      <a:pt x="355979" y="405525"/>
                    </a:lnTo>
                    <a:lnTo>
                      <a:pt x="262152" y="239538"/>
                    </a:lnTo>
                    <a:close/>
                    <a:moveTo>
                      <a:pt x="487394" y="178950"/>
                    </a:moveTo>
                    <a:lnTo>
                      <a:pt x="705624" y="120325"/>
                    </a:lnTo>
                    <a:lnTo>
                      <a:pt x="799452" y="286312"/>
                    </a:lnTo>
                    <a:lnTo>
                      <a:pt x="581222" y="344937"/>
                    </a:lnTo>
                    <a:close/>
                    <a:moveTo>
                      <a:pt x="53108" y="295709"/>
                    </a:moveTo>
                    <a:lnTo>
                      <a:pt x="255139" y="241432"/>
                    </a:lnTo>
                    <a:lnTo>
                      <a:pt x="348967" y="407418"/>
                    </a:lnTo>
                    <a:lnTo>
                      <a:pt x="143570" y="462607"/>
                    </a:lnTo>
                    <a:close/>
                    <a:moveTo>
                      <a:pt x="237538" y="635816"/>
                    </a:moveTo>
                    <a:lnTo>
                      <a:pt x="147006" y="468708"/>
                    </a:lnTo>
                    <a:lnTo>
                      <a:pt x="352473" y="413449"/>
                    </a:lnTo>
                    <a:lnTo>
                      <a:pt x="446371" y="579786"/>
                    </a:lnTo>
                    <a:close/>
                    <a:moveTo>
                      <a:pt x="453313" y="577823"/>
                    </a:moveTo>
                    <a:lnTo>
                      <a:pt x="359486" y="411485"/>
                    </a:lnTo>
                    <a:lnTo>
                      <a:pt x="577786" y="352791"/>
                    </a:lnTo>
                    <a:lnTo>
                      <a:pt x="671613" y="518777"/>
                    </a:lnTo>
                    <a:close/>
                    <a:moveTo>
                      <a:pt x="678626" y="516673"/>
                    </a:moveTo>
                    <a:lnTo>
                      <a:pt x="584798" y="350687"/>
                    </a:lnTo>
                    <a:lnTo>
                      <a:pt x="803028" y="292272"/>
                    </a:lnTo>
                    <a:lnTo>
                      <a:pt x="896856" y="458259"/>
                    </a:lnTo>
                    <a:close/>
                    <a:moveTo>
                      <a:pt x="903868" y="456155"/>
                    </a:moveTo>
                    <a:lnTo>
                      <a:pt x="810041" y="290169"/>
                    </a:lnTo>
                    <a:lnTo>
                      <a:pt x="1028271" y="231474"/>
                    </a:lnTo>
                    <a:lnTo>
                      <a:pt x="1122098" y="3974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 name="Google Shape;28;p33"/>
            <p:cNvSpPr/>
            <p:nvPr/>
          </p:nvSpPr>
          <p:spPr>
            <a:xfrm rot="10800000">
              <a:off x="302655" y="35047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33"/>
            <p:cNvSpPr/>
            <p:nvPr/>
          </p:nvSpPr>
          <p:spPr>
            <a:xfrm flipH="1" rot="10800000">
              <a:off x="8732842" y="12847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grpSp>
        <p:nvGrpSpPr>
          <p:cNvPr id="31" name="Google Shape;31;p34"/>
          <p:cNvGrpSpPr/>
          <p:nvPr/>
        </p:nvGrpSpPr>
        <p:grpSpPr>
          <a:xfrm>
            <a:off x="344013" y="-3097620"/>
            <a:ext cx="10778881" cy="12280902"/>
            <a:chOff x="344013" y="-3097620"/>
            <a:chExt cx="10778881" cy="12280902"/>
          </a:xfrm>
        </p:grpSpPr>
        <p:sp>
          <p:nvSpPr>
            <p:cNvPr id="32" name="Google Shape;32;p34"/>
            <p:cNvSpPr/>
            <p:nvPr/>
          </p:nvSpPr>
          <p:spPr>
            <a:xfrm flipH="1" rot="10800000">
              <a:off x="344013" y="4755190"/>
              <a:ext cx="4672686" cy="4428092"/>
            </a:xfrm>
            <a:custGeom>
              <a:rect b="b" l="l" r="r" t="t"/>
              <a:pathLst>
                <a:path extrusionOk="0" h="3002096" w="3167923">
                  <a:moveTo>
                    <a:pt x="1925021" y="1727"/>
                  </a:moveTo>
                  <a:cubicBezTo>
                    <a:pt x="1538539" y="-12745"/>
                    <a:pt x="1114231" y="100404"/>
                    <a:pt x="767425" y="269551"/>
                  </a:cubicBezTo>
                  <a:cubicBezTo>
                    <a:pt x="424073" y="436849"/>
                    <a:pt x="147533" y="715033"/>
                    <a:pt x="45814" y="1091113"/>
                  </a:cubicBezTo>
                  <a:cubicBezTo>
                    <a:pt x="-145577" y="1798787"/>
                    <a:pt x="288763" y="2572408"/>
                    <a:pt x="939739" y="2866957"/>
                  </a:cubicBezTo>
                  <a:cubicBezTo>
                    <a:pt x="1734617" y="3226673"/>
                    <a:pt x="2707689" y="2843481"/>
                    <a:pt x="3048944" y="2040543"/>
                  </a:cubicBezTo>
                  <a:cubicBezTo>
                    <a:pt x="3400807" y="1213431"/>
                    <a:pt x="2953968" y="73185"/>
                    <a:pt x="1977114" y="4523"/>
                  </a:cubicBezTo>
                  <a:cubicBezTo>
                    <a:pt x="1959764" y="3290"/>
                    <a:pt x="1942401" y="2356"/>
                    <a:pt x="1925021" y="1727"/>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34"/>
            <p:cNvSpPr/>
            <p:nvPr/>
          </p:nvSpPr>
          <p:spPr>
            <a:xfrm flipH="1" rot="10800000">
              <a:off x="6444364" y="-3097620"/>
              <a:ext cx="4678530" cy="4460091"/>
            </a:xfrm>
            <a:custGeom>
              <a:rect b="b" l="l" r="r" t="t"/>
              <a:pathLst>
                <a:path extrusionOk="0" h="2600636" w="2728006">
                  <a:moveTo>
                    <a:pt x="2665212" y="1578229"/>
                  </a:moveTo>
                  <a:lnTo>
                    <a:pt x="2727707" y="429268"/>
                  </a:lnTo>
                  <a:cubicBezTo>
                    <a:pt x="2742508" y="157373"/>
                    <a:pt x="2491048" y="-51779"/>
                    <a:pt x="2226390" y="12031"/>
                  </a:cubicBezTo>
                  <a:lnTo>
                    <a:pt x="311454" y="474535"/>
                  </a:lnTo>
                  <a:cubicBezTo>
                    <a:pt x="93227" y="527261"/>
                    <a:pt x="-40939" y="746911"/>
                    <a:pt x="11786" y="965137"/>
                  </a:cubicBezTo>
                  <a:cubicBezTo>
                    <a:pt x="16453" y="984466"/>
                    <a:pt x="22538" y="1003424"/>
                    <a:pt x="29980" y="1021860"/>
                  </a:cubicBezTo>
                  <a:lnTo>
                    <a:pt x="564888" y="2346589"/>
                  </a:lnTo>
                  <a:cubicBezTo>
                    <a:pt x="648886" y="2554795"/>
                    <a:pt x="885750" y="2655486"/>
                    <a:pt x="1093957" y="2571488"/>
                  </a:cubicBezTo>
                  <a:cubicBezTo>
                    <a:pt x="1102427" y="2568076"/>
                    <a:pt x="1110773" y="2564375"/>
                    <a:pt x="1118996" y="2560387"/>
                  </a:cubicBezTo>
                  <a:lnTo>
                    <a:pt x="2436489" y="1922281"/>
                  </a:lnTo>
                  <a:cubicBezTo>
                    <a:pt x="2569660" y="1857771"/>
                    <a:pt x="2657277" y="1725993"/>
                    <a:pt x="2665212" y="1578229"/>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4" name="Google Shape;34;p34"/>
          <p:cNvGrpSpPr/>
          <p:nvPr/>
        </p:nvGrpSpPr>
        <p:grpSpPr>
          <a:xfrm>
            <a:off x="310280" y="1358661"/>
            <a:ext cx="9118432" cy="2759458"/>
            <a:chOff x="310280" y="1358661"/>
            <a:chExt cx="9118432" cy="2759458"/>
          </a:xfrm>
        </p:grpSpPr>
        <p:sp>
          <p:nvSpPr>
            <p:cNvPr id="35" name="Google Shape;35;p34"/>
            <p:cNvSpPr/>
            <p:nvPr/>
          </p:nvSpPr>
          <p:spPr>
            <a:xfrm rot="10800000">
              <a:off x="310280" y="2649236"/>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34"/>
            <p:cNvSpPr/>
            <p:nvPr/>
          </p:nvSpPr>
          <p:spPr>
            <a:xfrm flipH="1" rot="10800000">
              <a:off x="8728105" y="13586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7" name="Google Shape;37;p34"/>
            <p:cNvGrpSpPr/>
            <p:nvPr/>
          </p:nvGrpSpPr>
          <p:grpSpPr>
            <a:xfrm rot="-5400000">
              <a:off x="8636677" y="3326084"/>
              <a:ext cx="792042" cy="792028"/>
              <a:chOff x="3900053" y="536399"/>
              <a:chExt cx="1076436" cy="1076417"/>
            </a:xfrm>
          </p:grpSpPr>
          <p:sp>
            <p:nvSpPr>
              <p:cNvPr id="38" name="Google Shape;38;p34"/>
              <p:cNvSpPr/>
              <p:nvPr/>
            </p:nvSpPr>
            <p:spPr>
              <a:xfrm>
                <a:off x="3900053" y="536399"/>
                <a:ext cx="1076436" cy="1076417"/>
              </a:xfrm>
              <a:custGeom>
                <a:rect b="b" l="l" r="r" t="t"/>
                <a:pathLst>
                  <a:path extrusionOk="0" h="1076417" w="1076436">
                    <a:moveTo>
                      <a:pt x="712054" y="1047058"/>
                    </a:moveTo>
                    <a:cubicBezTo>
                      <a:pt x="993186" y="950755"/>
                      <a:pt x="1143023" y="644784"/>
                      <a:pt x="1046720" y="363652"/>
                    </a:cubicBezTo>
                    <a:cubicBezTo>
                      <a:pt x="950417" y="82520"/>
                      <a:pt x="644453" y="-67310"/>
                      <a:pt x="363321" y="28986"/>
                    </a:cubicBezTo>
                    <a:cubicBezTo>
                      <a:pt x="82230" y="125275"/>
                      <a:pt x="-67614" y="431169"/>
                      <a:pt x="28612" y="712280"/>
                    </a:cubicBezTo>
                    <a:cubicBezTo>
                      <a:pt x="124901" y="993447"/>
                      <a:pt x="430879" y="1143333"/>
                      <a:pt x="712054" y="1047058"/>
                    </a:cubicBezTo>
                    <a:close/>
                    <a:moveTo>
                      <a:pt x="397752" y="129258"/>
                    </a:moveTo>
                    <a:cubicBezTo>
                      <a:pt x="623458" y="51973"/>
                      <a:pt x="869085" y="172287"/>
                      <a:pt x="946370" y="397992"/>
                    </a:cubicBezTo>
                    <a:cubicBezTo>
                      <a:pt x="1023655" y="623698"/>
                      <a:pt x="903342" y="869326"/>
                      <a:pt x="677636" y="946611"/>
                    </a:cubicBezTo>
                    <a:cubicBezTo>
                      <a:pt x="451945" y="1023889"/>
                      <a:pt x="206338" y="903596"/>
                      <a:pt x="129032" y="677918"/>
                    </a:cubicBezTo>
                    <a:cubicBezTo>
                      <a:pt x="51719" y="452220"/>
                      <a:pt x="172012" y="206585"/>
                      <a:pt x="397710" y="129272"/>
                    </a:cubicBezTo>
                    <a:cubicBezTo>
                      <a:pt x="397724" y="129265"/>
                      <a:pt x="397738" y="129265"/>
                      <a:pt x="397752" y="12925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34"/>
              <p:cNvSpPr/>
              <p:nvPr/>
            </p:nvSpPr>
            <p:spPr>
              <a:xfrm>
                <a:off x="3935761" y="572234"/>
                <a:ext cx="1004475" cy="1004475"/>
              </a:xfrm>
              <a:custGeom>
                <a:rect b="b" l="l" r="r" t="t"/>
                <a:pathLst>
                  <a:path extrusionOk="0" h="1004475" w="1004475">
                    <a:moveTo>
                      <a:pt x="502435" y="1004280"/>
                    </a:moveTo>
                    <a:cubicBezTo>
                      <a:pt x="225054" y="1004687"/>
                      <a:pt x="-132" y="780153"/>
                      <a:pt x="-532" y="502772"/>
                    </a:cubicBezTo>
                    <a:cubicBezTo>
                      <a:pt x="-939" y="225398"/>
                      <a:pt x="223595" y="212"/>
                      <a:pt x="500969" y="-195"/>
                    </a:cubicBezTo>
                    <a:cubicBezTo>
                      <a:pt x="778350" y="-601"/>
                      <a:pt x="1003536" y="223933"/>
                      <a:pt x="1003943" y="501313"/>
                    </a:cubicBezTo>
                    <a:cubicBezTo>
                      <a:pt x="1004251" y="716191"/>
                      <a:pt x="867830" y="907465"/>
                      <a:pt x="664564" y="977142"/>
                    </a:cubicBezTo>
                    <a:cubicBezTo>
                      <a:pt x="612377" y="995017"/>
                      <a:pt x="557602" y="1004189"/>
                      <a:pt x="502435" y="1004280"/>
                    </a:cubicBezTo>
                    <a:close/>
                    <a:moveTo>
                      <a:pt x="33436" y="662490"/>
                    </a:moveTo>
                    <a:cubicBezTo>
                      <a:pt x="122005" y="921175"/>
                      <a:pt x="403509" y="1059083"/>
                      <a:pt x="662194" y="970522"/>
                    </a:cubicBezTo>
                    <a:cubicBezTo>
                      <a:pt x="920879" y="881954"/>
                      <a:pt x="1058788" y="600450"/>
                      <a:pt x="970227" y="341764"/>
                    </a:cubicBezTo>
                    <a:cubicBezTo>
                      <a:pt x="881658" y="83079"/>
                      <a:pt x="600154" y="-54836"/>
                      <a:pt x="341469" y="33732"/>
                    </a:cubicBezTo>
                    <a:cubicBezTo>
                      <a:pt x="341455" y="33739"/>
                      <a:pt x="341441" y="33739"/>
                      <a:pt x="341427" y="33746"/>
                    </a:cubicBezTo>
                    <a:cubicBezTo>
                      <a:pt x="82987" y="122581"/>
                      <a:pt x="-54788" y="403839"/>
                      <a:pt x="33436" y="6624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34"/>
              <p:cNvSpPr/>
              <p:nvPr/>
            </p:nvSpPr>
            <p:spPr>
              <a:xfrm>
                <a:off x="4326762" y="782179"/>
                <a:ext cx="372161" cy="346781"/>
              </a:xfrm>
              <a:custGeom>
                <a:rect b="b" l="l" r="r" t="t"/>
                <a:pathLst>
                  <a:path extrusionOk="0" h="346781" w="372161">
                    <a:moveTo>
                      <a:pt x="371318" y="203039"/>
                    </a:moveTo>
                    <a:cubicBezTo>
                      <a:pt x="370687" y="201230"/>
                      <a:pt x="368716" y="200262"/>
                      <a:pt x="366900" y="200865"/>
                    </a:cubicBezTo>
                    <a:lnTo>
                      <a:pt x="151685" y="274567"/>
                    </a:lnTo>
                    <a:cubicBezTo>
                      <a:pt x="151279" y="274707"/>
                      <a:pt x="150893" y="274925"/>
                      <a:pt x="150564" y="275198"/>
                    </a:cubicBezTo>
                    <a:cubicBezTo>
                      <a:pt x="140683" y="251412"/>
                      <a:pt x="114722" y="238607"/>
                      <a:pt x="89835" y="245255"/>
                    </a:cubicBezTo>
                    <a:lnTo>
                      <a:pt x="6666" y="2341"/>
                    </a:lnTo>
                    <a:cubicBezTo>
                      <a:pt x="6028" y="405"/>
                      <a:pt x="3939" y="-647"/>
                      <a:pt x="2003" y="-9"/>
                    </a:cubicBezTo>
                    <a:cubicBezTo>
                      <a:pt x="68" y="629"/>
                      <a:pt x="-984" y="2719"/>
                      <a:pt x="-346" y="4655"/>
                    </a:cubicBezTo>
                    <a:lnTo>
                      <a:pt x="82822" y="247499"/>
                    </a:lnTo>
                    <a:cubicBezTo>
                      <a:pt x="57942" y="258010"/>
                      <a:pt x="45403" y="285948"/>
                      <a:pt x="54071" y="311523"/>
                    </a:cubicBezTo>
                    <a:lnTo>
                      <a:pt x="54071" y="311523"/>
                    </a:lnTo>
                    <a:cubicBezTo>
                      <a:pt x="61175" y="332568"/>
                      <a:pt x="80950" y="346691"/>
                      <a:pt x="103159" y="346586"/>
                    </a:cubicBezTo>
                    <a:cubicBezTo>
                      <a:pt x="108811" y="346607"/>
                      <a:pt x="114428" y="345681"/>
                      <a:pt x="119779" y="343851"/>
                    </a:cubicBezTo>
                    <a:cubicBezTo>
                      <a:pt x="145444" y="335015"/>
                      <a:pt x="159841" y="307764"/>
                      <a:pt x="152667" y="281579"/>
                    </a:cubicBezTo>
                    <a:lnTo>
                      <a:pt x="152667" y="281579"/>
                    </a:lnTo>
                    <a:cubicBezTo>
                      <a:pt x="153060" y="281650"/>
                      <a:pt x="153467" y="281650"/>
                      <a:pt x="153859" y="281579"/>
                    </a:cubicBezTo>
                    <a:lnTo>
                      <a:pt x="369004" y="207878"/>
                    </a:lnTo>
                    <a:cubicBezTo>
                      <a:pt x="370876" y="207394"/>
                      <a:pt x="372005" y="205480"/>
                      <a:pt x="371514" y="203600"/>
                    </a:cubicBezTo>
                    <a:cubicBezTo>
                      <a:pt x="371465" y="203411"/>
                      <a:pt x="371402" y="203222"/>
                      <a:pt x="371318" y="203039"/>
                    </a:cubicBezTo>
                    <a:close/>
                    <a:moveTo>
                      <a:pt x="117534" y="336908"/>
                    </a:moveTo>
                    <a:cubicBezTo>
                      <a:pt x="94309" y="344882"/>
                      <a:pt x="69022" y="332519"/>
                      <a:pt x="61049" y="309293"/>
                    </a:cubicBezTo>
                    <a:cubicBezTo>
                      <a:pt x="53075" y="286068"/>
                      <a:pt x="65446" y="260780"/>
                      <a:pt x="88664" y="252807"/>
                    </a:cubicBezTo>
                    <a:cubicBezTo>
                      <a:pt x="111889" y="244834"/>
                      <a:pt x="137184" y="257197"/>
                      <a:pt x="145150" y="280423"/>
                    </a:cubicBezTo>
                    <a:cubicBezTo>
                      <a:pt x="145157" y="280436"/>
                      <a:pt x="145157" y="280444"/>
                      <a:pt x="145164" y="280457"/>
                    </a:cubicBezTo>
                    <a:cubicBezTo>
                      <a:pt x="153109" y="303676"/>
                      <a:pt x="140746" y="328942"/>
                      <a:pt x="117534" y="3369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cxnSp>
        <p:nvCxnSpPr>
          <p:cNvPr id="41" name="Google Shape;41;p34"/>
          <p:cNvCxnSpPr/>
          <p:nvPr/>
        </p:nvCxnSpPr>
        <p:spPr>
          <a:xfrm>
            <a:off x="697800" y="397250"/>
            <a:ext cx="7748400" cy="0"/>
          </a:xfrm>
          <a:prstGeom prst="straightConnector1">
            <a:avLst/>
          </a:prstGeom>
          <a:noFill/>
          <a:ln cap="flat" cmpd="sng" w="9525">
            <a:solidFill>
              <a:schemeClr val="dk1"/>
            </a:solidFill>
            <a:prstDash val="solid"/>
            <a:round/>
            <a:headEnd len="sm" w="sm" type="none"/>
            <a:tailEnd len="sm" w="sm" type="none"/>
          </a:ln>
        </p:spPr>
      </p:cxnSp>
      <p:sp>
        <p:nvSpPr>
          <p:cNvPr id="42" name="Google Shape;42;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35"/>
          <p:cNvSpPr txBox="1"/>
          <p:nvPr>
            <p:ph hasCustomPrompt="1" type="title"/>
          </p:nvPr>
        </p:nvSpPr>
        <p:spPr>
          <a:xfrm>
            <a:off x="713225" y="2755575"/>
            <a:ext cx="4016400" cy="103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55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5" name="Google Shape;45;p35"/>
          <p:cNvSpPr txBox="1"/>
          <p:nvPr>
            <p:ph idx="1" type="subTitle"/>
          </p:nvPr>
        </p:nvSpPr>
        <p:spPr>
          <a:xfrm>
            <a:off x="713225" y="3792075"/>
            <a:ext cx="3403200" cy="66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grpSp>
        <p:nvGrpSpPr>
          <p:cNvPr id="47" name="Google Shape;47;p36"/>
          <p:cNvGrpSpPr/>
          <p:nvPr/>
        </p:nvGrpSpPr>
        <p:grpSpPr>
          <a:xfrm>
            <a:off x="344013" y="-3097620"/>
            <a:ext cx="10778881" cy="12128502"/>
            <a:chOff x="344013" y="-3097620"/>
            <a:chExt cx="10778881" cy="12128502"/>
          </a:xfrm>
        </p:grpSpPr>
        <p:sp>
          <p:nvSpPr>
            <p:cNvPr id="48" name="Google Shape;48;p36"/>
            <p:cNvSpPr/>
            <p:nvPr/>
          </p:nvSpPr>
          <p:spPr>
            <a:xfrm flipH="1" rot="10800000">
              <a:off x="344013" y="4602790"/>
              <a:ext cx="4672686" cy="4428092"/>
            </a:xfrm>
            <a:custGeom>
              <a:rect b="b" l="l" r="r" t="t"/>
              <a:pathLst>
                <a:path extrusionOk="0" h="3002096" w="3167923">
                  <a:moveTo>
                    <a:pt x="1925021" y="1727"/>
                  </a:moveTo>
                  <a:cubicBezTo>
                    <a:pt x="1538539" y="-12745"/>
                    <a:pt x="1114231" y="100404"/>
                    <a:pt x="767425" y="269551"/>
                  </a:cubicBezTo>
                  <a:cubicBezTo>
                    <a:pt x="424073" y="436849"/>
                    <a:pt x="147533" y="715033"/>
                    <a:pt x="45814" y="1091113"/>
                  </a:cubicBezTo>
                  <a:cubicBezTo>
                    <a:pt x="-145577" y="1798787"/>
                    <a:pt x="288763" y="2572408"/>
                    <a:pt x="939739" y="2866957"/>
                  </a:cubicBezTo>
                  <a:cubicBezTo>
                    <a:pt x="1734617" y="3226673"/>
                    <a:pt x="2707689" y="2843481"/>
                    <a:pt x="3048944" y="2040543"/>
                  </a:cubicBezTo>
                  <a:cubicBezTo>
                    <a:pt x="3400807" y="1213431"/>
                    <a:pt x="2953968" y="73185"/>
                    <a:pt x="1977114" y="4523"/>
                  </a:cubicBezTo>
                  <a:cubicBezTo>
                    <a:pt x="1959764" y="3290"/>
                    <a:pt x="1942401" y="2356"/>
                    <a:pt x="1925021" y="1727"/>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36"/>
            <p:cNvSpPr/>
            <p:nvPr/>
          </p:nvSpPr>
          <p:spPr>
            <a:xfrm flipH="1" rot="10800000">
              <a:off x="6444364" y="-3097620"/>
              <a:ext cx="4678530" cy="4460091"/>
            </a:xfrm>
            <a:custGeom>
              <a:rect b="b" l="l" r="r" t="t"/>
              <a:pathLst>
                <a:path extrusionOk="0" h="2600636" w="2728006">
                  <a:moveTo>
                    <a:pt x="2665212" y="1578229"/>
                  </a:moveTo>
                  <a:lnTo>
                    <a:pt x="2727707" y="429268"/>
                  </a:lnTo>
                  <a:cubicBezTo>
                    <a:pt x="2742508" y="157373"/>
                    <a:pt x="2491048" y="-51779"/>
                    <a:pt x="2226390" y="12031"/>
                  </a:cubicBezTo>
                  <a:lnTo>
                    <a:pt x="311454" y="474535"/>
                  </a:lnTo>
                  <a:cubicBezTo>
                    <a:pt x="93227" y="527261"/>
                    <a:pt x="-40939" y="746911"/>
                    <a:pt x="11786" y="965137"/>
                  </a:cubicBezTo>
                  <a:cubicBezTo>
                    <a:pt x="16453" y="984466"/>
                    <a:pt x="22538" y="1003424"/>
                    <a:pt x="29980" y="1021860"/>
                  </a:cubicBezTo>
                  <a:lnTo>
                    <a:pt x="564888" y="2346589"/>
                  </a:lnTo>
                  <a:cubicBezTo>
                    <a:pt x="648886" y="2554795"/>
                    <a:pt x="885750" y="2655486"/>
                    <a:pt x="1093957" y="2571488"/>
                  </a:cubicBezTo>
                  <a:cubicBezTo>
                    <a:pt x="1102427" y="2568076"/>
                    <a:pt x="1110773" y="2564375"/>
                    <a:pt x="1118996" y="2560387"/>
                  </a:cubicBezTo>
                  <a:lnTo>
                    <a:pt x="2436489" y="1922281"/>
                  </a:lnTo>
                  <a:cubicBezTo>
                    <a:pt x="2569660" y="1857771"/>
                    <a:pt x="2657277" y="1725993"/>
                    <a:pt x="2665212" y="1578229"/>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50" name="Google Shape;50;p36"/>
          <p:cNvCxnSpPr/>
          <p:nvPr/>
        </p:nvCxnSpPr>
        <p:spPr>
          <a:xfrm>
            <a:off x="697800" y="397250"/>
            <a:ext cx="7748400" cy="0"/>
          </a:xfrm>
          <a:prstGeom prst="straightConnector1">
            <a:avLst/>
          </a:prstGeom>
          <a:noFill/>
          <a:ln cap="flat" cmpd="sng" w="9525">
            <a:solidFill>
              <a:schemeClr val="dk1"/>
            </a:solidFill>
            <a:prstDash val="solid"/>
            <a:round/>
            <a:headEnd len="sm" w="sm" type="none"/>
            <a:tailEnd len="sm" w="sm" type="none"/>
          </a:ln>
        </p:spPr>
      </p:cxnSp>
      <p:sp>
        <p:nvSpPr>
          <p:cNvPr id="51" name="Google Shape;51;p3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2" name="Google Shape;52;p36"/>
          <p:cNvSpPr txBox="1"/>
          <p:nvPr>
            <p:ph idx="1" type="body"/>
          </p:nvPr>
        </p:nvSpPr>
        <p:spPr>
          <a:xfrm>
            <a:off x="799875" y="1139550"/>
            <a:ext cx="7544400" cy="353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grpSp>
        <p:nvGrpSpPr>
          <p:cNvPr id="53" name="Google Shape;53;p36"/>
          <p:cNvGrpSpPr/>
          <p:nvPr/>
        </p:nvGrpSpPr>
        <p:grpSpPr>
          <a:xfrm>
            <a:off x="310280" y="1358661"/>
            <a:ext cx="9118432" cy="2759458"/>
            <a:chOff x="310280" y="1358661"/>
            <a:chExt cx="9118432" cy="2759458"/>
          </a:xfrm>
        </p:grpSpPr>
        <p:sp>
          <p:nvSpPr>
            <p:cNvPr id="54" name="Google Shape;54;p36"/>
            <p:cNvSpPr/>
            <p:nvPr/>
          </p:nvSpPr>
          <p:spPr>
            <a:xfrm rot="10800000">
              <a:off x="310280" y="2649236"/>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36"/>
            <p:cNvSpPr/>
            <p:nvPr/>
          </p:nvSpPr>
          <p:spPr>
            <a:xfrm flipH="1" rot="10800000">
              <a:off x="8728105" y="13586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6" name="Google Shape;56;p36"/>
            <p:cNvGrpSpPr/>
            <p:nvPr/>
          </p:nvGrpSpPr>
          <p:grpSpPr>
            <a:xfrm rot="-5400000">
              <a:off x="8636677" y="3326084"/>
              <a:ext cx="792042" cy="792028"/>
              <a:chOff x="3900053" y="536399"/>
              <a:chExt cx="1076436" cy="1076417"/>
            </a:xfrm>
          </p:grpSpPr>
          <p:sp>
            <p:nvSpPr>
              <p:cNvPr id="57" name="Google Shape;57;p36"/>
              <p:cNvSpPr/>
              <p:nvPr/>
            </p:nvSpPr>
            <p:spPr>
              <a:xfrm>
                <a:off x="3900053" y="536399"/>
                <a:ext cx="1076436" cy="1076417"/>
              </a:xfrm>
              <a:custGeom>
                <a:rect b="b" l="l" r="r" t="t"/>
                <a:pathLst>
                  <a:path extrusionOk="0" h="1076417" w="1076436">
                    <a:moveTo>
                      <a:pt x="712054" y="1047058"/>
                    </a:moveTo>
                    <a:cubicBezTo>
                      <a:pt x="993186" y="950755"/>
                      <a:pt x="1143023" y="644784"/>
                      <a:pt x="1046720" y="363652"/>
                    </a:cubicBezTo>
                    <a:cubicBezTo>
                      <a:pt x="950417" y="82520"/>
                      <a:pt x="644453" y="-67310"/>
                      <a:pt x="363321" y="28986"/>
                    </a:cubicBezTo>
                    <a:cubicBezTo>
                      <a:pt x="82230" y="125275"/>
                      <a:pt x="-67614" y="431169"/>
                      <a:pt x="28612" y="712280"/>
                    </a:cubicBezTo>
                    <a:cubicBezTo>
                      <a:pt x="124901" y="993447"/>
                      <a:pt x="430879" y="1143333"/>
                      <a:pt x="712054" y="1047058"/>
                    </a:cubicBezTo>
                    <a:close/>
                    <a:moveTo>
                      <a:pt x="397752" y="129258"/>
                    </a:moveTo>
                    <a:cubicBezTo>
                      <a:pt x="623458" y="51973"/>
                      <a:pt x="869085" y="172287"/>
                      <a:pt x="946370" y="397992"/>
                    </a:cubicBezTo>
                    <a:cubicBezTo>
                      <a:pt x="1023655" y="623698"/>
                      <a:pt x="903342" y="869326"/>
                      <a:pt x="677636" y="946611"/>
                    </a:cubicBezTo>
                    <a:cubicBezTo>
                      <a:pt x="451945" y="1023889"/>
                      <a:pt x="206338" y="903596"/>
                      <a:pt x="129032" y="677918"/>
                    </a:cubicBezTo>
                    <a:cubicBezTo>
                      <a:pt x="51719" y="452220"/>
                      <a:pt x="172012" y="206585"/>
                      <a:pt x="397710" y="129272"/>
                    </a:cubicBezTo>
                    <a:cubicBezTo>
                      <a:pt x="397724" y="129265"/>
                      <a:pt x="397738" y="129265"/>
                      <a:pt x="397752" y="12925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36"/>
              <p:cNvSpPr/>
              <p:nvPr/>
            </p:nvSpPr>
            <p:spPr>
              <a:xfrm>
                <a:off x="3935761" y="572234"/>
                <a:ext cx="1004475" cy="1004475"/>
              </a:xfrm>
              <a:custGeom>
                <a:rect b="b" l="l" r="r" t="t"/>
                <a:pathLst>
                  <a:path extrusionOk="0" h="1004475" w="1004475">
                    <a:moveTo>
                      <a:pt x="502435" y="1004280"/>
                    </a:moveTo>
                    <a:cubicBezTo>
                      <a:pt x="225054" y="1004687"/>
                      <a:pt x="-132" y="780153"/>
                      <a:pt x="-532" y="502772"/>
                    </a:cubicBezTo>
                    <a:cubicBezTo>
                      <a:pt x="-939" y="225398"/>
                      <a:pt x="223595" y="212"/>
                      <a:pt x="500969" y="-195"/>
                    </a:cubicBezTo>
                    <a:cubicBezTo>
                      <a:pt x="778350" y="-601"/>
                      <a:pt x="1003536" y="223933"/>
                      <a:pt x="1003943" y="501313"/>
                    </a:cubicBezTo>
                    <a:cubicBezTo>
                      <a:pt x="1004251" y="716191"/>
                      <a:pt x="867830" y="907465"/>
                      <a:pt x="664564" y="977142"/>
                    </a:cubicBezTo>
                    <a:cubicBezTo>
                      <a:pt x="612377" y="995017"/>
                      <a:pt x="557602" y="1004189"/>
                      <a:pt x="502435" y="1004280"/>
                    </a:cubicBezTo>
                    <a:close/>
                    <a:moveTo>
                      <a:pt x="33436" y="662490"/>
                    </a:moveTo>
                    <a:cubicBezTo>
                      <a:pt x="122005" y="921175"/>
                      <a:pt x="403509" y="1059083"/>
                      <a:pt x="662194" y="970522"/>
                    </a:cubicBezTo>
                    <a:cubicBezTo>
                      <a:pt x="920879" y="881954"/>
                      <a:pt x="1058788" y="600450"/>
                      <a:pt x="970227" y="341764"/>
                    </a:cubicBezTo>
                    <a:cubicBezTo>
                      <a:pt x="881658" y="83079"/>
                      <a:pt x="600154" y="-54836"/>
                      <a:pt x="341469" y="33732"/>
                    </a:cubicBezTo>
                    <a:cubicBezTo>
                      <a:pt x="341455" y="33739"/>
                      <a:pt x="341441" y="33739"/>
                      <a:pt x="341427" y="33746"/>
                    </a:cubicBezTo>
                    <a:cubicBezTo>
                      <a:pt x="82987" y="122581"/>
                      <a:pt x="-54788" y="403839"/>
                      <a:pt x="33436" y="6624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36"/>
              <p:cNvSpPr/>
              <p:nvPr/>
            </p:nvSpPr>
            <p:spPr>
              <a:xfrm>
                <a:off x="4326762" y="782179"/>
                <a:ext cx="372161" cy="346781"/>
              </a:xfrm>
              <a:custGeom>
                <a:rect b="b" l="l" r="r" t="t"/>
                <a:pathLst>
                  <a:path extrusionOk="0" h="346781" w="372161">
                    <a:moveTo>
                      <a:pt x="371318" y="203039"/>
                    </a:moveTo>
                    <a:cubicBezTo>
                      <a:pt x="370687" y="201230"/>
                      <a:pt x="368716" y="200262"/>
                      <a:pt x="366900" y="200865"/>
                    </a:cubicBezTo>
                    <a:lnTo>
                      <a:pt x="151685" y="274567"/>
                    </a:lnTo>
                    <a:cubicBezTo>
                      <a:pt x="151279" y="274707"/>
                      <a:pt x="150893" y="274925"/>
                      <a:pt x="150564" y="275198"/>
                    </a:cubicBezTo>
                    <a:cubicBezTo>
                      <a:pt x="140683" y="251412"/>
                      <a:pt x="114722" y="238607"/>
                      <a:pt x="89835" y="245255"/>
                    </a:cubicBezTo>
                    <a:lnTo>
                      <a:pt x="6666" y="2341"/>
                    </a:lnTo>
                    <a:cubicBezTo>
                      <a:pt x="6028" y="405"/>
                      <a:pt x="3939" y="-647"/>
                      <a:pt x="2003" y="-9"/>
                    </a:cubicBezTo>
                    <a:cubicBezTo>
                      <a:pt x="68" y="629"/>
                      <a:pt x="-984" y="2719"/>
                      <a:pt x="-346" y="4655"/>
                    </a:cubicBezTo>
                    <a:lnTo>
                      <a:pt x="82822" y="247499"/>
                    </a:lnTo>
                    <a:cubicBezTo>
                      <a:pt x="57942" y="258010"/>
                      <a:pt x="45403" y="285948"/>
                      <a:pt x="54071" y="311523"/>
                    </a:cubicBezTo>
                    <a:lnTo>
                      <a:pt x="54071" y="311523"/>
                    </a:lnTo>
                    <a:cubicBezTo>
                      <a:pt x="61175" y="332568"/>
                      <a:pt x="80950" y="346691"/>
                      <a:pt x="103159" y="346586"/>
                    </a:cubicBezTo>
                    <a:cubicBezTo>
                      <a:pt x="108811" y="346607"/>
                      <a:pt x="114428" y="345681"/>
                      <a:pt x="119779" y="343851"/>
                    </a:cubicBezTo>
                    <a:cubicBezTo>
                      <a:pt x="145444" y="335015"/>
                      <a:pt x="159841" y="307764"/>
                      <a:pt x="152667" y="281579"/>
                    </a:cubicBezTo>
                    <a:lnTo>
                      <a:pt x="152667" y="281579"/>
                    </a:lnTo>
                    <a:cubicBezTo>
                      <a:pt x="153060" y="281650"/>
                      <a:pt x="153467" y="281650"/>
                      <a:pt x="153859" y="281579"/>
                    </a:cubicBezTo>
                    <a:lnTo>
                      <a:pt x="369004" y="207878"/>
                    </a:lnTo>
                    <a:cubicBezTo>
                      <a:pt x="370876" y="207394"/>
                      <a:pt x="372005" y="205480"/>
                      <a:pt x="371514" y="203600"/>
                    </a:cubicBezTo>
                    <a:cubicBezTo>
                      <a:pt x="371465" y="203411"/>
                      <a:pt x="371402" y="203222"/>
                      <a:pt x="371318" y="203039"/>
                    </a:cubicBezTo>
                    <a:close/>
                    <a:moveTo>
                      <a:pt x="117534" y="336908"/>
                    </a:moveTo>
                    <a:cubicBezTo>
                      <a:pt x="94309" y="344882"/>
                      <a:pt x="69022" y="332519"/>
                      <a:pt x="61049" y="309293"/>
                    </a:cubicBezTo>
                    <a:cubicBezTo>
                      <a:pt x="53075" y="286068"/>
                      <a:pt x="65446" y="260780"/>
                      <a:pt x="88664" y="252807"/>
                    </a:cubicBezTo>
                    <a:cubicBezTo>
                      <a:pt x="111889" y="244834"/>
                      <a:pt x="137184" y="257197"/>
                      <a:pt x="145150" y="280423"/>
                    </a:cubicBezTo>
                    <a:cubicBezTo>
                      <a:pt x="145157" y="280436"/>
                      <a:pt x="145157" y="280444"/>
                      <a:pt x="145164" y="280457"/>
                    </a:cubicBezTo>
                    <a:cubicBezTo>
                      <a:pt x="153109" y="303676"/>
                      <a:pt x="140746" y="328942"/>
                      <a:pt x="117534" y="3369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0" name="Shape 60"/>
        <p:cNvGrpSpPr/>
        <p:nvPr/>
      </p:nvGrpSpPr>
      <p:grpSpPr>
        <a:xfrm>
          <a:off x="0" y="0"/>
          <a:ext cx="0" cy="0"/>
          <a:chOff x="0" y="0"/>
          <a:chExt cx="0" cy="0"/>
        </a:xfrm>
      </p:grpSpPr>
      <p:grpSp>
        <p:nvGrpSpPr>
          <p:cNvPr id="61" name="Google Shape;61;p37"/>
          <p:cNvGrpSpPr/>
          <p:nvPr/>
        </p:nvGrpSpPr>
        <p:grpSpPr>
          <a:xfrm>
            <a:off x="-3146612" y="3812919"/>
            <a:ext cx="14269506" cy="4460102"/>
            <a:chOff x="-3146612" y="3812919"/>
            <a:chExt cx="14269506" cy="4460102"/>
          </a:xfrm>
        </p:grpSpPr>
        <p:sp>
          <p:nvSpPr>
            <p:cNvPr id="62" name="Google Shape;62;p37"/>
            <p:cNvSpPr/>
            <p:nvPr/>
          </p:nvSpPr>
          <p:spPr>
            <a:xfrm>
              <a:off x="-3146612" y="3812919"/>
              <a:ext cx="4672686" cy="4428092"/>
            </a:xfrm>
            <a:custGeom>
              <a:rect b="b" l="l" r="r" t="t"/>
              <a:pathLst>
                <a:path extrusionOk="0" h="3002096" w="3167923">
                  <a:moveTo>
                    <a:pt x="1925021" y="1727"/>
                  </a:moveTo>
                  <a:cubicBezTo>
                    <a:pt x="1538539" y="-12745"/>
                    <a:pt x="1114231" y="100404"/>
                    <a:pt x="767425" y="269551"/>
                  </a:cubicBezTo>
                  <a:cubicBezTo>
                    <a:pt x="424073" y="436849"/>
                    <a:pt x="147533" y="715033"/>
                    <a:pt x="45814" y="1091113"/>
                  </a:cubicBezTo>
                  <a:cubicBezTo>
                    <a:pt x="-145577" y="1798787"/>
                    <a:pt x="288763" y="2572408"/>
                    <a:pt x="939739" y="2866957"/>
                  </a:cubicBezTo>
                  <a:cubicBezTo>
                    <a:pt x="1734617" y="3226673"/>
                    <a:pt x="2707689" y="2843481"/>
                    <a:pt x="3048944" y="2040543"/>
                  </a:cubicBezTo>
                  <a:cubicBezTo>
                    <a:pt x="3400807" y="1213431"/>
                    <a:pt x="2953968" y="73185"/>
                    <a:pt x="1977114" y="4523"/>
                  </a:cubicBezTo>
                  <a:cubicBezTo>
                    <a:pt x="1959764" y="3290"/>
                    <a:pt x="1942401" y="2356"/>
                    <a:pt x="1925021" y="1727"/>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37"/>
            <p:cNvSpPr/>
            <p:nvPr/>
          </p:nvSpPr>
          <p:spPr>
            <a:xfrm>
              <a:off x="6444364" y="3812930"/>
              <a:ext cx="4678530" cy="4460091"/>
            </a:xfrm>
            <a:custGeom>
              <a:rect b="b" l="l" r="r" t="t"/>
              <a:pathLst>
                <a:path extrusionOk="0" h="2600636" w="2728006">
                  <a:moveTo>
                    <a:pt x="2665212" y="1578229"/>
                  </a:moveTo>
                  <a:lnTo>
                    <a:pt x="2727707" y="429268"/>
                  </a:lnTo>
                  <a:cubicBezTo>
                    <a:pt x="2742508" y="157373"/>
                    <a:pt x="2491048" y="-51779"/>
                    <a:pt x="2226390" y="12031"/>
                  </a:cubicBezTo>
                  <a:lnTo>
                    <a:pt x="311454" y="474535"/>
                  </a:lnTo>
                  <a:cubicBezTo>
                    <a:pt x="93227" y="527261"/>
                    <a:pt x="-40939" y="746911"/>
                    <a:pt x="11786" y="965137"/>
                  </a:cubicBezTo>
                  <a:cubicBezTo>
                    <a:pt x="16453" y="984466"/>
                    <a:pt x="22538" y="1003424"/>
                    <a:pt x="29980" y="1021860"/>
                  </a:cubicBezTo>
                  <a:lnTo>
                    <a:pt x="564888" y="2346589"/>
                  </a:lnTo>
                  <a:cubicBezTo>
                    <a:pt x="648886" y="2554795"/>
                    <a:pt x="885750" y="2655486"/>
                    <a:pt x="1093957" y="2571488"/>
                  </a:cubicBezTo>
                  <a:cubicBezTo>
                    <a:pt x="1102427" y="2568076"/>
                    <a:pt x="1110773" y="2564375"/>
                    <a:pt x="1118996" y="2560387"/>
                  </a:cubicBezTo>
                  <a:lnTo>
                    <a:pt x="2436489" y="1922281"/>
                  </a:lnTo>
                  <a:cubicBezTo>
                    <a:pt x="2569660" y="1857771"/>
                    <a:pt x="2657277" y="1725993"/>
                    <a:pt x="2665212" y="1578229"/>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4" name="Google Shape;64;p37"/>
          <p:cNvGrpSpPr/>
          <p:nvPr/>
        </p:nvGrpSpPr>
        <p:grpSpPr>
          <a:xfrm>
            <a:off x="-743575" y="817908"/>
            <a:ext cx="9575893" cy="2795297"/>
            <a:chOff x="-743575" y="817908"/>
            <a:chExt cx="9575893" cy="2795297"/>
          </a:xfrm>
        </p:grpSpPr>
        <p:grpSp>
          <p:nvGrpSpPr>
            <p:cNvPr id="65" name="Google Shape;65;p37"/>
            <p:cNvGrpSpPr/>
            <p:nvPr/>
          </p:nvGrpSpPr>
          <p:grpSpPr>
            <a:xfrm>
              <a:off x="-743575" y="817908"/>
              <a:ext cx="1271585" cy="1042133"/>
              <a:chOff x="3147231" y="1221519"/>
              <a:chExt cx="1728166" cy="1416327"/>
            </a:xfrm>
          </p:grpSpPr>
          <p:sp>
            <p:nvSpPr>
              <p:cNvPr id="66" name="Google Shape;66;p37"/>
              <p:cNvSpPr/>
              <p:nvPr/>
            </p:nvSpPr>
            <p:spPr>
              <a:xfrm>
                <a:off x="3174649" y="1281342"/>
                <a:ext cx="1700748" cy="1211835"/>
              </a:xfrm>
              <a:custGeom>
                <a:rect b="b" l="l" r="r" t="t"/>
                <a:pathLst>
                  <a:path extrusionOk="0" h="1211835" w="1700748">
                    <a:moveTo>
                      <a:pt x="0" y="319982"/>
                    </a:moveTo>
                    <a:lnTo>
                      <a:pt x="1190237" y="0"/>
                    </a:lnTo>
                    <a:lnTo>
                      <a:pt x="1700749" y="891854"/>
                    </a:lnTo>
                    <a:lnTo>
                      <a:pt x="510512" y="1211835"/>
                    </a:lnTo>
                    <a:lnTo>
                      <a:pt x="0" y="3199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37"/>
              <p:cNvSpPr/>
              <p:nvPr/>
            </p:nvSpPr>
            <p:spPr>
              <a:xfrm>
                <a:off x="3147231" y="1601324"/>
                <a:ext cx="537931" cy="1036522"/>
              </a:xfrm>
              <a:custGeom>
                <a:rect b="b" l="l" r="r" t="t"/>
                <a:pathLst>
                  <a:path extrusionOk="0" h="1036522" w="537931">
                    <a:moveTo>
                      <a:pt x="0" y="1036522"/>
                    </a:moveTo>
                    <a:lnTo>
                      <a:pt x="27419" y="0"/>
                    </a:lnTo>
                    <a:lnTo>
                      <a:pt x="537931" y="891854"/>
                    </a:lnTo>
                    <a:lnTo>
                      <a:pt x="0" y="103652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37"/>
              <p:cNvSpPr/>
              <p:nvPr/>
            </p:nvSpPr>
            <p:spPr>
              <a:xfrm>
                <a:off x="3174217" y="2371793"/>
                <a:ext cx="466345" cy="233657"/>
              </a:xfrm>
              <a:custGeom>
                <a:rect b="b" l="l" r="r" t="t"/>
                <a:pathLst>
                  <a:path extrusionOk="0" h="233657" w="466345">
                    <a:moveTo>
                      <a:pt x="2985" y="233460"/>
                    </a:moveTo>
                    <a:cubicBezTo>
                      <a:pt x="2186" y="233488"/>
                      <a:pt x="1414" y="233208"/>
                      <a:pt x="811" y="232689"/>
                    </a:cubicBezTo>
                    <a:cubicBezTo>
                      <a:pt x="-697" y="231532"/>
                      <a:pt x="-977" y="229379"/>
                      <a:pt x="180" y="227871"/>
                    </a:cubicBezTo>
                    <a:cubicBezTo>
                      <a:pt x="201" y="227843"/>
                      <a:pt x="229" y="227808"/>
                      <a:pt x="250" y="227780"/>
                    </a:cubicBezTo>
                    <a:lnTo>
                      <a:pt x="180823" y="1135"/>
                    </a:lnTo>
                    <a:cubicBezTo>
                      <a:pt x="181784" y="-99"/>
                      <a:pt x="183453" y="-534"/>
                      <a:pt x="184890" y="83"/>
                    </a:cubicBezTo>
                    <a:lnTo>
                      <a:pt x="463498" y="103237"/>
                    </a:lnTo>
                    <a:cubicBezTo>
                      <a:pt x="465321" y="103896"/>
                      <a:pt x="466261" y="105902"/>
                      <a:pt x="465602" y="107725"/>
                    </a:cubicBezTo>
                    <a:cubicBezTo>
                      <a:pt x="464886" y="109528"/>
                      <a:pt x="462881" y="110453"/>
                      <a:pt x="461044" y="109829"/>
                    </a:cubicBezTo>
                    <a:lnTo>
                      <a:pt x="184890" y="7516"/>
                    </a:lnTo>
                    <a:lnTo>
                      <a:pt x="5860" y="231917"/>
                    </a:lnTo>
                    <a:cubicBezTo>
                      <a:pt x="5229" y="232892"/>
                      <a:pt x="4142" y="233474"/>
                      <a:pt x="2985" y="2334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37"/>
              <p:cNvSpPr/>
              <p:nvPr/>
            </p:nvSpPr>
            <p:spPr>
              <a:xfrm>
                <a:off x="3260146" y="1221519"/>
                <a:ext cx="1089421" cy="415233"/>
              </a:xfrm>
              <a:custGeom>
                <a:rect b="b" l="l" r="r" t="t"/>
                <a:pathLst>
                  <a:path extrusionOk="0" h="415233" w="1089421">
                    <a:moveTo>
                      <a:pt x="159480" y="415023"/>
                    </a:moveTo>
                    <a:cubicBezTo>
                      <a:pt x="158056" y="415037"/>
                      <a:pt x="156773" y="414174"/>
                      <a:pt x="156254" y="412849"/>
                    </a:cubicBezTo>
                    <a:lnTo>
                      <a:pt x="105974" y="288587"/>
                    </a:lnTo>
                    <a:cubicBezTo>
                      <a:pt x="95652" y="262346"/>
                      <a:pt x="66017" y="249450"/>
                      <a:pt x="39776" y="259772"/>
                    </a:cubicBezTo>
                    <a:cubicBezTo>
                      <a:pt x="15456" y="269337"/>
                      <a:pt x="2287" y="295732"/>
                      <a:pt x="9272" y="320914"/>
                    </a:cubicBezTo>
                    <a:lnTo>
                      <a:pt x="15092" y="342513"/>
                    </a:lnTo>
                    <a:cubicBezTo>
                      <a:pt x="15576" y="344385"/>
                      <a:pt x="14453" y="346300"/>
                      <a:pt x="12581" y="346791"/>
                    </a:cubicBezTo>
                    <a:cubicBezTo>
                      <a:pt x="12575" y="346791"/>
                      <a:pt x="12575" y="346791"/>
                      <a:pt x="12567" y="346791"/>
                    </a:cubicBezTo>
                    <a:cubicBezTo>
                      <a:pt x="10744" y="347317"/>
                      <a:pt x="8837" y="346258"/>
                      <a:pt x="8318" y="344435"/>
                    </a:cubicBezTo>
                    <a:cubicBezTo>
                      <a:pt x="8311" y="344399"/>
                      <a:pt x="8297" y="344371"/>
                      <a:pt x="8290" y="344336"/>
                    </a:cubicBezTo>
                    <a:lnTo>
                      <a:pt x="2469" y="322738"/>
                    </a:lnTo>
                    <a:cubicBezTo>
                      <a:pt x="-7699" y="292219"/>
                      <a:pt x="8802" y="259239"/>
                      <a:pt x="39320" y="249071"/>
                    </a:cubicBezTo>
                    <a:cubicBezTo>
                      <a:pt x="69839" y="238903"/>
                      <a:pt x="102818" y="255403"/>
                      <a:pt x="112987" y="285922"/>
                    </a:cubicBezTo>
                    <a:lnTo>
                      <a:pt x="163056" y="410184"/>
                    </a:lnTo>
                    <a:cubicBezTo>
                      <a:pt x="163807" y="411923"/>
                      <a:pt x="163007" y="413950"/>
                      <a:pt x="161261" y="414700"/>
                    </a:cubicBezTo>
                    <a:cubicBezTo>
                      <a:pt x="161233" y="414714"/>
                      <a:pt x="161198" y="414728"/>
                      <a:pt x="161163" y="414742"/>
                    </a:cubicBezTo>
                    <a:cubicBezTo>
                      <a:pt x="160637" y="414988"/>
                      <a:pt x="160055" y="415079"/>
                      <a:pt x="159480" y="415023"/>
                    </a:cubicBezTo>
                    <a:close/>
                    <a:moveTo>
                      <a:pt x="315298" y="372948"/>
                    </a:moveTo>
                    <a:cubicBezTo>
                      <a:pt x="317065" y="372253"/>
                      <a:pt x="317928" y="370255"/>
                      <a:pt x="317234" y="368487"/>
                    </a:cubicBezTo>
                    <a:cubicBezTo>
                      <a:pt x="317220" y="368459"/>
                      <a:pt x="317206" y="368424"/>
                      <a:pt x="317192" y="368389"/>
                    </a:cubicBezTo>
                    <a:lnTo>
                      <a:pt x="267262" y="244408"/>
                    </a:lnTo>
                    <a:cubicBezTo>
                      <a:pt x="255117" y="214689"/>
                      <a:pt x="221183" y="200432"/>
                      <a:pt x="191457" y="212578"/>
                    </a:cubicBezTo>
                    <a:cubicBezTo>
                      <a:pt x="164431" y="223616"/>
                      <a:pt x="149788" y="252991"/>
                      <a:pt x="157236" y="281224"/>
                    </a:cubicBezTo>
                    <a:lnTo>
                      <a:pt x="163056" y="302822"/>
                    </a:lnTo>
                    <a:cubicBezTo>
                      <a:pt x="163561" y="304758"/>
                      <a:pt x="165539" y="305922"/>
                      <a:pt x="167474" y="305417"/>
                    </a:cubicBezTo>
                    <a:cubicBezTo>
                      <a:pt x="169410" y="304912"/>
                      <a:pt x="170573" y="302934"/>
                      <a:pt x="170069" y="300999"/>
                    </a:cubicBezTo>
                    <a:lnTo>
                      <a:pt x="164248" y="279400"/>
                    </a:lnTo>
                    <a:cubicBezTo>
                      <a:pt x="156583" y="252269"/>
                      <a:pt x="172362" y="224057"/>
                      <a:pt x="199493" y="216393"/>
                    </a:cubicBezTo>
                    <a:cubicBezTo>
                      <a:pt x="224808" y="209233"/>
                      <a:pt x="251414" y="222487"/>
                      <a:pt x="260951" y="247002"/>
                    </a:cubicBezTo>
                    <a:lnTo>
                      <a:pt x="311091" y="371335"/>
                    </a:lnTo>
                    <a:cubicBezTo>
                      <a:pt x="311609" y="372660"/>
                      <a:pt x="312893" y="373522"/>
                      <a:pt x="314317" y="373508"/>
                    </a:cubicBezTo>
                    <a:cubicBezTo>
                      <a:pt x="314660" y="373473"/>
                      <a:pt x="314990" y="373375"/>
                      <a:pt x="315298" y="373228"/>
                    </a:cubicBezTo>
                    <a:close/>
                    <a:moveTo>
                      <a:pt x="469574" y="331433"/>
                    </a:moveTo>
                    <a:cubicBezTo>
                      <a:pt x="471348" y="330690"/>
                      <a:pt x="472218" y="328677"/>
                      <a:pt x="471537" y="326875"/>
                    </a:cubicBezTo>
                    <a:lnTo>
                      <a:pt x="421538" y="202894"/>
                    </a:lnTo>
                    <a:cubicBezTo>
                      <a:pt x="409392" y="173175"/>
                      <a:pt x="375459" y="158918"/>
                      <a:pt x="345733" y="171064"/>
                    </a:cubicBezTo>
                    <a:cubicBezTo>
                      <a:pt x="318706" y="182101"/>
                      <a:pt x="304064" y="211477"/>
                      <a:pt x="311511" y="239709"/>
                    </a:cubicBezTo>
                    <a:lnTo>
                      <a:pt x="317332" y="261238"/>
                    </a:lnTo>
                    <a:cubicBezTo>
                      <a:pt x="317809" y="263117"/>
                      <a:pt x="319723" y="264246"/>
                      <a:pt x="321595" y="263762"/>
                    </a:cubicBezTo>
                    <a:cubicBezTo>
                      <a:pt x="321603" y="263762"/>
                      <a:pt x="321603" y="263762"/>
                      <a:pt x="321610" y="263762"/>
                    </a:cubicBezTo>
                    <a:cubicBezTo>
                      <a:pt x="323503" y="263251"/>
                      <a:pt x="324625" y="261308"/>
                      <a:pt x="324134" y="259415"/>
                    </a:cubicBezTo>
                    <a:lnTo>
                      <a:pt x="318314" y="237886"/>
                    </a:lnTo>
                    <a:cubicBezTo>
                      <a:pt x="310649" y="210755"/>
                      <a:pt x="326427" y="182543"/>
                      <a:pt x="353559" y="174878"/>
                    </a:cubicBezTo>
                    <a:cubicBezTo>
                      <a:pt x="378874" y="167719"/>
                      <a:pt x="405480" y="180972"/>
                      <a:pt x="415016" y="205488"/>
                    </a:cubicBezTo>
                    <a:lnTo>
                      <a:pt x="465226" y="329891"/>
                    </a:lnTo>
                    <a:cubicBezTo>
                      <a:pt x="465724" y="331237"/>
                      <a:pt x="467014" y="332135"/>
                      <a:pt x="468452" y="332135"/>
                    </a:cubicBezTo>
                    <a:cubicBezTo>
                      <a:pt x="468915" y="332064"/>
                      <a:pt x="469364" y="331924"/>
                      <a:pt x="469784" y="331714"/>
                    </a:cubicBezTo>
                    <a:close/>
                    <a:moveTo>
                      <a:pt x="623849" y="289919"/>
                    </a:moveTo>
                    <a:cubicBezTo>
                      <a:pt x="625652" y="289204"/>
                      <a:pt x="626528" y="287170"/>
                      <a:pt x="625813" y="285368"/>
                    </a:cubicBezTo>
                    <a:cubicBezTo>
                      <a:pt x="625813" y="285368"/>
                      <a:pt x="625813" y="285361"/>
                      <a:pt x="625813" y="285361"/>
                    </a:cubicBezTo>
                    <a:lnTo>
                      <a:pt x="575814" y="161590"/>
                    </a:lnTo>
                    <a:cubicBezTo>
                      <a:pt x="563759" y="131871"/>
                      <a:pt x="529903" y="117551"/>
                      <a:pt x="500184" y="129606"/>
                    </a:cubicBezTo>
                    <a:cubicBezTo>
                      <a:pt x="488129" y="134493"/>
                      <a:pt x="478066" y="143287"/>
                      <a:pt x="471608" y="154577"/>
                    </a:cubicBezTo>
                    <a:cubicBezTo>
                      <a:pt x="463838" y="167887"/>
                      <a:pt x="461769" y="183763"/>
                      <a:pt x="465857" y="198616"/>
                    </a:cubicBezTo>
                    <a:lnTo>
                      <a:pt x="471608" y="220214"/>
                    </a:lnTo>
                    <a:cubicBezTo>
                      <a:pt x="472112" y="222150"/>
                      <a:pt x="474090" y="223314"/>
                      <a:pt x="476026" y="222809"/>
                    </a:cubicBezTo>
                    <a:cubicBezTo>
                      <a:pt x="477961" y="222304"/>
                      <a:pt x="479125" y="220327"/>
                      <a:pt x="478620" y="218391"/>
                    </a:cubicBezTo>
                    <a:lnTo>
                      <a:pt x="472800" y="196793"/>
                    </a:lnTo>
                    <a:cubicBezTo>
                      <a:pt x="465268" y="169619"/>
                      <a:pt x="481187" y="141492"/>
                      <a:pt x="508360" y="133960"/>
                    </a:cubicBezTo>
                    <a:cubicBezTo>
                      <a:pt x="533542" y="126976"/>
                      <a:pt x="559938" y="140145"/>
                      <a:pt x="569502" y="164465"/>
                    </a:cubicBezTo>
                    <a:lnTo>
                      <a:pt x="619642" y="288727"/>
                    </a:lnTo>
                    <a:cubicBezTo>
                      <a:pt x="620182" y="290038"/>
                      <a:pt x="621451" y="290894"/>
                      <a:pt x="622868" y="290901"/>
                    </a:cubicBezTo>
                    <a:cubicBezTo>
                      <a:pt x="623373" y="290754"/>
                      <a:pt x="623849" y="290515"/>
                      <a:pt x="624270" y="290200"/>
                    </a:cubicBezTo>
                    <a:close/>
                    <a:moveTo>
                      <a:pt x="778125" y="248335"/>
                    </a:moveTo>
                    <a:cubicBezTo>
                      <a:pt x="779927" y="247620"/>
                      <a:pt x="780804" y="245586"/>
                      <a:pt x="780089" y="243784"/>
                    </a:cubicBezTo>
                    <a:cubicBezTo>
                      <a:pt x="780089" y="243784"/>
                      <a:pt x="780089" y="243777"/>
                      <a:pt x="780089" y="243777"/>
                    </a:cubicBezTo>
                    <a:lnTo>
                      <a:pt x="730580" y="119515"/>
                    </a:lnTo>
                    <a:cubicBezTo>
                      <a:pt x="718442" y="89788"/>
                      <a:pt x="684508" y="75539"/>
                      <a:pt x="654782" y="87678"/>
                    </a:cubicBezTo>
                    <a:cubicBezTo>
                      <a:pt x="642818" y="92566"/>
                      <a:pt x="632819" y="101296"/>
                      <a:pt x="626374" y="112502"/>
                    </a:cubicBezTo>
                    <a:cubicBezTo>
                      <a:pt x="618611" y="125833"/>
                      <a:pt x="616536" y="141730"/>
                      <a:pt x="620624" y="156611"/>
                    </a:cubicBezTo>
                    <a:lnTo>
                      <a:pt x="626374" y="178209"/>
                    </a:lnTo>
                    <a:cubicBezTo>
                      <a:pt x="626921" y="180068"/>
                      <a:pt x="628849" y="181162"/>
                      <a:pt x="630722" y="180664"/>
                    </a:cubicBezTo>
                    <a:cubicBezTo>
                      <a:pt x="632573" y="180152"/>
                      <a:pt x="633667" y="178245"/>
                      <a:pt x="633176" y="176386"/>
                    </a:cubicBezTo>
                    <a:lnTo>
                      <a:pt x="627356" y="154788"/>
                    </a:lnTo>
                    <a:cubicBezTo>
                      <a:pt x="619824" y="127614"/>
                      <a:pt x="635743" y="99487"/>
                      <a:pt x="662917" y="91955"/>
                    </a:cubicBezTo>
                    <a:cubicBezTo>
                      <a:pt x="688099" y="84971"/>
                      <a:pt x="714494" y="98140"/>
                      <a:pt x="724059" y="122460"/>
                    </a:cubicBezTo>
                    <a:lnTo>
                      <a:pt x="774198" y="246722"/>
                    </a:lnTo>
                    <a:cubicBezTo>
                      <a:pt x="774752" y="248019"/>
                      <a:pt x="776015" y="248868"/>
                      <a:pt x="777424" y="248896"/>
                    </a:cubicBezTo>
                    <a:cubicBezTo>
                      <a:pt x="777887" y="248910"/>
                      <a:pt x="778343" y="248812"/>
                      <a:pt x="778756" y="248615"/>
                    </a:cubicBezTo>
                    <a:close/>
                    <a:moveTo>
                      <a:pt x="932401" y="206821"/>
                    </a:moveTo>
                    <a:cubicBezTo>
                      <a:pt x="934203" y="206105"/>
                      <a:pt x="935080" y="204072"/>
                      <a:pt x="934364" y="202269"/>
                    </a:cubicBezTo>
                    <a:cubicBezTo>
                      <a:pt x="934364" y="202269"/>
                      <a:pt x="934364" y="202262"/>
                      <a:pt x="934364" y="202262"/>
                    </a:cubicBezTo>
                    <a:lnTo>
                      <a:pt x="884225" y="78000"/>
                    </a:lnTo>
                    <a:cubicBezTo>
                      <a:pt x="872409" y="48190"/>
                      <a:pt x="838657" y="33604"/>
                      <a:pt x="808847" y="45420"/>
                    </a:cubicBezTo>
                    <a:cubicBezTo>
                      <a:pt x="781302" y="56339"/>
                      <a:pt x="766400" y="86247"/>
                      <a:pt x="774268" y="114816"/>
                    </a:cubicBezTo>
                    <a:lnTo>
                      <a:pt x="780089" y="136415"/>
                    </a:lnTo>
                    <a:cubicBezTo>
                      <a:pt x="780594" y="138350"/>
                      <a:pt x="782571" y="139514"/>
                      <a:pt x="784507" y="139009"/>
                    </a:cubicBezTo>
                    <a:cubicBezTo>
                      <a:pt x="786442" y="138505"/>
                      <a:pt x="787606" y="136527"/>
                      <a:pt x="787101" y="134591"/>
                    </a:cubicBezTo>
                    <a:lnTo>
                      <a:pt x="781281" y="112993"/>
                    </a:lnTo>
                    <a:cubicBezTo>
                      <a:pt x="773967" y="85721"/>
                      <a:pt x="790145" y="57685"/>
                      <a:pt x="817416" y="50378"/>
                    </a:cubicBezTo>
                    <a:cubicBezTo>
                      <a:pt x="842360" y="43688"/>
                      <a:pt x="868376" y="56654"/>
                      <a:pt x="878054" y="80595"/>
                    </a:cubicBezTo>
                    <a:lnTo>
                      <a:pt x="928123" y="204857"/>
                    </a:lnTo>
                    <a:cubicBezTo>
                      <a:pt x="928642" y="206196"/>
                      <a:pt x="929918" y="207080"/>
                      <a:pt x="931349" y="207101"/>
                    </a:cubicBezTo>
                    <a:cubicBezTo>
                      <a:pt x="932022" y="207368"/>
                      <a:pt x="932780" y="207368"/>
                      <a:pt x="933453" y="207101"/>
                    </a:cubicBezTo>
                    <a:close/>
                    <a:moveTo>
                      <a:pt x="1086676" y="165306"/>
                    </a:moveTo>
                    <a:cubicBezTo>
                      <a:pt x="1088479" y="164591"/>
                      <a:pt x="1089355" y="162558"/>
                      <a:pt x="1088640" y="160755"/>
                    </a:cubicBezTo>
                    <a:cubicBezTo>
                      <a:pt x="1088640" y="160755"/>
                      <a:pt x="1088640" y="160748"/>
                      <a:pt x="1088640" y="160748"/>
                    </a:cubicBezTo>
                    <a:lnTo>
                      <a:pt x="1038500" y="36486"/>
                    </a:lnTo>
                    <a:cubicBezTo>
                      <a:pt x="1026684" y="6676"/>
                      <a:pt x="992933" y="-7910"/>
                      <a:pt x="963123" y="3906"/>
                    </a:cubicBezTo>
                    <a:cubicBezTo>
                      <a:pt x="935577" y="14825"/>
                      <a:pt x="920676" y="44733"/>
                      <a:pt x="928544" y="73302"/>
                    </a:cubicBezTo>
                    <a:lnTo>
                      <a:pt x="934364" y="94831"/>
                    </a:lnTo>
                    <a:cubicBezTo>
                      <a:pt x="934841" y="96710"/>
                      <a:pt x="936756" y="97839"/>
                      <a:pt x="938628" y="97355"/>
                    </a:cubicBezTo>
                    <a:cubicBezTo>
                      <a:pt x="938635" y="97355"/>
                      <a:pt x="938635" y="97355"/>
                      <a:pt x="938642" y="97355"/>
                    </a:cubicBezTo>
                    <a:cubicBezTo>
                      <a:pt x="940500" y="96808"/>
                      <a:pt x="941594" y="94880"/>
                      <a:pt x="941097" y="93007"/>
                    </a:cubicBezTo>
                    <a:lnTo>
                      <a:pt x="935346" y="71479"/>
                    </a:lnTo>
                    <a:cubicBezTo>
                      <a:pt x="927682" y="44347"/>
                      <a:pt x="943460" y="16136"/>
                      <a:pt x="970591" y="8471"/>
                    </a:cubicBezTo>
                    <a:cubicBezTo>
                      <a:pt x="995906" y="1311"/>
                      <a:pt x="1022512" y="14565"/>
                      <a:pt x="1032049" y="39081"/>
                    </a:cubicBezTo>
                    <a:lnTo>
                      <a:pt x="1082119" y="163343"/>
                    </a:lnTo>
                    <a:cubicBezTo>
                      <a:pt x="1082666" y="164675"/>
                      <a:pt x="1083977" y="165538"/>
                      <a:pt x="1085414" y="1655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37"/>
              <p:cNvSpPr/>
              <p:nvPr/>
            </p:nvSpPr>
            <p:spPr>
              <a:xfrm>
                <a:off x="3441411" y="1637814"/>
                <a:ext cx="1332749" cy="834325"/>
              </a:xfrm>
              <a:custGeom>
                <a:rect b="b" l="l" r="r" t="t"/>
                <a:pathLst>
                  <a:path extrusionOk="0" h="834325" w="1332749">
                    <a:moveTo>
                      <a:pt x="1332124" y="344937"/>
                    </a:moveTo>
                    <a:cubicBezTo>
                      <a:pt x="1331619" y="343064"/>
                      <a:pt x="1329691" y="341963"/>
                      <a:pt x="1327825" y="342468"/>
                    </a:cubicBezTo>
                    <a:cubicBezTo>
                      <a:pt x="1327804" y="342475"/>
                      <a:pt x="1327790" y="342475"/>
                      <a:pt x="1327776" y="342482"/>
                    </a:cubicBezTo>
                    <a:lnTo>
                      <a:pt x="1129111" y="395847"/>
                    </a:lnTo>
                    <a:lnTo>
                      <a:pt x="1035283" y="229861"/>
                    </a:lnTo>
                    <a:lnTo>
                      <a:pt x="1224622" y="178880"/>
                    </a:lnTo>
                    <a:cubicBezTo>
                      <a:pt x="1226473" y="178368"/>
                      <a:pt x="1227567" y="176460"/>
                      <a:pt x="1227076" y="174602"/>
                    </a:cubicBezTo>
                    <a:cubicBezTo>
                      <a:pt x="1226655" y="172793"/>
                      <a:pt x="1224846" y="171664"/>
                      <a:pt x="1223037" y="172085"/>
                    </a:cubicBezTo>
                    <a:cubicBezTo>
                      <a:pt x="1222960" y="172099"/>
                      <a:pt x="1222875" y="172127"/>
                      <a:pt x="1222798" y="172148"/>
                    </a:cubicBezTo>
                    <a:lnTo>
                      <a:pt x="1031356" y="223550"/>
                    </a:lnTo>
                    <a:lnTo>
                      <a:pt x="937528" y="57563"/>
                    </a:lnTo>
                    <a:lnTo>
                      <a:pt x="1126867" y="6722"/>
                    </a:lnTo>
                    <a:cubicBezTo>
                      <a:pt x="1128746" y="6245"/>
                      <a:pt x="1129875" y="4331"/>
                      <a:pt x="1129391" y="2459"/>
                    </a:cubicBezTo>
                    <a:cubicBezTo>
                      <a:pt x="1129391" y="2451"/>
                      <a:pt x="1129391" y="2451"/>
                      <a:pt x="1129391" y="2445"/>
                    </a:cubicBezTo>
                    <a:cubicBezTo>
                      <a:pt x="1128879" y="551"/>
                      <a:pt x="1126937" y="-571"/>
                      <a:pt x="1125044" y="-80"/>
                    </a:cubicBezTo>
                    <a:lnTo>
                      <a:pt x="2548" y="301809"/>
                    </a:lnTo>
                    <a:cubicBezTo>
                      <a:pt x="612" y="302062"/>
                      <a:pt x="-755" y="303836"/>
                      <a:pt x="-503" y="305771"/>
                    </a:cubicBezTo>
                    <a:cubicBezTo>
                      <a:pt x="-250" y="307707"/>
                      <a:pt x="1524" y="309074"/>
                      <a:pt x="3459" y="308822"/>
                    </a:cubicBezTo>
                    <a:lnTo>
                      <a:pt x="4371" y="308822"/>
                    </a:lnTo>
                    <a:lnTo>
                      <a:pt x="46446" y="297602"/>
                    </a:lnTo>
                    <a:lnTo>
                      <a:pt x="136908" y="464500"/>
                    </a:lnTo>
                    <a:lnTo>
                      <a:pt x="100723" y="474248"/>
                    </a:lnTo>
                    <a:cubicBezTo>
                      <a:pt x="98914" y="474668"/>
                      <a:pt x="97785" y="476478"/>
                      <a:pt x="98206" y="478287"/>
                    </a:cubicBezTo>
                    <a:cubicBezTo>
                      <a:pt x="98220" y="478364"/>
                      <a:pt x="98248" y="478448"/>
                      <a:pt x="98269" y="478525"/>
                    </a:cubicBezTo>
                    <a:cubicBezTo>
                      <a:pt x="98683" y="480047"/>
                      <a:pt x="100057" y="481113"/>
                      <a:pt x="101635" y="481120"/>
                    </a:cubicBezTo>
                    <a:lnTo>
                      <a:pt x="102546" y="481120"/>
                    </a:lnTo>
                    <a:lnTo>
                      <a:pt x="140344" y="470952"/>
                    </a:lnTo>
                    <a:lnTo>
                      <a:pt x="230876" y="637850"/>
                    </a:lnTo>
                    <a:lnTo>
                      <a:pt x="205350" y="644863"/>
                    </a:lnTo>
                    <a:cubicBezTo>
                      <a:pt x="203415" y="645115"/>
                      <a:pt x="202047" y="646889"/>
                      <a:pt x="202300" y="648825"/>
                    </a:cubicBezTo>
                    <a:cubicBezTo>
                      <a:pt x="202552" y="650760"/>
                      <a:pt x="204327" y="652128"/>
                      <a:pt x="206262" y="651875"/>
                    </a:cubicBezTo>
                    <a:lnTo>
                      <a:pt x="207174" y="651875"/>
                    </a:lnTo>
                    <a:lnTo>
                      <a:pt x="234312" y="644863"/>
                    </a:lnTo>
                    <a:lnTo>
                      <a:pt x="335924" y="832308"/>
                    </a:lnTo>
                    <a:cubicBezTo>
                      <a:pt x="336555" y="833423"/>
                      <a:pt x="337726" y="834117"/>
                      <a:pt x="339009" y="834131"/>
                    </a:cubicBezTo>
                    <a:cubicBezTo>
                      <a:pt x="339598" y="834124"/>
                      <a:pt x="340173" y="833983"/>
                      <a:pt x="340692" y="833710"/>
                    </a:cubicBezTo>
                    <a:cubicBezTo>
                      <a:pt x="342368" y="832756"/>
                      <a:pt x="342985" y="830652"/>
                      <a:pt x="342095" y="828941"/>
                    </a:cubicBezTo>
                    <a:lnTo>
                      <a:pt x="240974" y="641917"/>
                    </a:lnTo>
                    <a:lnTo>
                      <a:pt x="449877" y="585817"/>
                    </a:lnTo>
                    <a:lnTo>
                      <a:pt x="555065" y="772210"/>
                    </a:lnTo>
                    <a:cubicBezTo>
                      <a:pt x="555696" y="773325"/>
                      <a:pt x="556867" y="774019"/>
                      <a:pt x="558151" y="774033"/>
                    </a:cubicBezTo>
                    <a:cubicBezTo>
                      <a:pt x="558768" y="774040"/>
                      <a:pt x="559378" y="773865"/>
                      <a:pt x="559904" y="773542"/>
                    </a:cubicBezTo>
                    <a:cubicBezTo>
                      <a:pt x="561559" y="772617"/>
                      <a:pt x="562148" y="770520"/>
                      <a:pt x="561222" y="768865"/>
                    </a:cubicBezTo>
                    <a:cubicBezTo>
                      <a:pt x="561201" y="768837"/>
                      <a:pt x="561187" y="768802"/>
                      <a:pt x="561166" y="768774"/>
                    </a:cubicBezTo>
                    <a:lnTo>
                      <a:pt x="456679" y="583924"/>
                    </a:lnTo>
                    <a:lnTo>
                      <a:pt x="675050" y="525159"/>
                    </a:lnTo>
                    <a:lnTo>
                      <a:pt x="780237" y="711622"/>
                    </a:lnTo>
                    <a:cubicBezTo>
                      <a:pt x="780862" y="712702"/>
                      <a:pt x="782005" y="713368"/>
                      <a:pt x="783253" y="713375"/>
                    </a:cubicBezTo>
                    <a:cubicBezTo>
                      <a:pt x="783863" y="713368"/>
                      <a:pt x="784459" y="713228"/>
                      <a:pt x="785006" y="712954"/>
                    </a:cubicBezTo>
                    <a:cubicBezTo>
                      <a:pt x="786654" y="711980"/>
                      <a:pt x="787243" y="709876"/>
                      <a:pt x="786338" y="708186"/>
                    </a:cubicBezTo>
                    <a:lnTo>
                      <a:pt x="682062" y="523265"/>
                    </a:lnTo>
                    <a:lnTo>
                      <a:pt x="900362" y="464640"/>
                    </a:lnTo>
                    <a:lnTo>
                      <a:pt x="1005550" y="651034"/>
                    </a:lnTo>
                    <a:cubicBezTo>
                      <a:pt x="1006146" y="652149"/>
                      <a:pt x="1007303" y="652850"/>
                      <a:pt x="1008565" y="652857"/>
                    </a:cubicBezTo>
                    <a:cubicBezTo>
                      <a:pt x="1009183" y="652871"/>
                      <a:pt x="1009793" y="652696"/>
                      <a:pt x="1010319" y="652366"/>
                    </a:cubicBezTo>
                    <a:cubicBezTo>
                      <a:pt x="1012002" y="651412"/>
                      <a:pt x="1012598" y="649280"/>
                      <a:pt x="1011651" y="647598"/>
                    </a:cubicBezTo>
                    <a:lnTo>
                      <a:pt x="907164" y="462747"/>
                    </a:lnTo>
                    <a:lnTo>
                      <a:pt x="1125394" y="404052"/>
                    </a:lnTo>
                    <a:lnTo>
                      <a:pt x="1230582" y="590515"/>
                    </a:lnTo>
                    <a:cubicBezTo>
                      <a:pt x="1231206" y="591595"/>
                      <a:pt x="1232349" y="592261"/>
                      <a:pt x="1233598" y="592269"/>
                    </a:cubicBezTo>
                    <a:cubicBezTo>
                      <a:pt x="1234208" y="592269"/>
                      <a:pt x="1234811" y="592128"/>
                      <a:pt x="1235351" y="591848"/>
                    </a:cubicBezTo>
                    <a:cubicBezTo>
                      <a:pt x="1236999" y="590873"/>
                      <a:pt x="1237588" y="588769"/>
                      <a:pt x="1236683" y="587079"/>
                    </a:cubicBezTo>
                    <a:lnTo>
                      <a:pt x="1132196" y="402159"/>
                    </a:lnTo>
                    <a:lnTo>
                      <a:pt x="1329108" y="349214"/>
                    </a:lnTo>
                    <a:cubicBezTo>
                      <a:pt x="1331030" y="348997"/>
                      <a:pt x="1332411" y="347258"/>
                      <a:pt x="1332194" y="345329"/>
                    </a:cubicBezTo>
                    <a:cubicBezTo>
                      <a:pt x="1332180" y="345196"/>
                      <a:pt x="1332152" y="345070"/>
                      <a:pt x="1332124" y="344937"/>
                    </a:cubicBezTo>
                    <a:close/>
                    <a:moveTo>
                      <a:pt x="1024694" y="225724"/>
                    </a:moveTo>
                    <a:lnTo>
                      <a:pt x="806464" y="284418"/>
                    </a:lnTo>
                    <a:lnTo>
                      <a:pt x="712637" y="118432"/>
                    </a:lnTo>
                    <a:lnTo>
                      <a:pt x="930867" y="59737"/>
                    </a:lnTo>
                    <a:close/>
                    <a:moveTo>
                      <a:pt x="480382" y="180843"/>
                    </a:moveTo>
                    <a:lnTo>
                      <a:pt x="574209" y="346830"/>
                    </a:lnTo>
                    <a:lnTo>
                      <a:pt x="355979" y="405525"/>
                    </a:lnTo>
                    <a:lnTo>
                      <a:pt x="262152" y="239538"/>
                    </a:lnTo>
                    <a:close/>
                    <a:moveTo>
                      <a:pt x="487394" y="178950"/>
                    </a:moveTo>
                    <a:lnTo>
                      <a:pt x="705624" y="120325"/>
                    </a:lnTo>
                    <a:lnTo>
                      <a:pt x="799452" y="286312"/>
                    </a:lnTo>
                    <a:lnTo>
                      <a:pt x="581222" y="344937"/>
                    </a:lnTo>
                    <a:close/>
                    <a:moveTo>
                      <a:pt x="53108" y="295709"/>
                    </a:moveTo>
                    <a:lnTo>
                      <a:pt x="255139" y="241432"/>
                    </a:lnTo>
                    <a:lnTo>
                      <a:pt x="348967" y="407418"/>
                    </a:lnTo>
                    <a:lnTo>
                      <a:pt x="143570" y="462607"/>
                    </a:lnTo>
                    <a:close/>
                    <a:moveTo>
                      <a:pt x="237538" y="635816"/>
                    </a:moveTo>
                    <a:lnTo>
                      <a:pt x="147006" y="468708"/>
                    </a:lnTo>
                    <a:lnTo>
                      <a:pt x="352473" y="413449"/>
                    </a:lnTo>
                    <a:lnTo>
                      <a:pt x="446371" y="579786"/>
                    </a:lnTo>
                    <a:close/>
                    <a:moveTo>
                      <a:pt x="453313" y="577823"/>
                    </a:moveTo>
                    <a:lnTo>
                      <a:pt x="359486" y="411485"/>
                    </a:lnTo>
                    <a:lnTo>
                      <a:pt x="577786" y="352791"/>
                    </a:lnTo>
                    <a:lnTo>
                      <a:pt x="671613" y="518777"/>
                    </a:lnTo>
                    <a:close/>
                    <a:moveTo>
                      <a:pt x="678626" y="516673"/>
                    </a:moveTo>
                    <a:lnTo>
                      <a:pt x="584798" y="350687"/>
                    </a:lnTo>
                    <a:lnTo>
                      <a:pt x="803028" y="292272"/>
                    </a:lnTo>
                    <a:lnTo>
                      <a:pt x="896856" y="458259"/>
                    </a:lnTo>
                    <a:close/>
                    <a:moveTo>
                      <a:pt x="903868" y="456155"/>
                    </a:moveTo>
                    <a:lnTo>
                      <a:pt x="810041" y="290169"/>
                    </a:lnTo>
                    <a:lnTo>
                      <a:pt x="1028271" y="231474"/>
                    </a:lnTo>
                    <a:lnTo>
                      <a:pt x="1122098" y="3974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1" name="Google Shape;71;p37"/>
            <p:cNvSpPr/>
            <p:nvPr/>
          </p:nvSpPr>
          <p:spPr>
            <a:xfrm rot="10800000">
              <a:off x="302655" y="35047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37"/>
            <p:cNvSpPr/>
            <p:nvPr/>
          </p:nvSpPr>
          <p:spPr>
            <a:xfrm flipH="1" rot="10800000">
              <a:off x="8732842" y="12847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3" name="Google Shape;73;p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4" name="Google Shape;74;p37"/>
          <p:cNvSpPr txBox="1"/>
          <p:nvPr>
            <p:ph idx="2" type="title"/>
          </p:nvPr>
        </p:nvSpPr>
        <p:spPr>
          <a:xfrm>
            <a:off x="994925" y="1480883"/>
            <a:ext cx="734700" cy="47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37"/>
          <p:cNvSpPr txBox="1"/>
          <p:nvPr>
            <p:ph idx="3" type="title"/>
          </p:nvPr>
        </p:nvSpPr>
        <p:spPr>
          <a:xfrm>
            <a:off x="994925" y="2914291"/>
            <a:ext cx="734700" cy="47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6" name="Google Shape;76;p37"/>
          <p:cNvSpPr txBox="1"/>
          <p:nvPr>
            <p:ph idx="4" type="title"/>
          </p:nvPr>
        </p:nvSpPr>
        <p:spPr>
          <a:xfrm>
            <a:off x="3694200" y="1480883"/>
            <a:ext cx="734700" cy="47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7" name="Google Shape;77;p37"/>
          <p:cNvSpPr txBox="1"/>
          <p:nvPr>
            <p:ph idx="5" type="title"/>
          </p:nvPr>
        </p:nvSpPr>
        <p:spPr>
          <a:xfrm>
            <a:off x="3694200" y="2914291"/>
            <a:ext cx="734700" cy="47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8" name="Google Shape;78;p37"/>
          <p:cNvSpPr txBox="1"/>
          <p:nvPr>
            <p:ph idx="6" type="title"/>
          </p:nvPr>
        </p:nvSpPr>
        <p:spPr>
          <a:xfrm>
            <a:off x="6393475" y="1480883"/>
            <a:ext cx="734700" cy="47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9" name="Google Shape;79;p37"/>
          <p:cNvSpPr txBox="1"/>
          <p:nvPr>
            <p:ph idx="7" type="title"/>
          </p:nvPr>
        </p:nvSpPr>
        <p:spPr>
          <a:xfrm>
            <a:off x="6393475" y="2914291"/>
            <a:ext cx="734700" cy="47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37"/>
          <p:cNvSpPr txBox="1"/>
          <p:nvPr>
            <p:ph idx="1" type="subTitle"/>
          </p:nvPr>
        </p:nvSpPr>
        <p:spPr>
          <a:xfrm>
            <a:off x="994925" y="1928475"/>
            <a:ext cx="17556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1" name="Google Shape;81;p37"/>
          <p:cNvSpPr txBox="1"/>
          <p:nvPr>
            <p:ph idx="8" type="subTitle"/>
          </p:nvPr>
        </p:nvSpPr>
        <p:spPr>
          <a:xfrm>
            <a:off x="3694200" y="1928475"/>
            <a:ext cx="17556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2" name="Google Shape;82;p37"/>
          <p:cNvSpPr txBox="1"/>
          <p:nvPr>
            <p:ph idx="9" type="subTitle"/>
          </p:nvPr>
        </p:nvSpPr>
        <p:spPr>
          <a:xfrm>
            <a:off x="6393475" y="1928475"/>
            <a:ext cx="17556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3" name="Google Shape;83;p37"/>
          <p:cNvSpPr txBox="1"/>
          <p:nvPr>
            <p:ph idx="13" type="subTitle"/>
          </p:nvPr>
        </p:nvSpPr>
        <p:spPr>
          <a:xfrm>
            <a:off x="994925" y="3361850"/>
            <a:ext cx="17556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4" name="Google Shape;84;p37"/>
          <p:cNvSpPr txBox="1"/>
          <p:nvPr>
            <p:ph idx="14" type="subTitle"/>
          </p:nvPr>
        </p:nvSpPr>
        <p:spPr>
          <a:xfrm>
            <a:off x="3694200" y="3361850"/>
            <a:ext cx="17556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5" name="Google Shape;85;p37"/>
          <p:cNvSpPr txBox="1"/>
          <p:nvPr>
            <p:ph idx="15" type="subTitle"/>
          </p:nvPr>
        </p:nvSpPr>
        <p:spPr>
          <a:xfrm>
            <a:off x="6393475" y="3361850"/>
            <a:ext cx="17556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Medium"/>
                <a:ea typeface="Manrope Medium"/>
                <a:cs typeface="Manrope Medium"/>
                <a:sym typeface="Manrope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86" name="Google Shape;86;p37"/>
          <p:cNvCxnSpPr/>
          <p:nvPr/>
        </p:nvCxnSpPr>
        <p:spPr>
          <a:xfrm>
            <a:off x="697800" y="397250"/>
            <a:ext cx="7748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grpSp>
        <p:nvGrpSpPr>
          <p:cNvPr id="88" name="Google Shape;88;p38"/>
          <p:cNvGrpSpPr/>
          <p:nvPr/>
        </p:nvGrpSpPr>
        <p:grpSpPr>
          <a:xfrm>
            <a:off x="344013" y="-3097620"/>
            <a:ext cx="10778881" cy="12128502"/>
            <a:chOff x="344013" y="-3097620"/>
            <a:chExt cx="10778881" cy="12128502"/>
          </a:xfrm>
        </p:grpSpPr>
        <p:sp>
          <p:nvSpPr>
            <p:cNvPr id="89" name="Google Shape;89;p38"/>
            <p:cNvSpPr/>
            <p:nvPr/>
          </p:nvSpPr>
          <p:spPr>
            <a:xfrm flipH="1" rot="10800000">
              <a:off x="344013" y="4602790"/>
              <a:ext cx="4672686" cy="4428092"/>
            </a:xfrm>
            <a:custGeom>
              <a:rect b="b" l="l" r="r" t="t"/>
              <a:pathLst>
                <a:path extrusionOk="0" h="3002096" w="3167923">
                  <a:moveTo>
                    <a:pt x="1925021" y="1727"/>
                  </a:moveTo>
                  <a:cubicBezTo>
                    <a:pt x="1538539" y="-12745"/>
                    <a:pt x="1114231" y="100404"/>
                    <a:pt x="767425" y="269551"/>
                  </a:cubicBezTo>
                  <a:cubicBezTo>
                    <a:pt x="424073" y="436849"/>
                    <a:pt x="147533" y="715033"/>
                    <a:pt x="45814" y="1091113"/>
                  </a:cubicBezTo>
                  <a:cubicBezTo>
                    <a:pt x="-145577" y="1798787"/>
                    <a:pt x="288763" y="2572408"/>
                    <a:pt x="939739" y="2866957"/>
                  </a:cubicBezTo>
                  <a:cubicBezTo>
                    <a:pt x="1734617" y="3226673"/>
                    <a:pt x="2707689" y="2843481"/>
                    <a:pt x="3048944" y="2040543"/>
                  </a:cubicBezTo>
                  <a:cubicBezTo>
                    <a:pt x="3400807" y="1213431"/>
                    <a:pt x="2953968" y="73185"/>
                    <a:pt x="1977114" y="4523"/>
                  </a:cubicBezTo>
                  <a:cubicBezTo>
                    <a:pt x="1959764" y="3290"/>
                    <a:pt x="1942401" y="2356"/>
                    <a:pt x="1925021" y="1727"/>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38"/>
            <p:cNvSpPr/>
            <p:nvPr/>
          </p:nvSpPr>
          <p:spPr>
            <a:xfrm flipH="1" rot="10800000">
              <a:off x="6444364" y="-3097620"/>
              <a:ext cx="4678530" cy="4460091"/>
            </a:xfrm>
            <a:custGeom>
              <a:rect b="b" l="l" r="r" t="t"/>
              <a:pathLst>
                <a:path extrusionOk="0" h="2600636" w="2728006">
                  <a:moveTo>
                    <a:pt x="2665212" y="1578229"/>
                  </a:moveTo>
                  <a:lnTo>
                    <a:pt x="2727707" y="429268"/>
                  </a:lnTo>
                  <a:cubicBezTo>
                    <a:pt x="2742508" y="157373"/>
                    <a:pt x="2491048" y="-51779"/>
                    <a:pt x="2226390" y="12031"/>
                  </a:cubicBezTo>
                  <a:lnTo>
                    <a:pt x="311454" y="474535"/>
                  </a:lnTo>
                  <a:cubicBezTo>
                    <a:pt x="93227" y="527261"/>
                    <a:pt x="-40939" y="746911"/>
                    <a:pt x="11786" y="965137"/>
                  </a:cubicBezTo>
                  <a:cubicBezTo>
                    <a:pt x="16453" y="984466"/>
                    <a:pt x="22538" y="1003424"/>
                    <a:pt x="29980" y="1021860"/>
                  </a:cubicBezTo>
                  <a:lnTo>
                    <a:pt x="564888" y="2346589"/>
                  </a:lnTo>
                  <a:cubicBezTo>
                    <a:pt x="648886" y="2554795"/>
                    <a:pt x="885750" y="2655486"/>
                    <a:pt x="1093957" y="2571488"/>
                  </a:cubicBezTo>
                  <a:cubicBezTo>
                    <a:pt x="1102427" y="2568076"/>
                    <a:pt x="1110773" y="2564375"/>
                    <a:pt x="1118996" y="2560387"/>
                  </a:cubicBezTo>
                  <a:lnTo>
                    <a:pt x="2436489" y="1922281"/>
                  </a:lnTo>
                  <a:cubicBezTo>
                    <a:pt x="2569660" y="1857771"/>
                    <a:pt x="2657277" y="1725993"/>
                    <a:pt x="2665212" y="1578229"/>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1" name="Google Shape;91;p38"/>
          <p:cNvCxnSpPr/>
          <p:nvPr/>
        </p:nvCxnSpPr>
        <p:spPr>
          <a:xfrm>
            <a:off x="697800" y="397250"/>
            <a:ext cx="7748400" cy="0"/>
          </a:xfrm>
          <a:prstGeom prst="straightConnector1">
            <a:avLst/>
          </a:prstGeom>
          <a:noFill/>
          <a:ln cap="flat" cmpd="sng" w="9525">
            <a:solidFill>
              <a:schemeClr val="dk1"/>
            </a:solidFill>
            <a:prstDash val="solid"/>
            <a:round/>
            <a:headEnd len="sm" w="sm" type="none"/>
            <a:tailEnd len="sm" w="sm" type="none"/>
          </a:ln>
        </p:spPr>
      </p:cxnSp>
      <p:sp>
        <p:nvSpPr>
          <p:cNvPr id="92" name="Google Shape;92;p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3" name="Google Shape;93;p38"/>
          <p:cNvSpPr txBox="1"/>
          <p:nvPr>
            <p:ph idx="1" type="subTitle"/>
          </p:nvPr>
        </p:nvSpPr>
        <p:spPr>
          <a:xfrm>
            <a:off x="4919400" y="2726550"/>
            <a:ext cx="2926200" cy="150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4" name="Google Shape;94;p38"/>
          <p:cNvSpPr txBox="1"/>
          <p:nvPr>
            <p:ph idx="2" type="subTitle"/>
          </p:nvPr>
        </p:nvSpPr>
        <p:spPr>
          <a:xfrm>
            <a:off x="1298400" y="2726550"/>
            <a:ext cx="2926200" cy="150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5" name="Google Shape;95;p38"/>
          <p:cNvSpPr txBox="1"/>
          <p:nvPr>
            <p:ph idx="3" type="subTitle"/>
          </p:nvPr>
        </p:nvSpPr>
        <p:spPr>
          <a:xfrm>
            <a:off x="1298400" y="2369425"/>
            <a:ext cx="2926200" cy="41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SemiBold"/>
                <a:ea typeface="Manrope SemiBold"/>
                <a:cs typeface="Manrope SemiBold"/>
                <a:sym typeface="Manrope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6" name="Google Shape;96;p38"/>
          <p:cNvSpPr txBox="1"/>
          <p:nvPr>
            <p:ph idx="4" type="subTitle"/>
          </p:nvPr>
        </p:nvSpPr>
        <p:spPr>
          <a:xfrm>
            <a:off x="4919400" y="2369425"/>
            <a:ext cx="2926200" cy="41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Manrope SemiBold"/>
                <a:ea typeface="Manrope SemiBold"/>
                <a:cs typeface="Manrope SemiBold"/>
                <a:sym typeface="Manrope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97" name="Google Shape;97;p38"/>
          <p:cNvGrpSpPr/>
          <p:nvPr/>
        </p:nvGrpSpPr>
        <p:grpSpPr>
          <a:xfrm>
            <a:off x="310280" y="1358661"/>
            <a:ext cx="9118432" cy="2759458"/>
            <a:chOff x="310280" y="1358661"/>
            <a:chExt cx="9118432" cy="2759458"/>
          </a:xfrm>
        </p:grpSpPr>
        <p:sp>
          <p:nvSpPr>
            <p:cNvPr id="98" name="Google Shape;98;p38"/>
            <p:cNvSpPr/>
            <p:nvPr/>
          </p:nvSpPr>
          <p:spPr>
            <a:xfrm rot="10800000">
              <a:off x="310280" y="2649236"/>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38"/>
            <p:cNvSpPr/>
            <p:nvPr/>
          </p:nvSpPr>
          <p:spPr>
            <a:xfrm flipH="1" rot="10800000">
              <a:off x="8728105" y="13586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0" name="Google Shape;100;p38"/>
            <p:cNvGrpSpPr/>
            <p:nvPr/>
          </p:nvGrpSpPr>
          <p:grpSpPr>
            <a:xfrm rot="-5400000">
              <a:off x="8636677" y="3326084"/>
              <a:ext cx="792042" cy="792028"/>
              <a:chOff x="3900053" y="536399"/>
              <a:chExt cx="1076436" cy="1076417"/>
            </a:xfrm>
          </p:grpSpPr>
          <p:sp>
            <p:nvSpPr>
              <p:cNvPr id="101" name="Google Shape;101;p38"/>
              <p:cNvSpPr/>
              <p:nvPr/>
            </p:nvSpPr>
            <p:spPr>
              <a:xfrm>
                <a:off x="3900053" y="536399"/>
                <a:ext cx="1076436" cy="1076417"/>
              </a:xfrm>
              <a:custGeom>
                <a:rect b="b" l="l" r="r" t="t"/>
                <a:pathLst>
                  <a:path extrusionOk="0" h="1076417" w="1076436">
                    <a:moveTo>
                      <a:pt x="712054" y="1047058"/>
                    </a:moveTo>
                    <a:cubicBezTo>
                      <a:pt x="993186" y="950755"/>
                      <a:pt x="1143023" y="644784"/>
                      <a:pt x="1046720" y="363652"/>
                    </a:cubicBezTo>
                    <a:cubicBezTo>
                      <a:pt x="950417" y="82520"/>
                      <a:pt x="644453" y="-67310"/>
                      <a:pt x="363321" y="28986"/>
                    </a:cubicBezTo>
                    <a:cubicBezTo>
                      <a:pt x="82230" y="125275"/>
                      <a:pt x="-67614" y="431169"/>
                      <a:pt x="28612" y="712280"/>
                    </a:cubicBezTo>
                    <a:cubicBezTo>
                      <a:pt x="124901" y="993447"/>
                      <a:pt x="430879" y="1143333"/>
                      <a:pt x="712054" y="1047058"/>
                    </a:cubicBezTo>
                    <a:close/>
                    <a:moveTo>
                      <a:pt x="397752" y="129258"/>
                    </a:moveTo>
                    <a:cubicBezTo>
                      <a:pt x="623458" y="51973"/>
                      <a:pt x="869085" y="172287"/>
                      <a:pt x="946370" y="397992"/>
                    </a:cubicBezTo>
                    <a:cubicBezTo>
                      <a:pt x="1023655" y="623698"/>
                      <a:pt x="903342" y="869326"/>
                      <a:pt x="677636" y="946611"/>
                    </a:cubicBezTo>
                    <a:cubicBezTo>
                      <a:pt x="451945" y="1023889"/>
                      <a:pt x="206338" y="903596"/>
                      <a:pt x="129032" y="677918"/>
                    </a:cubicBezTo>
                    <a:cubicBezTo>
                      <a:pt x="51719" y="452220"/>
                      <a:pt x="172012" y="206585"/>
                      <a:pt x="397710" y="129272"/>
                    </a:cubicBezTo>
                    <a:cubicBezTo>
                      <a:pt x="397724" y="129265"/>
                      <a:pt x="397738" y="129265"/>
                      <a:pt x="397752" y="12925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38"/>
              <p:cNvSpPr/>
              <p:nvPr/>
            </p:nvSpPr>
            <p:spPr>
              <a:xfrm>
                <a:off x="3935761" y="572234"/>
                <a:ext cx="1004475" cy="1004475"/>
              </a:xfrm>
              <a:custGeom>
                <a:rect b="b" l="l" r="r" t="t"/>
                <a:pathLst>
                  <a:path extrusionOk="0" h="1004475" w="1004475">
                    <a:moveTo>
                      <a:pt x="502435" y="1004280"/>
                    </a:moveTo>
                    <a:cubicBezTo>
                      <a:pt x="225054" y="1004687"/>
                      <a:pt x="-132" y="780153"/>
                      <a:pt x="-532" y="502772"/>
                    </a:cubicBezTo>
                    <a:cubicBezTo>
                      <a:pt x="-939" y="225398"/>
                      <a:pt x="223595" y="212"/>
                      <a:pt x="500969" y="-195"/>
                    </a:cubicBezTo>
                    <a:cubicBezTo>
                      <a:pt x="778350" y="-601"/>
                      <a:pt x="1003536" y="223933"/>
                      <a:pt x="1003943" y="501313"/>
                    </a:cubicBezTo>
                    <a:cubicBezTo>
                      <a:pt x="1004251" y="716191"/>
                      <a:pt x="867830" y="907465"/>
                      <a:pt x="664564" y="977142"/>
                    </a:cubicBezTo>
                    <a:cubicBezTo>
                      <a:pt x="612377" y="995017"/>
                      <a:pt x="557602" y="1004189"/>
                      <a:pt x="502435" y="1004280"/>
                    </a:cubicBezTo>
                    <a:close/>
                    <a:moveTo>
                      <a:pt x="33436" y="662490"/>
                    </a:moveTo>
                    <a:cubicBezTo>
                      <a:pt x="122005" y="921175"/>
                      <a:pt x="403509" y="1059083"/>
                      <a:pt x="662194" y="970522"/>
                    </a:cubicBezTo>
                    <a:cubicBezTo>
                      <a:pt x="920879" y="881954"/>
                      <a:pt x="1058788" y="600450"/>
                      <a:pt x="970227" y="341764"/>
                    </a:cubicBezTo>
                    <a:cubicBezTo>
                      <a:pt x="881658" y="83079"/>
                      <a:pt x="600154" y="-54836"/>
                      <a:pt x="341469" y="33732"/>
                    </a:cubicBezTo>
                    <a:cubicBezTo>
                      <a:pt x="341455" y="33739"/>
                      <a:pt x="341441" y="33739"/>
                      <a:pt x="341427" y="33746"/>
                    </a:cubicBezTo>
                    <a:cubicBezTo>
                      <a:pt x="82987" y="122581"/>
                      <a:pt x="-54788" y="403839"/>
                      <a:pt x="33436" y="6624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38"/>
              <p:cNvSpPr/>
              <p:nvPr/>
            </p:nvSpPr>
            <p:spPr>
              <a:xfrm>
                <a:off x="4326762" y="782179"/>
                <a:ext cx="372161" cy="346781"/>
              </a:xfrm>
              <a:custGeom>
                <a:rect b="b" l="l" r="r" t="t"/>
                <a:pathLst>
                  <a:path extrusionOk="0" h="346781" w="372161">
                    <a:moveTo>
                      <a:pt x="371318" y="203039"/>
                    </a:moveTo>
                    <a:cubicBezTo>
                      <a:pt x="370687" y="201230"/>
                      <a:pt x="368716" y="200262"/>
                      <a:pt x="366900" y="200865"/>
                    </a:cubicBezTo>
                    <a:lnTo>
                      <a:pt x="151685" y="274567"/>
                    </a:lnTo>
                    <a:cubicBezTo>
                      <a:pt x="151279" y="274707"/>
                      <a:pt x="150893" y="274925"/>
                      <a:pt x="150564" y="275198"/>
                    </a:cubicBezTo>
                    <a:cubicBezTo>
                      <a:pt x="140683" y="251412"/>
                      <a:pt x="114722" y="238607"/>
                      <a:pt x="89835" y="245255"/>
                    </a:cubicBezTo>
                    <a:lnTo>
                      <a:pt x="6666" y="2341"/>
                    </a:lnTo>
                    <a:cubicBezTo>
                      <a:pt x="6028" y="405"/>
                      <a:pt x="3939" y="-647"/>
                      <a:pt x="2003" y="-9"/>
                    </a:cubicBezTo>
                    <a:cubicBezTo>
                      <a:pt x="68" y="629"/>
                      <a:pt x="-984" y="2719"/>
                      <a:pt x="-346" y="4655"/>
                    </a:cubicBezTo>
                    <a:lnTo>
                      <a:pt x="82822" y="247499"/>
                    </a:lnTo>
                    <a:cubicBezTo>
                      <a:pt x="57942" y="258010"/>
                      <a:pt x="45403" y="285948"/>
                      <a:pt x="54071" y="311523"/>
                    </a:cubicBezTo>
                    <a:lnTo>
                      <a:pt x="54071" y="311523"/>
                    </a:lnTo>
                    <a:cubicBezTo>
                      <a:pt x="61175" y="332568"/>
                      <a:pt x="80950" y="346691"/>
                      <a:pt x="103159" y="346586"/>
                    </a:cubicBezTo>
                    <a:cubicBezTo>
                      <a:pt x="108811" y="346607"/>
                      <a:pt x="114428" y="345681"/>
                      <a:pt x="119779" y="343851"/>
                    </a:cubicBezTo>
                    <a:cubicBezTo>
                      <a:pt x="145444" y="335015"/>
                      <a:pt x="159841" y="307764"/>
                      <a:pt x="152667" y="281579"/>
                    </a:cubicBezTo>
                    <a:lnTo>
                      <a:pt x="152667" y="281579"/>
                    </a:lnTo>
                    <a:cubicBezTo>
                      <a:pt x="153060" y="281650"/>
                      <a:pt x="153467" y="281650"/>
                      <a:pt x="153859" y="281579"/>
                    </a:cubicBezTo>
                    <a:lnTo>
                      <a:pt x="369004" y="207878"/>
                    </a:lnTo>
                    <a:cubicBezTo>
                      <a:pt x="370876" y="207394"/>
                      <a:pt x="372005" y="205480"/>
                      <a:pt x="371514" y="203600"/>
                    </a:cubicBezTo>
                    <a:cubicBezTo>
                      <a:pt x="371465" y="203411"/>
                      <a:pt x="371402" y="203222"/>
                      <a:pt x="371318" y="203039"/>
                    </a:cubicBezTo>
                    <a:close/>
                    <a:moveTo>
                      <a:pt x="117534" y="336908"/>
                    </a:moveTo>
                    <a:cubicBezTo>
                      <a:pt x="94309" y="344882"/>
                      <a:pt x="69022" y="332519"/>
                      <a:pt x="61049" y="309293"/>
                    </a:cubicBezTo>
                    <a:cubicBezTo>
                      <a:pt x="53075" y="286068"/>
                      <a:pt x="65446" y="260780"/>
                      <a:pt x="88664" y="252807"/>
                    </a:cubicBezTo>
                    <a:cubicBezTo>
                      <a:pt x="111889" y="244834"/>
                      <a:pt x="137184" y="257197"/>
                      <a:pt x="145150" y="280423"/>
                    </a:cubicBezTo>
                    <a:cubicBezTo>
                      <a:pt x="145157" y="280436"/>
                      <a:pt x="145157" y="280444"/>
                      <a:pt x="145164" y="280457"/>
                    </a:cubicBezTo>
                    <a:cubicBezTo>
                      <a:pt x="153109" y="303676"/>
                      <a:pt x="140746" y="328942"/>
                      <a:pt x="117534" y="3369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grpSp>
        <p:nvGrpSpPr>
          <p:cNvPr id="105" name="Google Shape;105;p39"/>
          <p:cNvGrpSpPr/>
          <p:nvPr/>
        </p:nvGrpSpPr>
        <p:grpSpPr>
          <a:xfrm>
            <a:off x="344013" y="-3097620"/>
            <a:ext cx="10778881" cy="12128502"/>
            <a:chOff x="344013" y="-3097620"/>
            <a:chExt cx="10778881" cy="12128502"/>
          </a:xfrm>
        </p:grpSpPr>
        <p:sp>
          <p:nvSpPr>
            <p:cNvPr id="106" name="Google Shape;106;p39"/>
            <p:cNvSpPr/>
            <p:nvPr/>
          </p:nvSpPr>
          <p:spPr>
            <a:xfrm flipH="1" rot="10800000">
              <a:off x="344013" y="4602790"/>
              <a:ext cx="4672686" cy="4428092"/>
            </a:xfrm>
            <a:custGeom>
              <a:rect b="b" l="l" r="r" t="t"/>
              <a:pathLst>
                <a:path extrusionOk="0" h="3002096" w="3167923">
                  <a:moveTo>
                    <a:pt x="1925021" y="1727"/>
                  </a:moveTo>
                  <a:cubicBezTo>
                    <a:pt x="1538539" y="-12745"/>
                    <a:pt x="1114231" y="100404"/>
                    <a:pt x="767425" y="269551"/>
                  </a:cubicBezTo>
                  <a:cubicBezTo>
                    <a:pt x="424073" y="436849"/>
                    <a:pt x="147533" y="715033"/>
                    <a:pt x="45814" y="1091113"/>
                  </a:cubicBezTo>
                  <a:cubicBezTo>
                    <a:pt x="-145577" y="1798787"/>
                    <a:pt x="288763" y="2572408"/>
                    <a:pt x="939739" y="2866957"/>
                  </a:cubicBezTo>
                  <a:cubicBezTo>
                    <a:pt x="1734617" y="3226673"/>
                    <a:pt x="2707689" y="2843481"/>
                    <a:pt x="3048944" y="2040543"/>
                  </a:cubicBezTo>
                  <a:cubicBezTo>
                    <a:pt x="3400807" y="1213431"/>
                    <a:pt x="2953968" y="73185"/>
                    <a:pt x="1977114" y="4523"/>
                  </a:cubicBezTo>
                  <a:cubicBezTo>
                    <a:pt x="1959764" y="3290"/>
                    <a:pt x="1942401" y="2356"/>
                    <a:pt x="1925021" y="1727"/>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39"/>
            <p:cNvSpPr/>
            <p:nvPr/>
          </p:nvSpPr>
          <p:spPr>
            <a:xfrm flipH="1" rot="10800000">
              <a:off x="6444364" y="-3097620"/>
              <a:ext cx="4678530" cy="4460091"/>
            </a:xfrm>
            <a:custGeom>
              <a:rect b="b" l="l" r="r" t="t"/>
              <a:pathLst>
                <a:path extrusionOk="0" h="2600636" w="2728006">
                  <a:moveTo>
                    <a:pt x="2665212" y="1578229"/>
                  </a:moveTo>
                  <a:lnTo>
                    <a:pt x="2727707" y="429268"/>
                  </a:lnTo>
                  <a:cubicBezTo>
                    <a:pt x="2742508" y="157373"/>
                    <a:pt x="2491048" y="-51779"/>
                    <a:pt x="2226390" y="12031"/>
                  </a:cubicBezTo>
                  <a:lnTo>
                    <a:pt x="311454" y="474535"/>
                  </a:lnTo>
                  <a:cubicBezTo>
                    <a:pt x="93227" y="527261"/>
                    <a:pt x="-40939" y="746911"/>
                    <a:pt x="11786" y="965137"/>
                  </a:cubicBezTo>
                  <a:cubicBezTo>
                    <a:pt x="16453" y="984466"/>
                    <a:pt x="22538" y="1003424"/>
                    <a:pt x="29980" y="1021860"/>
                  </a:cubicBezTo>
                  <a:lnTo>
                    <a:pt x="564888" y="2346589"/>
                  </a:lnTo>
                  <a:cubicBezTo>
                    <a:pt x="648886" y="2554795"/>
                    <a:pt x="885750" y="2655486"/>
                    <a:pt x="1093957" y="2571488"/>
                  </a:cubicBezTo>
                  <a:cubicBezTo>
                    <a:pt x="1102427" y="2568076"/>
                    <a:pt x="1110773" y="2564375"/>
                    <a:pt x="1118996" y="2560387"/>
                  </a:cubicBezTo>
                  <a:lnTo>
                    <a:pt x="2436489" y="1922281"/>
                  </a:lnTo>
                  <a:cubicBezTo>
                    <a:pt x="2569660" y="1857771"/>
                    <a:pt x="2657277" y="1725993"/>
                    <a:pt x="2665212" y="1578229"/>
                  </a:cubicBezTo>
                  <a:close/>
                </a:path>
              </a:pathLst>
            </a:custGeom>
            <a:solidFill>
              <a:srgbClr val="D6EEF1">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108" name="Google Shape;108;p39"/>
          <p:cNvCxnSpPr/>
          <p:nvPr/>
        </p:nvCxnSpPr>
        <p:spPr>
          <a:xfrm>
            <a:off x="697800" y="397250"/>
            <a:ext cx="7748400" cy="0"/>
          </a:xfrm>
          <a:prstGeom prst="straightConnector1">
            <a:avLst/>
          </a:prstGeom>
          <a:noFill/>
          <a:ln cap="flat" cmpd="sng" w="9525">
            <a:solidFill>
              <a:schemeClr val="dk1"/>
            </a:solidFill>
            <a:prstDash val="solid"/>
            <a:round/>
            <a:headEnd len="sm" w="sm" type="none"/>
            <a:tailEnd len="sm" w="sm" type="none"/>
          </a:ln>
        </p:spPr>
      </p:cxnSp>
      <p:sp>
        <p:nvSpPr>
          <p:cNvPr id="109" name="Google Shape;109;p39"/>
          <p:cNvSpPr txBox="1"/>
          <p:nvPr>
            <p:ph idx="1" type="subTitle"/>
          </p:nvPr>
        </p:nvSpPr>
        <p:spPr>
          <a:xfrm>
            <a:off x="4341325" y="2001200"/>
            <a:ext cx="3884100" cy="193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0" name="Google Shape;110;p39"/>
          <p:cNvSpPr txBox="1"/>
          <p:nvPr>
            <p:ph type="title"/>
          </p:nvPr>
        </p:nvSpPr>
        <p:spPr>
          <a:xfrm>
            <a:off x="4341325" y="1384725"/>
            <a:ext cx="3884100" cy="51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1" name="Google Shape;111;p39"/>
          <p:cNvSpPr/>
          <p:nvPr>
            <p:ph idx="2" type="pic"/>
          </p:nvPr>
        </p:nvSpPr>
        <p:spPr>
          <a:xfrm>
            <a:off x="918575" y="812850"/>
            <a:ext cx="3145200" cy="3517800"/>
          </a:xfrm>
          <a:prstGeom prst="roundRect">
            <a:avLst>
              <a:gd fmla="val 16667" name="adj"/>
            </a:avLst>
          </a:prstGeom>
          <a:noFill/>
          <a:ln>
            <a:noFill/>
          </a:ln>
        </p:spPr>
      </p:sp>
      <p:grpSp>
        <p:nvGrpSpPr>
          <p:cNvPr id="112" name="Google Shape;112;p39"/>
          <p:cNvGrpSpPr/>
          <p:nvPr/>
        </p:nvGrpSpPr>
        <p:grpSpPr>
          <a:xfrm>
            <a:off x="310280" y="1358661"/>
            <a:ext cx="9118432" cy="2759458"/>
            <a:chOff x="310280" y="1358661"/>
            <a:chExt cx="9118432" cy="2759458"/>
          </a:xfrm>
        </p:grpSpPr>
        <p:sp>
          <p:nvSpPr>
            <p:cNvPr id="113" name="Google Shape;113;p39"/>
            <p:cNvSpPr/>
            <p:nvPr/>
          </p:nvSpPr>
          <p:spPr>
            <a:xfrm rot="10800000">
              <a:off x="310280" y="2649236"/>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39"/>
            <p:cNvSpPr/>
            <p:nvPr/>
          </p:nvSpPr>
          <p:spPr>
            <a:xfrm flipH="1" rot="10800000">
              <a:off x="8728105" y="13586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5" name="Google Shape;115;p39"/>
            <p:cNvGrpSpPr/>
            <p:nvPr/>
          </p:nvGrpSpPr>
          <p:grpSpPr>
            <a:xfrm rot="-5400000">
              <a:off x="8636677" y="3326084"/>
              <a:ext cx="792042" cy="792028"/>
              <a:chOff x="3900053" y="536399"/>
              <a:chExt cx="1076436" cy="1076417"/>
            </a:xfrm>
          </p:grpSpPr>
          <p:sp>
            <p:nvSpPr>
              <p:cNvPr id="116" name="Google Shape;116;p39"/>
              <p:cNvSpPr/>
              <p:nvPr/>
            </p:nvSpPr>
            <p:spPr>
              <a:xfrm>
                <a:off x="3900053" y="536399"/>
                <a:ext cx="1076436" cy="1076417"/>
              </a:xfrm>
              <a:custGeom>
                <a:rect b="b" l="l" r="r" t="t"/>
                <a:pathLst>
                  <a:path extrusionOk="0" h="1076417" w="1076436">
                    <a:moveTo>
                      <a:pt x="712054" y="1047058"/>
                    </a:moveTo>
                    <a:cubicBezTo>
                      <a:pt x="993186" y="950755"/>
                      <a:pt x="1143023" y="644784"/>
                      <a:pt x="1046720" y="363652"/>
                    </a:cubicBezTo>
                    <a:cubicBezTo>
                      <a:pt x="950417" y="82520"/>
                      <a:pt x="644453" y="-67310"/>
                      <a:pt x="363321" y="28986"/>
                    </a:cubicBezTo>
                    <a:cubicBezTo>
                      <a:pt x="82230" y="125275"/>
                      <a:pt x="-67614" y="431169"/>
                      <a:pt x="28612" y="712280"/>
                    </a:cubicBezTo>
                    <a:cubicBezTo>
                      <a:pt x="124901" y="993447"/>
                      <a:pt x="430879" y="1143333"/>
                      <a:pt x="712054" y="1047058"/>
                    </a:cubicBezTo>
                    <a:close/>
                    <a:moveTo>
                      <a:pt x="397752" y="129258"/>
                    </a:moveTo>
                    <a:cubicBezTo>
                      <a:pt x="623458" y="51973"/>
                      <a:pt x="869085" y="172287"/>
                      <a:pt x="946370" y="397992"/>
                    </a:cubicBezTo>
                    <a:cubicBezTo>
                      <a:pt x="1023655" y="623698"/>
                      <a:pt x="903342" y="869326"/>
                      <a:pt x="677636" y="946611"/>
                    </a:cubicBezTo>
                    <a:cubicBezTo>
                      <a:pt x="451945" y="1023889"/>
                      <a:pt x="206338" y="903596"/>
                      <a:pt x="129032" y="677918"/>
                    </a:cubicBezTo>
                    <a:cubicBezTo>
                      <a:pt x="51719" y="452220"/>
                      <a:pt x="172012" y="206585"/>
                      <a:pt x="397710" y="129272"/>
                    </a:cubicBezTo>
                    <a:cubicBezTo>
                      <a:pt x="397724" y="129265"/>
                      <a:pt x="397738" y="129265"/>
                      <a:pt x="397752" y="12925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39"/>
              <p:cNvSpPr/>
              <p:nvPr/>
            </p:nvSpPr>
            <p:spPr>
              <a:xfrm>
                <a:off x="3935761" y="572234"/>
                <a:ext cx="1004475" cy="1004475"/>
              </a:xfrm>
              <a:custGeom>
                <a:rect b="b" l="l" r="r" t="t"/>
                <a:pathLst>
                  <a:path extrusionOk="0" h="1004475" w="1004475">
                    <a:moveTo>
                      <a:pt x="502435" y="1004280"/>
                    </a:moveTo>
                    <a:cubicBezTo>
                      <a:pt x="225054" y="1004687"/>
                      <a:pt x="-132" y="780153"/>
                      <a:pt x="-532" y="502772"/>
                    </a:cubicBezTo>
                    <a:cubicBezTo>
                      <a:pt x="-939" y="225398"/>
                      <a:pt x="223595" y="212"/>
                      <a:pt x="500969" y="-195"/>
                    </a:cubicBezTo>
                    <a:cubicBezTo>
                      <a:pt x="778350" y="-601"/>
                      <a:pt x="1003536" y="223933"/>
                      <a:pt x="1003943" y="501313"/>
                    </a:cubicBezTo>
                    <a:cubicBezTo>
                      <a:pt x="1004251" y="716191"/>
                      <a:pt x="867830" y="907465"/>
                      <a:pt x="664564" y="977142"/>
                    </a:cubicBezTo>
                    <a:cubicBezTo>
                      <a:pt x="612377" y="995017"/>
                      <a:pt x="557602" y="1004189"/>
                      <a:pt x="502435" y="1004280"/>
                    </a:cubicBezTo>
                    <a:close/>
                    <a:moveTo>
                      <a:pt x="33436" y="662490"/>
                    </a:moveTo>
                    <a:cubicBezTo>
                      <a:pt x="122005" y="921175"/>
                      <a:pt x="403509" y="1059083"/>
                      <a:pt x="662194" y="970522"/>
                    </a:cubicBezTo>
                    <a:cubicBezTo>
                      <a:pt x="920879" y="881954"/>
                      <a:pt x="1058788" y="600450"/>
                      <a:pt x="970227" y="341764"/>
                    </a:cubicBezTo>
                    <a:cubicBezTo>
                      <a:pt x="881658" y="83079"/>
                      <a:pt x="600154" y="-54836"/>
                      <a:pt x="341469" y="33732"/>
                    </a:cubicBezTo>
                    <a:cubicBezTo>
                      <a:pt x="341455" y="33739"/>
                      <a:pt x="341441" y="33739"/>
                      <a:pt x="341427" y="33746"/>
                    </a:cubicBezTo>
                    <a:cubicBezTo>
                      <a:pt x="82987" y="122581"/>
                      <a:pt x="-54788" y="403839"/>
                      <a:pt x="33436" y="6624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39"/>
              <p:cNvSpPr/>
              <p:nvPr/>
            </p:nvSpPr>
            <p:spPr>
              <a:xfrm>
                <a:off x="4326762" y="782179"/>
                <a:ext cx="372161" cy="346781"/>
              </a:xfrm>
              <a:custGeom>
                <a:rect b="b" l="l" r="r" t="t"/>
                <a:pathLst>
                  <a:path extrusionOk="0" h="346781" w="372161">
                    <a:moveTo>
                      <a:pt x="371318" y="203039"/>
                    </a:moveTo>
                    <a:cubicBezTo>
                      <a:pt x="370687" y="201230"/>
                      <a:pt x="368716" y="200262"/>
                      <a:pt x="366900" y="200865"/>
                    </a:cubicBezTo>
                    <a:lnTo>
                      <a:pt x="151685" y="274567"/>
                    </a:lnTo>
                    <a:cubicBezTo>
                      <a:pt x="151279" y="274707"/>
                      <a:pt x="150893" y="274925"/>
                      <a:pt x="150564" y="275198"/>
                    </a:cubicBezTo>
                    <a:cubicBezTo>
                      <a:pt x="140683" y="251412"/>
                      <a:pt x="114722" y="238607"/>
                      <a:pt x="89835" y="245255"/>
                    </a:cubicBezTo>
                    <a:lnTo>
                      <a:pt x="6666" y="2341"/>
                    </a:lnTo>
                    <a:cubicBezTo>
                      <a:pt x="6028" y="405"/>
                      <a:pt x="3939" y="-647"/>
                      <a:pt x="2003" y="-9"/>
                    </a:cubicBezTo>
                    <a:cubicBezTo>
                      <a:pt x="68" y="629"/>
                      <a:pt x="-984" y="2719"/>
                      <a:pt x="-346" y="4655"/>
                    </a:cubicBezTo>
                    <a:lnTo>
                      <a:pt x="82822" y="247499"/>
                    </a:lnTo>
                    <a:cubicBezTo>
                      <a:pt x="57942" y="258010"/>
                      <a:pt x="45403" y="285948"/>
                      <a:pt x="54071" y="311523"/>
                    </a:cubicBezTo>
                    <a:lnTo>
                      <a:pt x="54071" y="311523"/>
                    </a:lnTo>
                    <a:cubicBezTo>
                      <a:pt x="61175" y="332568"/>
                      <a:pt x="80950" y="346691"/>
                      <a:pt x="103159" y="346586"/>
                    </a:cubicBezTo>
                    <a:cubicBezTo>
                      <a:pt x="108811" y="346607"/>
                      <a:pt x="114428" y="345681"/>
                      <a:pt x="119779" y="343851"/>
                    </a:cubicBezTo>
                    <a:cubicBezTo>
                      <a:pt x="145444" y="335015"/>
                      <a:pt x="159841" y="307764"/>
                      <a:pt x="152667" y="281579"/>
                    </a:cubicBezTo>
                    <a:lnTo>
                      <a:pt x="152667" y="281579"/>
                    </a:lnTo>
                    <a:cubicBezTo>
                      <a:pt x="153060" y="281650"/>
                      <a:pt x="153467" y="281650"/>
                      <a:pt x="153859" y="281579"/>
                    </a:cubicBezTo>
                    <a:lnTo>
                      <a:pt x="369004" y="207878"/>
                    </a:lnTo>
                    <a:cubicBezTo>
                      <a:pt x="370876" y="207394"/>
                      <a:pt x="372005" y="205480"/>
                      <a:pt x="371514" y="203600"/>
                    </a:cubicBezTo>
                    <a:cubicBezTo>
                      <a:pt x="371465" y="203411"/>
                      <a:pt x="371402" y="203222"/>
                      <a:pt x="371318" y="203039"/>
                    </a:cubicBezTo>
                    <a:close/>
                    <a:moveTo>
                      <a:pt x="117534" y="336908"/>
                    </a:moveTo>
                    <a:cubicBezTo>
                      <a:pt x="94309" y="344882"/>
                      <a:pt x="69022" y="332519"/>
                      <a:pt x="61049" y="309293"/>
                    </a:cubicBezTo>
                    <a:cubicBezTo>
                      <a:pt x="53075" y="286068"/>
                      <a:pt x="65446" y="260780"/>
                      <a:pt x="88664" y="252807"/>
                    </a:cubicBezTo>
                    <a:cubicBezTo>
                      <a:pt x="111889" y="244834"/>
                      <a:pt x="137184" y="257197"/>
                      <a:pt x="145150" y="280423"/>
                    </a:cubicBezTo>
                    <a:cubicBezTo>
                      <a:pt x="145157" y="280436"/>
                      <a:pt x="145157" y="280444"/>
                      <a:pt x="145164" y="280457"/>
                    </a:cubicBezTo>
                    <a:cubicBezTo>
                      <a:pt x="153109" y="303676"/>
                      <a:pt x="140746" y="328942"/>
                      <a:pt x="117534" y="3369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Manrope Medium"/>
              <a:buNone/>
              <a:defRPr b="0" i="0" sz="3000" u="none" cap="none" strike="noStrike">
                <a:solidFill>
                  <a:schemeClr val="dk1"/>
                </a:solidFill>
                <a:latin typeface="Manrope Medium"/>
                <a:ea typeface="Manrope Medium"/>
                <a:cs typeface="Manrope Medium"/>
                <a:sym typeface="Manrope Medium"/>
              </a:defRPr>
            </a:lvl1pPr>
            <a:lvl2pPr lvl="1" marR="0" rtl="0" algn="l">
              <a:lnSpc>
                <a:spcPct val="100000"/>
              </a:lnSpc>
              <a:spcBef>
                <a:spcPts val="0"/>
              </a:spcBef>
              <a:spcAft>
                <a:spcPts val="0"/>
              </a:spcAft>
              <a:buClr>
                <a:schemeClr val="dk1"/>
              </a:buClr>
              <a:buSzPts val="3000"/>
              <a:buFont typeface="Manrope"/>
              <a:buNone/>
              <a:defRPr b="1" i="0" sz="3000" u="none" cap="none" strike="noStrike">
                <a:solidFill>
                  <a:schemeClr val="dk1"/>
                </a:solidFill>
                <a:latin typeface="Manrope"/>
                <a:ea typeface="Manrope"/>
                <a:cs typeface="Manrope"/>
                <a:sym typeface="Manrope"/>
              </a:defRPr>
            </a:lvl2pPr>
            <a:lvl3pPr lvl="2" marR="0" rtl="0" algn="l">
              <a:lnSpc>
                <a:spcPct val="100000"/>
              </a:lnSpc>
              <a:spcBef>
                <a:spcPts val="0"/>
              </a:spcBef>
              <a:spcAft>
                <a:spcPts val="0"/>
              </a:spcAft>
              <a:buClr>
                <a:schemeClr val="dk1"/>
              </a:buClr>
              <a:buSzPts val="3000"/>
              <a:buFont typeface="Manrope"/>
              <a:buNone/>
              <a:defRPr b="1" i="0" sz="3000" u="none" cap="none" strike="noStrike">
                <a:solidFill>
                  <a:schemeClr val="dk1"/>
                </a:solidFill>
                <a:latin typeface="Manrope"/>
                <a:ea typeface="Manrope"/>
                <a:cs typeface="Manrope"/>
                <a:sym typeface="Manrope"/>
              </a:defRPr>
            </a:lvl3pPr>
            <a:lvl4pPr lvl="3" marR="0" rtl="0" algn="l">
              <a:lnSpc>
                <a:spcPct val="100000"/>
              </a:lnSpc>
              <a:spcBef>
                <a:spcPts val="0"/>
              </a:spcBef>
              <a:spcAft>
                <a:spcPts val="0"/>
              </a:spcAft>
              <a:buClr>
                <a:schemeClr val="dk1"/>
              </a:buClr>
              <a:buSzPts val="3000"/>
              <a:buFont typeface="Manrope"/>
              <a:buNone/>
              <a:defRPr b="1" i="0" sz="3000" u="none" cap="none" strike="noStrike">
                <a:solidFill>
                  <a:schemeClr val="dk1"/>
                </a:solidFill>
                <a:latin typeface="Manrope"/>
                <a:ea typeface="Manrope"/>
                <a:cs typeface="Manrope"/>
                <a:sym typeface="Manrope"/>
              </a:defRPr>
            </a:lvl4pPr>
            <a:lvl5pPr lvl="4" marR="0" rtl="0" algn="l">
              <a:lnSpc>
                <a:spcPct val="100000"/>
              </a:lnSpc>
              <a:spcBef>
                <a:spcPts val="0"/>
              </a:spcBef>
              <a:spcAft>
                <a:spcPts val="0"/>
              </a:spcAft>
              <a:buClr>
                <a:schemeClr val="dk1"/>
              </a:buClr>
              <a:buSzPts val="3000"/>
              <a:buFont typeface="Manrope"/>
              <a:buNone/>
              <a:defRPr b="1" i="0" sz="3000" u="none" cap="none" strike="noStrike">
                <a:solidFill>
                  <a:schemeClr val="dk1"/>
                </a:solidFill>
                <a:latin typeface="Manrope"/>
                <a:ea typeface="Manrope"/>
                <a:cs typeface="Manrope"/>
                <a:sym typeface="Manrope"/>
              </a:defRPr>
            </a:lvl5pPr>
            <a:lvl6pPr lvl="5" marR="0" rtl="0" algn="l">
              <a:lnSpc>
                <a:spcPct val="100000"/>
              </a:lnSpc>
              <a:spcBef>
                <a:spcPts val="0"/>
              </a:spcBef>
              <a:spcAft>
                <a:spcPts val="0"/>
              </a:spcAft>
              <a:buClr>
                <a:schemeClr val="dk1"/>
              </a:buClr>
              <a:buSzPts val="3000"/>
              <a:buFont typeface="Manrope"/>
              <a:buNone/>
              <a:defRPr b="1" i="0" sz="3000" u="none" cap="none" strike="noStrike">
                <a:solidFill>
                  <a:schemeClr val="dk1"/>
                </a:solidFill>
                <a:latin typeface="Manrope"/>
                <a:ea typeface="Manrope"/>
                <a:cs typeface="Manrope"/>
                <a:sym typeface="Manrope"/>
              </a:defRPr>
            </a:lvl6pPr>
            <a:lvl7pPr lvl="6" marR="0" rtl="0" algn="l">
              <a:lnSpc>
                <a:spcPct val="100000"/>
              </a:lnSpc>
              <a:spcBef>
                <a:spcPts val="0"/>
              </a:spcBef>
              <a:spcAft>
                <a:spcPts val="0"/>
              </a:spcAft>
              <a:buClr>
                <a:schemeClr val="dk1"/>
              </a:buClr>
              <a:buSzPts val="3000"/>
              <a:buFont typeface="Manrope"/>
              <a:buNone/>
              <a:defRPr b="1" i="0" sz="3000" u="none" cap="none" strike="noStrike">
                <a:solidFill>
                  <a:schemeClr val="dk1"/>
                </a:solidFill>
                <a:latin typeface="Manrope"/>
                <a:ea typeface="Manrope"/>
                <a:cs typeface="Manrope"/>
                <a:sym typeface="Manrope"/>
              </a:defRPr>
            </a:lvl7pPr>
            <a:lvl8pPr lvl="7" marR="0" rtl="0" algn="l">
              <a:lnSpc>
                <a:spcPct val="100000"/>
              </a:lnSpc>
              <a:spcBef>
                <a:spcPts val="0"/>
              </a:spcBef>
              <a:spcAft>
                <a:spcPts val="0"/>
              </a:spcAft>
              <a:buClr>
                <a:schemeClr val="dk1"/>
              </a:buClr>
              <a:buSzPts val="3000"/>
              <a:buFont typeface="Manrope"/>
              <a:buNone/>
              <a:defRPr b="1" i="0" sz="3000" u="none" cap="none" strike="noStrike">
                <a:solidFill>
                  <a:schemeClr val="dk1"/>
                </a:solidFill>
                <a:latin typeface="Manrope"/>
                <a:ea typeface="Manrope"/>
                <a:cs typeface="Manrope"/>
                <a:sym typeface="Manrope"/>
              </a:defRPr>
            </a:lvl8pPr>
            <a:lvl9pPr lvl="8" marR="0" rtl="0" algn="l">
              <a:lnSpc>
                <a:spcPct val="100000"/>
              </a:lnSpc>
              <a:spcBef>
                <a:spcPts val="0"/>
              </a:spcBef>
              <a:spcAft>
                <a:spcPts val="0"/>
              </a:spcAft>
              <a:buClr>
                <a:schemeClr val="dk1"/>
              </a:buClr>
              <a:buSzPts val="3000"/>
              <a:buFont typeface="Manrope"/>
              <a:buNone/>
              <a:defRPr b="1" i="0" sz="3000" u="none" cap="none" strike="noStrike">
                <a:solidFill>
                  <a:schemeClr val="dk1"/>
                </a:solidFill>
                <a:latin typeface="Manrope"/>
                <a:ea typeface="Manrope"/>
                <a:cs typeface="Manrope"/>
                <a:sym typeface="Manrope"/>
              </a:defRPr>
            </a:lvl9pPr>
          </a:lstStyle>
          <a:p/>
        </p:txBody>
      </p:sp>
      <p:sp>
        <p:nvSpPr>
          <p:cNvPr id="7" name="Google Shape;7;p30"/>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nuphan"/>
              <a:buChar char="●"/>
              <a:defRPr b="0" i="0" sz="1200" u="none" cap="none" strike="noStrike">
                <a:solidFill>
                  <a:schemeClr val="dk1"/>
                </a:solidFill>
                <a:latin typeface="Anuphan"/>
                <a:ea typeface="Anuphan"/>
                <a:cs typeface="Anuphan"/>
                <a:sym typeface="Anuphan"/>
              </a:defRPr>
            </a:lvl1pPr>
            <a:lvl2pPr indent="-304800" lvl="1" marL="914400" marR="0" rtl="0" algn="l">
              <a:lnSpc>
                <a:spcPct val="100000"/>
              </a:lnSpc>
              <a:spcBef>
                <a:spcPts val="0"/>
              </a:spcBef>
              <a:spcAft>
                <a:spcPts val="0"/>
              </a:spcAft>
              <a:buClr>
                <a:schemeClr val="dk1"/>
              </a:buClr>
              <a:buSzPts val="1200"/>
              <a:buFont typeface="Anuphan"/>
              <a:buChar char="○"/>
              <a:defRPr b="0" i="0" sz="1200" u="none" cap="none" strike="noStrike">
                <a:solidFill>
                  <a:schemeClr val="dk1"/>
                </a:solidFill>
                <a:latin typeface="Anuphan"/>
                <a:ea typeface="Anuphan"/>
                <a:cs typeface="Anuphan"/>
                <a:sym typeface="Anuphan"/>
              </a:defRPr>
            </a:lvl2pPr>
            <a:lvl3pPr indent="-304800" lvl="2" marL="1371600" marR="0" rtl="0" algn="l">
              <a:lnSpc>
                <a:spcPct val="100000"/>
              </a:lnSpc>
              <a:spcBef>
                <a:spcPts val="0"/>
              </a:spcBef>
              <a:spcAft>
                <a:spcPts val="0"/>
              </a:spcAft>
              <a:buClr>
                <a:schemeClr val="dk1"/>
              </a:buClr>
              <a:buSzPts val="1200"/>
              <a:buFont typeface="Anuphan"/>
              <a:buChar char="■"/>
              <a:defRPr b="0" i="0" sz="1200" u="none" cap="none" strike="noStrike">
                <a:solidFill>
                  <a:schemeClr val="dk1"/>
                </a:solidFill>
                <a:latin typeface="Anuphan"/>
                <a:ea typeface="Anuphan"/>
                <a:cs typeface="Anuphan"/>
                <a:sym typeface="Anuphan"/>
              </a:defRPr>
            </a:lvl3pPr>
            <a:lvl4pPr indent="-304800" lvl="3" marL="1828800" marR="0" rtl="0" algn="l">
              <a:lnSpc>
                <a:spcPct val="100000"/>
              </a:lnSpc>
              <a:spcBef>
                <a:spcPts val="0"/>
              </a:spcBef>
              <a:spcAft>
                <a:spcPts val="0"/>
              </a:spcAft>
              <a:buClr>
                <a:schemeClr val="dk1"/>
              </a:buClr>
              <a:buSzPts val="1200"/>
              <a:buFont typeface="Anuphan"/>
              <a:buChar char="●"/>
              <a:defRPr b="0" i="0" sz="1200" u="none" cap="none" strike="noStrike">
                <a:solidFill>
                  <a:schemeClr val="dk1"/>
                </a:solidFill>
                <a:latin typeface="Anuphan"/>
                <a:ea typeface="Anuphan"/>
                <a:cs typeface="Anuphan"/>
                <a:sym typeface="Anuphan"/>
              </a:defRPr>
            </a:lvl4pPr>
            <a:lvl5pPr indent="-304800" lvl="4" marL="2286000" marR="0" rtl="0" algn="l">
              <a:lnSpc>
                <a:spcPct val="100000"/>
              </a:lnSpc>
              <a:spcBef>
                <a:spcPts val="0"/>
              </a:spcBef>
              <a:spcAft>
                <a:spcPts val="0"/>
              </a:spcAft>
              <a:buClr>
                <a:schemeClr val="dk1"/>
              </a:buClr>
              <a:buSzPts val="1200"/>
              <a:buFont typeface="Anuphan"/>
              <a:buChar char="○"/>
              <a:defRPr b="0" i="0" sz="1200" u="none" cap="none" strike="noStrike">
                <a:solidFill>
                  <a:schemeClr val="dk1"/>
                </a:solidFill>
                <a:latin typeface="Anuphan"/>
                <a:ea typeface="Anuphan"/>
                <a:cs typeface="Anuphan"/>
                <a:sym typeface="Anuphan"/>
              </a:defRPr>
            </a:lvl5pPr>
            <a:lvl6pPr indent="-304800" lvl="5" marL="2743200" marR="0" rtl="0" algn="l">
              <a:lnSpc>
                <a:spcPct val="100000"/>
              </a:lnSpc>
              <a:spcBef>
                <a:spcPts val="0"/>
              </a:spcBef>
              <a:spcAft>
                <a:spcPts val="0"/>
              </a:spcAft>
              <a:buClr>
                <a:schemeClr val="dk1"/>
              </a:buClr>
              <a:buSzPts val="1200"/>
              <a:buFont typeface="Anuphan"/>
              <a:buChar char="■"/>
              <a:defRPr b="0" i="0" sz="1200" u="none" cap="none" strike="noStrike">
                <a:solidFill>
                  <a:schemeClr val="dk1"/>
                </a:solidFill>
                <a:latin typeface="Anuphan"/>
                <a:ea typeface="Anuphan"/>
                <a:cs typeface="Anuphan"/>
                <a:sym typeface="Anuphan"/>
              </a:defRPr>
            </a:lvl6pPr>
            <a:lvl7pPr indent="-304800" lvl="6" marL="3200400" marR="0" rtl="0" algn="l">
              <a:lnSpc>
                <a:spcPct val="100000"/>
              </a:lnSpc>
              <a:spcBef>
                <a:spcPts val="0"/>
              </a:spcBef>
              <a:spcAft>
                <a:spcPts val="0"/>
              </a:spcAft>
              <a:buClr>
                <a:schemeClr val="dk1"/>
              </a:buClr>
              <a:buSzPts val="1200"/>
              <a:buFont typeface="Anuphan"/>
              <a:buChar char="●"/>
              <a:defRPr b="0" i="0" sz="1200" u="none" cap="none" strike="noStrike">
                <a:solidFill>
                  <a:schemeClr val="dk1"/>
                </a:solidFill>
                <a:latin typeface="Anuphan"/>
                <a:ea typeface="Anuphan"/>
                <a:cs typeface="Anuphan"/>
                <a:sym typeface="Anuphan"/>
              </a:defRPr>
            </a:lvl7pPr>
            <a:lvl8pPr indent="-304800" lvl="7" marL="3657600" marR="0" rtl="0" algn="l">
              <a:lnSpc>
                <a:spcPct val="100000"/>
              </a:lnSpc>
              <a:spcBef>
                <a:spcPts val="0"/>
              </a:spcBef>
              <a:spcAft>
                <a:spcPts val="0"/>
              </a:spcAft>
              <a:buClr>
                <a:schemeClr val="dk1"/>
              </a:buClr>
              <a:buSzPts val="1200"/>
              <a:buFont typeface="Anuphan"/>
              <a:buChar char="○"/>
              <a:defRPr b="0" i="0" sz="1200" u="none" cap="none" strike="noStrike">
                <a:solidFill>
                  <a:schemeClr val="dk1"/>
                </a:solidFill>
                <a:latin typeface="Anuphan"/>
                <a:ea typeface="Anuphan"/>
                <a:cs typeface="Anuphan"/>
                <a:sym typeface="Anuphan"/>
              </a:defRPr>
            </a:lvl8pPr>
            <a:lvl9pPr indent="-304800" lvl="8" marL="4114800" marR="0" rtl="0" algn="l">
              <a:lnSpc>
                <a:spcPct val="100000"/>
              </a:lnSpc>
              <a:spcBef>
                <a:spcPts val="0"/>
              </a:spcBef>
              <a:spcAft>
                <a:spcPts val="0"/>
              </a:spcAft>
              <a:buClr>
                <a:schemeClr val="dk1"/>
              </a:buClr>
              <a:buSzPts val="1200"/>
              <a:buFont typeface="Anuphan"/>
              <a:buChar char="■"/>
              <a:defRPr b="0" i="0" sz="1200" u="none" cap="none" strike="noStrike">
                <a:solidFill>
                  <a:schemeClr val="dk1"/>
                </a:solidFill>
                <a:latin typeface="Anuphan"/>
                <a:ea typeface="Anuphan"/>
                <a:cs typeface="Anuphan"/>
                <a:sym typeface="Anupha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comments" Target="../comments/comment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www.youtube.com/watch?v=S7x2n2X2hnY" TargetMode="External"/><Relationship Id="rId4"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cxnSp>
        <p:nvCxnSpPr>
          <p:cNvPr id="315" name="Google Shape;315;p1"/>
          <p:cNvCxnSpPr/>
          <p:nvPr/>
        </p:nvCxnSpPr>
        <p:spPr>
          <a:xfrm>
            <a:off x="697800" y="549650"/>
            <a:ext cx="7748400" cy="0"/>
          </a:xfrm>
          <a:prstGeom prst="straightConnector1">
            <a:avLst/>
          </a:prstGeom>
          <a:noFill/>
          <a:ln cap="flat" cmpd="sng" w="9525">
            <a:solidFill>
              <a:schemeClr val="dk1"/>
            </a:solidFill>
            <a:prstDash val="solid"/>
            <a:round/>
            <a:headEnd len="sm" w="sm" type="none"/>
            <a:tailEnd len="sm" w="sm" type="none"/>
          </a:ln>
        </p:spPr>
      </p:cxnSp>
      <p:sp>
        <p:nvSpPr>
          <p:cNvPr id="316" name="Google Shape;316;p1"/>
          <p:cNvSpPr/>
          <p:nvPr/>
        </p:nvSpPr>
        <p:spPr>
          <a:xfrm rot="1008355">
            <a:off x="4008582" y="-1649546"/>
            <a:ext cx="8082133" cy="7089914"/>
          </a:xfrm>
          <a:custGeom>
            <a:rect b="b" l="l" r="r" t="t"/>
            <a:pathLst>
              <a:path extrusionOk="0" h="3445229" w="3927382">
                <a:moveTo>
                  <a:pt x="1183857" y="21916"/>
                </a:moveTo>
                <a:cubicBezTo>
                  <a:pt x="736279" y="82509"/>
                  <a:pt x="253826" y="295998"/>
                  <a:pt x="74605" y="693419"/>
                </a:cubicBezTo>
                <a:cubicBezTo>
                  <a:pt x="-60786" y="993555"/>
                  <a:pt x="7684" y="1326277"/>
                  <a:pt x="109817" y="1622912"/>
                </a:cubicBezTo>
                <a:cubicBezTo>
                  <a:pt x="265877" y="2075877"/>
                  <a:pt x="500303" y="2507432"/>
                  <a:pt x="849115" y="2843587"/>
                </a:cubicBezTo>
                <a:cubicBezTo>
                  <a:pt x="1197928" y="3179742"/>
                  <a:pt x="1670013" y="3415314"/>
                  <a:pt x="2184177" y="3442782"/>
                </a:cubicBezTo>
                <a:cubicBezTo>
                  <a:pt x="2698340" y="3470251"/>
                  <a:pt x="3250878" y="3272180"/>
                  <a:pt x="3592151" y="2884454"/>
                </a:cubicBezTo>
                <a:cubicBezTo>
                  <a:pt x="4526222" y="1823340"/>
                  <a:pt x="3313558" y="437313"/>
                  <a:pt x="2275470" y="115498"/>
                </a:cubicBezTo>
                <a:cubicBezTo>
                  <a:pt x="1922685" y="5583"/>
                  <a:pt x="1550241" y="-26349"/>
                  <a:pt x="1183857" y="219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1"/>
          <p:cNvSpPr txBox="1"/>
          <p:nvPr>
            <p:ph type="ctrTitle"/>
          </p:nvPr>
        </p:nvSpPr>
        <p:spPr>
          <a:xfrm>
            <a:off x="507900" y="876096"/>
            <a:ext cx="4339500" cy="156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t>A4 - Concept Video</a:t>
            </a:r>
            <a:endParaRPr/>
          </a:p>
        </p:txBody>
      </p:sp>
      <p:grpSp>
        <p:nvGrpSpPr>
          <p:cNvPr id="318" name="Google Shape;318;p1"/>
          <p:cNvGrpSpPr/>
          <p:nvPr/>
        </p:nvGrpSpPr>
        <p:grpSpPr>
          <a:xfrm>
            <a:off x="5071650" y="203196"/>
            <a:ext cx="4339409" cy="4258323"/>
            <a:chOff x="3147231" y="536399"/>
            <a:chExt cx="5897539" cy="5787337"/>
          </a:xfrm>
        </p:grpSpPr>
        <p:grpSp>
          <p:nvGrpSpPr>
            <p:cNvPr id="319" name="Google Shape;319;p1"/>
            <p:cNvGrpSpPr/>
            <p:nvPr/>
          </p:nvGrpSpPr>
          <p:grpSpPr>
            <a:xfrm>
              <a:off x="6670236" y="853454"/>
              <a:ext cx="2374534" cy="2432997"/>
              <a:chOff x="6670236" y="853454"/>
              <a:chExt cx="2374534" cy="2432997"/>
            </a:xfrm>
          </p:grpSpPr>
          <p:sp>
            <p:nvSpPr>
              <p:cNvPr id="320" name="Google Shape;320;p1"/>
              <p:cNvSpPr/>
              <p:nvPr/>
            </p:nvSpPr>
            <p:spPr>
              <a:xfrm>
                <a:off x="6670236" y="853454"/>
                <a:ext cx="2374534" cy="2432997"/>
              </a:xfrm>
              <a:custGeom>
                <a:rect b="b" l="l" r="r" t="t"/>
                <a:pathLst>
                  <a:path extrusionOk="0" h="2432997" w="2374534">
                    <a:moveTo>
                      <a:pt x="1465877" y="83728"/>
                    </a:moveTo>
                    <a:lnTo>
                      <a:pt x="87705" y="1432519"/>
                    </a:lnTo>
                    <a:cubicBezTo>
                      <a:pt x="-73583" y="1590651"/>
                      <a:pt x="-3458" y="1864350"/>
                      <a:pt x="214351" y="1924869"/>
                    </a:cubicBezTo>
                    <a:lnTo>
                      <a:pt x="2002056" y="2421776"/>
                    </a:lnTo>
                    <a:cubicBezTo>
                      <a:pt x="2215377" y="2481103"/>
                      <a:pt x="2415024" y="2291764"/>
                      <a:pt x="2366708" y="2075568"/>
                    </a:cubicBezTo>
                    <a:lnTo>
                      <a:pt x="1957105" y="229869"/>
                    </a:lnTo>
                    <a:cubicBezTo>
                      <a:pt x="1907667" y="5188"/>
                      <a:pt x="1630322" y="-77209"/>
                      <a:pt x="1465877" y="8372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1"/>
              <p:cNvSpPr/>
              <p:nvPr/>
            </p:nvSpPr>
            <p:spPr>
              <a:xfrm>
                <a:off x="6676076" y="854349"/>
                <a:ext cx="2304737" cy="2199340"/>
              </a:xfrm>
              <a:custGeom>
                <a:rect b="b" l="l" r="r" t="t"/>
                <a:pathLst>
                  <a:path extrusionOk="0" h="2199340" w="2304737">
                    <a:moveTo>
                      <a:pt x="2302311" y="1809248"/>
                    </a:moveTo>
                    <a:cubicBezTo>
                      <a:pt x="2194599" y="1870096"/>
                      <a:pt x="2079874" y="1917613"/>
                      <a:pt x="1960731" y="1950761"/>
                    </a:cubicBezTo>
                    <a:cubicBezTo>
                      <a:pt x="1771393" y="2003285"/>
                      <a:pt x="1612489" y="1999849"/>
                      <a:pt x="1489419" y="1940944"/>
                    </a:cubicBezTo>
                    <a:cubicBezTo>
                      <a:pt x="1359758" y="1876709"/>
                      <a:pt x="1269997" y="1752811"/>
                      <a:pt x="1249381" y="1609601"/>
                    </a:cubicBezTo>
                    <a:cubicBezTo>
                      <a:pt x="1243911" y="1566327"/>
                      <a:pt x="1245172" y="1522464"/>
                      <a:pt x="1253237" y="1479589"/>
                    </a:cubicBezTo>
                    <a:cubicBezTo>
                      <a:pt x="1337387" y="1516307"/>
                      <a:pt x="1430725" y="1526601"/>
                      <a:pt x="1520906" y="1509112"/>
                    </a:cubicBezTo>
                    <a:cubicBezTo>
                      <a:pt x="1572658" y="1498383"/>
                      <a:pt x="1644326" y="1473278"/>
                      <a:pt x="1691731" y="1414373"/>
                    </a:cubicBezTo>
                    <a:cubicBezTo>
                      <a:pt x="1736611" y="1358272"/>
                      <a:pt x="1746078" y="1281134"/>
                      <a:pt x="1714802" y="1226437"/>
                    </a:cubicBezTo>
                    <a:cubicBezTo>
                      <a:pt x="1685911" y="1175876"/>
                      <a:pt x="1622377" y="1144460"/>
                      <a:pt x="1556599" y="1148247"/>
                    </a:cubicBezTo>
                    <a:cubicBezTo>
                      <a:pt x="1486474" y="1152314"/>
                      <a:pt x="1428200" y="1190743"/>
                      <a:pt x="1391384" y="1222229"/>
                    </a:cubicBezTo>
                    <a:cubicBezTo>
                      <a:pt x="1317683" y="1286752"/>
                      <a:pt x="1267262" y="1373749"/>
                      <a:pt x="1247978" y="1469772"/>
                    </a:cubicBezTo>
                    <a:cubicBezTo>
                      <a:pt x="1156815" y="1429029"/>
                      <a:pt x="1078275" y="1359885"/>
                      <a:pt x="1031922" y="1271668"/>
                    </a:cubicBezTo>
                    <a:cubicBezTo>
                      <a:pt x="1020211" y="1249227"/>
                      <a:pt x="1010604" y="1225749"/>
                      <a:pt x="1003171" y="1201542"/>
                    </a:cubicBezTo>
                    <a:cubicBezTo>
                      <a:pt x="1102327" y="1170813"/>
                      <a:pt x="1196436" y="1125709"/>
                      <a:pt x="1282550" y="1067673"/>
                    </a:cubicBezTo>
                    <a:cubicBezTo>
                      <a:pt x="1337108" y="1031418"/>
                      <a:pt x="1404217" y="980367"/>
                      <a:pt x="1439139" y="907437"/>
                    </a:cubicBezTo>
                    <a:cubicBezTo>
                      <a:pt x="1468872" y="845376"/>
                      <a:pt x="1473782" y="752109"/>
                      <a:pt x="1414315" y="694045"/>
                    </a:cubicBezTo>
                    <a:cubicBezTo>
                      <a:pt x="1335284" y="616908"/>
                      <a:pt x="1196926" y="654775"/>
                      <a:pt x="1113968" y="734157"/>
                    </a:cubicBezTo>
                    <a:cubicBezTo>
                      <a:pt x="993072" y="849864"/>
                      <a:pt x="947912" y="1036818"/>
                      <a:pt x="994755" y="1196984"/>
                    </a:cubicBezTo>
                    <a:cubicBezTo>
                      <a:pt x="924560" y="1218001"/>
                      <a:pt x="851910" y="1229782"/>
                      <a:pt x="778629" y="1232047"/>
                    </a:cubicBezTo>
                    <a:cubicBezTo>
                      <a:pt x="771617" y="1232047"/>
                      <a:pt x="764604" y="1232047"/>
                      <a:pt x="758082" y="1232047"/>
                    </a:cubicBezTo>
                    <a:cubicBezTo>
                      <a:pt x="623652" y="1232047"/>
                      <a:pt x="495393" y="1195932"/>
                      <a:pt x="390065" y="1130014"/>
                    </a:cubicBezTo>
                    <a:lnTo>
                      <a:pt x="384876" y="1135063"/>
                    </a:lnTo>
                    <a:cubicBezTo>
                      <a:pt x="497076" y="1205680"/>
                      <a:pt x="635013" y="1242776"/>
                      <a:pt x="778839" y="1238779"/>
                    </a:cubicBezTo>
                    <a:cubicBezTo>
                      <a:pt x="852752" y="1236500"/>
                      <a:pt x="925963" y="1224592"/>
                      <a:pt x="996789" y="1203366"/>
                    </a:cubicBezTo>
                    <a:cubicBezTo>
                      <a:pt x="1004362" y="1227944"/>
                      <a:pt x="1014180" y="1251773"/>
                      <a:pt x="1026101" y="1274543"/>
                    </a:cubicBezTo>
                    <a:cubicBezTo>
                      <a:pt x="1073365" y="1364654"/>
                      <a:pt x="1153800" y="1435130"/>
                      <a:pt x="1246996" y="1476434"/>
                    </a:cubicBezTo>
                    <a:cubicBezTo>
                      <a:pt x="1238511" y="1520507"/>
                      <a:pt x="1237109" y="1565647"/>
                      <a:pt x="1242788" y="1610162"/>
                    </a:cubicBezTo>
                    <a:cubicBezTo>
                      <a:pt x="1263756" y="1755672"/>
                      <a:pt x="1354989" y="1881547"/>
                      <a:pt x="1486755" y="1946764"/>
                    </a:cubicBezTo>
                    <a:cubicBezTo>
                      <a:pt x="1552812" y="1978531"/>
                      <a:pt x="1628899" y="1994379"/>
                      <a:pt x="1714311" y="1994379"/>
                    </a:cubicBezTo>
                    <a:cubicBezTo>
                      <a:pt x="1790047" y="1994379"/>
                      <a:pt x="1872934" y="1981918"/>
                      <a:pt x="1962976" y="1957002"/>
                    </a:cubicBezTo>
                    <a:cubicBezTo>
                      <a:pt x="2082048" y="1923931"/>
                      <a:pt x="2196563" y="1876533"/>
                      <a:pt x="2304205" y="1815840"/>
                    </a:cubicBezTo>
                    <a:close/>
                    <a:moveTo>
                      <a:pt x="1395942" y="1227208"/>
                    </a:moveTo>
                    <a:cubicBezTo>
                      <a:pt x="1431916" y="1196423"/>
                      <a:pt x="1489068" y="1158836"/>
                      <a:pt x="1557230" y="1154909"/>
                    </a:cubicBezTo>
                    <a:cubicBezTo>
                      <a:pt x="1620343" y="1151262"/>
                      <a:pt x="1681352" y="1181276"/>
                      <a:pt x="1708911" y="1229592"/>
                    </a:cubicBezTo>
                    <a:cubicBezTo>
                      <a:pt x="1738855" y="1282046"/>
                      <a:pt x="1729599" y="1355818"/>
                      <a:pt x="1686471" y="1409604"/>
                    </a:cubicBezTo>
                    <a:cubicBezTo>
                      <a:pt x="1640329" y="1466896"/>
                      <a:pt x="1570274" y="1491440"/>
                      <a:pt x="1519643" y="1501889"/>
                    </a:cubicBezTo>
                    <a:cubicBezTo>
                      <a:pt x="1430374" y="1519217"/>
                      <a:pt x="1338019" y="1508887"/>
                      <a:pt x="1254780" y="1472296"/>
                    </a:cubicBezTo>
                    <a:cubicBezTo>
                      <a:pt x="1273574" y="1377382"/>
                      <a:pt x="1323152" y="1291331"/>
                      <a:pt x="1395942" y="1227559"/>
                    </a:cubicBezTo>
                    <a:close/>
                    <a:moveTo>
                      <a:pt x="1118807" y="739136"/>
                    </a:moveTo>
                    <a:cubicBezTo>
                      <a:pt x="1168807" y="691240"/>
                      <a:pt x="1239493" y="658702"/>
                      <a:pt x="1304008" y="658702"/>
                    </a:cubicBezTo>
                    <a:cubicBezTo>
                      <a:pt x="1343068" y="657601"/>
                      <a:pt x="1380936" y="672117"/>
                      <a:pt x="1409196" y="699024"/>
                    </a:cubicBezTo>
                    <a:cubicBezTo>
                      <a:pt x="1466208" y="754704"/>
                      <a:pt x="1461299" y="844464"/>
                      <a:pt x="1432618" y="904281"/>
                    </a:cubicBezTo>
                    <a:cubicBezTo>
                      <a:pt x="1398467" y="975739"/>
                      <a:pt x="1332268" y="1025948"/>
                      <a:pt x="1278342" y="1061783"/>
                    </a:cubicBezTo>
                    <a:cubicBezTo>
                      <a:pt x="1192859" y="1119517"/>
                      <a:pt x="1099312" y="1164411"/>
                      <a:pt x="1000786" y="1195021"/>
                    </a:cubicBezTo>
                    <a:cubicBezTo>
                      <a:pt x="955275" y="1037519"/>
                      <a:pt x="999804" y="853370"/>
                      <a:pt x="1118807" y="739136"/>
                    </a:cubicBezTo>
                    <a:close/>
                    <a:moveTo>
                      <a:pt x="1198470" y="2198864"/>
                    </a:moveTo>
                    <a:lnTo>
                      <a:pt x="1190616" y="2196690"/>
                    </a:lnTo>
                    <a:cubicBezTo>
                      <a:pt x="1147418" y="2036945"/>
                      <a:pt x="1078415" y="1905320"/>
                      <a:pt x="984797" y="1803568"/>
                    </a:cubicBezTo>
                    <a:cubicBezTo>
                      <a:pt x="818180" y="1625394"/>
                      <a:pt x="575757" y="1538677"/>
                      <a:pt x="333894" y="1570752"/>
                    </a:cubicBezTo>
                    <a:cubicBezTo>
                      <a:pt x="213629" y="1588115"/>
                      <a:pt x="99396" y="1634573"/>
                      <a:pt x="1150" y="1706094"/>
                    </a:cubicBezTo>
                    <a:cubicBezTo>
                      <a:pt x="589" y="1703639"/>
                      <a:pt x="-42" y="1701185"/>
                      <a:pt x="-533" y="1698660"/>
                    </a:cubicBezTo>
                    <a:cubicBezTo>
                      <a:pt x="98133" y="1627469"/>
                      <a:pt x="212508" y="1581208"/>
                      <a:pt x="332913" y="1563810"/>
                    </a:cubicBezTo>
                    <a:cubicBezTo>
                      <a:pt x="577019" y="1531412"/>
                      <a:pt x="821756" y="1618935"/>
                      <a:pt x="989987" y="1798799"/>
                    </a:cubicBezTo>
                    <a:cubicBezTo>
                      <a:pt x="1085358" y="1902515"/>
                      <a:pt x="1155062" y="2036454"/>
                      <a:pt x="1198470" y="2199145"/>
                    </a:cubicBezTo>
                    <a:close/>
                    <a:moveTo>
                      <a:pt x="2169985" y="1212832"/>
                    </a:moveTo>
                    <a:cubicBezTo>
                      <a:pt x="2082609" y="1178310"/>
                      <a:pt x="2000983" y="1130737"/>
                      <a:pt x="1927843" y="1071740"/>
                    </a:cubicBezTo>
                    <a:cubicBezTo>
                      <a:pt x="1659894" y="849050"/>
                      <a:pt x="1530372" y="500759"/>
                      <a:pt x="1587805" y="157096"/>
                    </a:cubicBezTo>
                    <a:cubicBezTo>
                      <a:pt x="1597552" y="103127"/>
                      <a:pt x="1613681" y="50519"/>
                      <a:pt x="1635841" y="366"/>
                    </a:cubicBezTo>
                    <a:cubicBezTo>
                      <a:pt x="1638506" y="366"/>
                      <a:pt x="1641171" y="366"/>
                      <a:pt x="1643765" y="-195"/>
                    </a:cubicBezTo>
                    <a:cubicBezTo>
                      <a:pt x="1620975" y="50428"/>
                      <a:pt x="1604495" y="103653"/>
                      <a:pt x="1594678" y="158288"/>
                    </a:cubicBezTo>
                    <a:cubicBezTo>
                      <a:pt x="1535001" y="489630"/>
                      <a:pt x="1670623" y="854632"/>
                      <a:pt x="1932191" y="1066621"/>
                    </a:cubicBezTo>
                    <a:cubicBezTo>
                      <a:pt x="2003437" y="1123977"/>
                      <a:pt x="2082960" y="1170330"/>
                      <a:pt x="2167952" y="120413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22" name="Google Shape;322;p1"/>
            <p:cNvGrpSpPr/>
            <p:nvPr/>
          </p:nvGrpSpPr>
          <p:grpSpPr>
            <a:xfrm>
              <a:off x="3704580" y="1555575"/>
              <a:ext cx="3871007" cy="3791210"/>
              <a:chOff x="3467093" y="852476"/>
              <a:chExt cx="5258091" cy="5149701"/>
            </a:xfrm>
          </p:grpSpPr>
          <p:sp>
            <p:nvSpPr>
              <p:cNvPr id="323" name="Google Shape;323;p1"/>
              <p:cNvSpPr/>
              <p:nvPr/>
            </p:nvSpPr>
            <p:spPr>
              <a:xfrm>
                <a:off x="3467093" y="1936263"/>
                <a:ext cx="5258091" cy="4065914"/>
              </a:xfrm>
              <a:custGeom>
                <a:rect b="b" l="l" r="r" t="t"/>
                <a:pathLst>
                  <a:path extrusionOk="0" h="4065914" w="5258091">
                    <a:moveTo>
                      <a:pt x="4876766" y="4065574"/>
                    </a:moveTo>
                    <a:lnTo>
                      <a:pt x="747011" y="4065574"/>
                    </a:lnTo>
                    <a:cubicBezTo>
                      <a:pt x="558502" y="4065441"/>
                      <a:pt x="398434" y="3927481"/>
                      <a:pt x="370488" y="3741058"/>
                    </a:cubicBezTo>
                    <a:lnTo>
                      <a:pt x="3585" y="1286560"/>
                    </a:lnTo>
                    <a:cubicBezTo>
                      <a:pt x="-26533" y="1084212"/>
                      <a:pt x="108522" y="894197"/>
                      <a:pt x="309528" y="856126"/>
                    </a:cubicBezTo>
                    <a:lnTo>
                      <a:pt x="4805996" y="6305"/>
                    </a:lnTo>
                    <a:cubicBezTo>
                      <a:pt x="5012783" y="-32624"/>
                      <a:pt x="5211951" y="103451"/>
                      <a:pt x="5250908" y="310248"/>
                    </a:cubicBezTo>
                    <a:cubicBezTo>
                      <a:pt x="5255289" y="333394"/>
                      <a:pt x="5257480" y="356892"/>
                      <a:pt x="5257480" y="380447"/>
                    </a:cubicBezTo>
                    <a:lnTo>
                      <a:pt x="5257480" y="3684860"/>
                    </a:lnTo>
                    <a:cubicBezTo>
                      <a:pt x="5257289" y="3895058"/>
                      <a:pt x="5086983" y="4065413"/>
                      <a:pt x="4876766" y="40655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1"/>
              <p:cNvSpPr/>
              <p:nvPr/>
            </p:nvSpPr>
            <p:spPr>
              <a:xfrm>
                <a:off x="4804600" y="2433636"/>
                <a:ext cx="3730393" cy="3568541"/>
              </a:xfrm>
              <a:custGeom>
                <a:rect b="b" l="l" r="r" t="t"/>
                <a:pathLst>
                  <a:path extrusionOk="0" h="3568541" w="3730393">
                    <a:moveTo>
                      <a:pt x="3227601" y="3335696"/>
                    </a:moveTo>
                    <a:lnTo>
                      <a:pt x="3056151" y="3319694"/>
                    </a:lnTo>
                    <a:lnTo>
                      <a:pt x="2760876" y="3291976"/>
                    </a:lnTo>
                    <a:lnTo>
                      <a:pt x="2774973" y="3568201"/>
                    </a:lnTo>
                    <a:lnTo>
                      <a:pt x="565173" y="3568201"/>
                    </a:lnTo>
                    <a:lnTo>
                      <a:pt x="513738" y="3001654"/>
                    </a:lnTo>
                    <a:lnTo>
                      <a:pt x="-612" y="1868179"/>
                    </a:lnTo>
                    <a:lnTo>
                      <a:pt x="194841" y="827573"/>
                    </a:lnTo>
                    <a:cubicBezTo>
                      <a:pt x="221311" y="687365"/>
                      <a:pt x="314532" y="568902"/>
                      <a:pt x="444587" y="510199"/>
                    </a:cubicBezTo>
                    <a:lnTo>
                      <a:pt x="1383752" y="86242"/>
                    </a:lnTo>
                    <a:lnTo>
                      <a:pt x="1783802" y="-341"/>
                    </a:lnTo>
                    <a:lnTo>
                      <a:pt x="2091364" y="60048"/>
                    </a:lnTo>
                    <a:lnTo>
                      <a:pt x="3136923" y="433333"/>
                    </a:lnTo>
                    <a:cubicBezTo>
                      <a:pt x="3289037" y="487492"/>
                      <a:pt x="3398861" y="621042"/>
                      <a:pt x="3422673" y="780710"/>
                    </a:cubicBezTo>
                    <a:lnTo>
                      <a:pt x="3714519" y="2743621"/>
                    </a:lnTo>
                    <a:lnTo>
                      <a:pt x="3724711" y="2811440"/>
                    </a:lnTo>
                    <a:cubicBezTo>
                      <a:pt x="3762049" y="3062023"/>
                      <a:pt x="3589170" y="3295414"/>
                      <a:pt x="3338568" y="3332743"/>
                    </a:cubicBezTo>
                    <a:cubicBezTo>
                      <a:pt x="3301801" y="3338220"/>
                      <a:pt x="3264558" y="3339211"/>
                      <a:pt x="3227601" y="333569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1"/>
              <p:cNvSpPr/>
              <p:nvPr/>
            </p:nvSpPr>
            <p:spPr>
              <a:xfrm>
                <a:off x="5838825" y="3962494"/>
                <a:ext cx="501681" cy="652938"/>
              </a:xfrm>
              <a:custGeom>
                <a:rect b="b" l="l" r="r" t="t"/>
                <a:pathLst>
                  <a:path extrusionOk="0" h="652938" w="501681">
                    <a:moveTo>
                      <a:pt x="0" y="598360"/>
                    </a:moveTo>
                    <a:lnTo>
                      <a:pt x="404908" y="0"/>
                    </a:lnTo>
                    <a:lnTo>
                      <a:pt x="501682" y="56579"/>
                    </a:lnTo>
                    <a:lnTo>
                      <a:pt x="79820" y="652939"/>
                    </a:lnTo>
                    <a:lnTo>
                      <a:pt x="0" y="5983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1"/>
              <p:cNvSpPr/>
              <p:nvPr/>
            </p:nvSpPr>
            <p:spPr>
              <a:xfrm>
                <a:off x="5838825" y="4501514"/>
                <a:ext cx="645414" cy="884491"/>
              </a:xfrm>
              <a:custGeom>
                <a:rect b="b" l="l" r="r" t="t"/>
                <a:pathLst>
                  <a:path extrusionOk="0" h="884491" w="645414">
                    <a:moveTo>
                      <a:pt x="645414" y="316421"/>
                    </a:moveTo>
                    <a:lnTo>
                      <a:pt x="569881" y="284512"/>
                    </a:lnTo>
                    <a:lnTo>
                      <a:pt x="394526" y="0"/>
                    </a:lnTo>
                    <a:lnTo>
                      <a:pt x="0" y="59341"/>
                    </a:lnTo>
                    <a:lnTo>
                      <a:pt x="40958" y="745046"/>
                    </a:lnTo>
                    <a:lnTo>
                      <a:pt x="563975" y="884491"/>
                    </a:lnTo>
                    <a:lnTo>
                      <a:pt x="645414" y="316421"/>
                    </a:lnTo>
                    <a:close/>
                  </a:path>
                </a:pathLst>
              </a:custGeom>
              <a:solidFill>
                <a:srgbClr val="A668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1"/>
              <p:cNvSpPr/>
              <p:nvPr/>
            </p:nvSpPr>
            <p:spPr>
              <a:xfrm>
                <a:off x="5880080" y="1149791"/>
                <a:ext cx="272742" cy="494699"/>
              </a:xfrm>
              <a:custGeom>
                <a:rect b="b" l="l" r="r" t="t"/>
                <a:pathLst>
                  <a:path extrusionOk="0" h="494699" w="272742">
                    <a:moveTo>
                      <a:pt x="250454" y="3250"/>
                    </a:moveTo>
                    <a:cubicBezTo>
                      <a:pt x="187494" y="-2275"/>
                      <a:pt x="118723" y="-6275"/>
                      <a:pt x="66907" y="29824"/>
                    </a:cubicBezTo>
                    <a:cubicBezTo>
                      <a:pt x="23283" y="60209"/>
                      <a:pt x="899" y="114692"/>
                      <a:pt x="-529" y="167842"/>
                    </a:cubicBezTo>
                    <a:cubicBezTo>
                      <a:pt x="-1958" y="220991"/>
                      <a:pt x="15282" y="272617"/>
                      <a:pt x="37571" y="321004"/>
                    </a:cubicBezTo>
                    <a:cubicBezTo>
                      <a:pt x="66146" y="381964"/>
                      <a:pt x="104246" y="438256"/>
                      <a:pt x="141203" y="494359"/>
                    </a:cubicBezTo>
                    <a:cubicBezTo>
                      <a:pt x="175397" y="395584"/>
                      <a:pt x="207878" y="298620"/>
                      <a:pt x="241787" y="199750"/>
                    </a:cubicBezTo>
                    <a:cubicBezTo>
                      <a:pt x="254502" y="166394"/>
                      <a:pt x="264189" y="131970"/>
                      <a:pt x="270742" y="96880"/>
                    </a:cubicBezTo>
                    <a:cubicBezTo>
                      <a:pt x="276362" y="61829"/>
                      <a:pt x="263980" y="36111"/>
                      <a:pt x="250454" y="32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1"/>
              <p:cNvSpPr/>
              <p:nvPr/>
            </p:nvSpPr>
            <p:spPr>
              <a:xfrm>
                <a:off x="5977208" y="1034489"/>
                <a:ext cx="919844" cy="1541760"/>
              </a:xfrm>
              <a:custGeom>
                <a:rect b="b" l="l" r="r" t="t"/>
                <a:pathLst>
                  <a:path extrusionOk="0" h="1541760" w="919844">
                    <a:moveTo>
                      <a:pt x="-597" y="980373"/>
                    </a:moveTo>
                    <a:cubicBezTo>
                      <a:pt x="-597" y="980373"/>
                      <a:pt x="2260" y="1206687"/>
                      <a:pt x="211143" y="1212497"/>
                    </a:cubicBezTo>
                    <a:lnTo>
                      <a:pt x="211143" y="1485293"/>
                    </a:lnTo>
                    <a:cubicBezTo>
                      <a:pt x="211143" y="1485293"/>
                      <a:pt x="536136" y="1627502"/>
                      <a:pt x="919232" y="1459195"/>
                    </a:cubicBezTo>
                    <a:lnTo>
                      <a:pt x="896753" y="426876"/>
                    </a:lnTo>
                    <a:cubicBezTo>
                      <a:pt x="896753" y="426876"/>
                      <a:pt x="874464" y="69783"/>
                      <a:pt x="742733" y="34064"/>
                    </a:cubicBezTo>
                    <a:cubicBezTo>
                      <a:pt x="588048" y="-8036"/>
                      <a:pt x="170567" y="-74806"/>
                      <a:pt x="34550" y="277143"/>
                    </a:cubicBezTo>
                    <a:cubicBezTo>
                      <a:pt x="10823" y="339979"/>
                      <a:pt x="-1093" y="406663"/>
                      <a:pt x="-597" y="473834"/>
                    </a:cubicBezTo>
                    <a:close/>
                  </a:path>
                </a:pathLst>
              </a:custGeom>
              <a:solidFill>
                <a:srgbClr val="A668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1"/>
              <p:cNvSpPr/>
              <p:nvPr/>
            </p:nvSpPr>
            <p:spPr>
              <a:xfrm>
                <a:off x="6786943" y="1872709"/>
                <a:ext cx="99822" cy="147923"/>
              </a:xfrm>
              <a:custGeom>
                <a:rect b="b" l="l" r="r" t="t"/>
                <a:pathLst>
                  <a:path extrusionOk="0" h="147923" w="99822">
                    <a:moveTo>
                      <a:pt x="-612" y="10899"/>
                    </a:moveTo>
                    <a:cubicBezTo>
                      <a:pt x="-612" y="10899"/>
                      <a:pt x="3865" y="134724"/>
                      <a:pt x="99210" y="147583"/>
                    </a:cubicBezTo>
                    <a:lnTo>
                      <a:pt x="95971" y="-34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1"/>
              <p:cNvSpPr/>
              <p:nvPr/>
            </p:nvSpPr>
            <p:spPr>
              <a:xfrm>
                <a:off x="6517509" y="1023184"/>
                <a:ext cx="453992" cy="630392"/>
              </a:xfrm>
              <a:custGeom>
                <a:rect b="b" l="l" r="r" t="t"/>
                <a:pathLst>
                  <a:path extrusionOk="0" h="630392" w="453992">
                    <a:moveTo>
                      <a:pt x="39650" y="433037"/>
                    </a:moveTo>
                    <a:cubicBezTo>
                      <a:pt x="-3974" y="349979"/>
                      <a:pt x="-14928" y="247966"/>
                      <a:pt x="20600" y="160908"/>
                    </a:cubicBezTo>
                    <a:cubicBezTo>
                      <a:pt x="56128" y="73849"/>
                      <a:pt x="139948" y="5841"/>
                      <a:pt x="233674" y="31"/>
                    </a:cubicBezTo>
                    <a:cubicBezTo>
                      <a:pt x="327400" y="-5780"/>
                      <a:pt x="423698" y="57181"/>
                      <a:pt x="446939" y="148144"/>
                    </a:cubicBezTo>
                    <a:cubicBezTo>
                      <a:pt x="457988" y="191674"/>
                      <a:pt x="453035" y="237679"/>
                      <a:pt x="445415" y="281971"/>
                    </a:cubicBezTo>
                    <a:cubicBezTo>
                      <a:pt x="429975" y="371067"/>
                      <a:pt x="403981" y="458002"/>
                      <a:pt x="367977" y="540955"/>
                    </a:cubicBezTo>
                    <a:cubicBezTo>
                      <a:pt x="357118" y="566197"/>
                      <a:pt x="344640" y="591724"/>
                      <a:pt x="323876" y="609631"/>
                    </a:cubicBezTo>
                    <a:cubicBezTo>
                      <a:pt x="228340" y="691450"/>
                      <a:pt x="77655" y="505808"/>
                      <a:pt x="39650" y="43303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1"/>
              <p:cNvSpPr/>
              <p:nvPr/>
            </p:nvSpPr>
            <p:spPr>
              <a:xfrm rot="-798371">
                <a:off x="6639751" y="1530365"/>
                <a:ext cx="373890" cy="373890"/>
              </a:xfrm>
              <a:custGeom>
                <a:rect b="b" l="l" r="r" t="t"/>
                <a:pathLst>
                  <a:path extrusionOk="0" h="374141" w="374141">
                    <a:moveTo>
                      <a:pt x="373530" y="186731"/>
                    </a:moveTo>
                    <a:cubicBezTo>
                      <a:pt x="373530" y="290047"/>
                      <a:pt x="289775" y="373802"/>
                      <a:pt x="186459" y="373802"/>
                    </a:cubicBezTo>
                    <a:cubicBezTo>
                      <a:pt x="83142" y="373802"/>
                      <a:pt x="-613" y="290047"/>
                      <a:pt x="-613" y="186731"/>
                    </a:cubicBezTo>
                    <a:cubicBezTo>
                      <a:pt x="-613" y="83414"/>
                      <a:pt x="83142" y="-341"/>
                      <a:pt x="186459" y="-341"/>
                    </a:cubicBezTo>
                    <a:cubicBezTo>
                      <a:pt x="289775" y="-341"/>
                      <a:pt x="373530" y="83414"/>
                      <a:pt x="373530" y="186731"/>
                    </a:cubicBezTo>
                    <a:close/>
                  </a:path>
                </a:pathLst>
              </a:custGeom>
              <a:solidFill>
                <a:srgbClr val="A668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1"/>
              <p:cNvSpPr/>
              <p:nvPr/>
            </p:nvSpPr>
            <p:spPr>
              <a:xfrm>
                <a:off x="6784218" y="1647729"/>
                <a:ext cx="102927" cy="109823"/>
              </a:xfrm>
              <a:custGeom>
                <a:rect b="b" l="l" r="r" t="t"/>
                <a:pathLst>
                  <a:path extrusionOk="0" h="109823" w="102927">
                    <a:moveTo>
                      <a:pt x="101078" y="109483"/>
                    </a:moveTo>
                    <a:lnTo>
                      <a:pt x="18115" y="94243"/>
                    </a:lnTo>
                    <a:cubicBezTo>
                      <a:pt x="5694" y="91957"/>
                      <a:pt x="-2516" y="80041"/>
                      <a:pt x="-230" y="67620"/>
                    </a:cubicBezTo>
                    <a:cubicBezTo>
                      <a:pt x="770" y="62239"/>
                      <a:pt x="3656" y="57381"/>
                      <a:pt x="7923" y="53952"/>
                    </a:cubicBezTo>
                    <a:lnTo>
                      <a:pt x="74598" y="-341"/>
                    </a:lnTo>
                    <a:lnTo>
                      <a:pt x="80599" y="7089"/>
                    </a:lnTo>
                    <a:lnTo>
                      <a:pt x="13353" y="61381"/>
                    </a:lnTo>
                    <a:cubicBezTo>
                      <a:pt x="9285" y="64667"/>
                      <a:pt x="7523" y="70040"/>
                      <a:pt x="8876" y="75097"/>
                    </a:cubicBezTo>
                    <a:cubicBezTo>
                      <a:pt x="10190" y="80060"/>
                      <a:pt x="14296" y="83784"/>
                      <a:pt x="19353" y="84622"/>
                    </a:cubicBezTo>
                    <a:lnTo>
                      <a:pt x="102316" y="9967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1"/>
              <p:cNvSpPr/>
              <p:nvPr/>
            </p:nvSpPr>
            <p:spPr>
              <a:xfrm>
                <a:off x="5925692" y="852476"/>
                <a:ext cx="833566" cy="514088"/>
              </a:xfrm>
              <a:custGeom>
                <a:rect b="b" l="l" r="r" t="t"/>
                <a:pathLst>
                  <a:path extrusionOk="0" h="514088" w="833566">
                    <a:moveTo>
                      <a:pt x="829777" y="219031"/>
                    </a:moveTo>
                    <a:cubicBezTo>
                      <a:pt x="789201" y="100349"/>
                      <a:pt x="671186" y="16529"/>
                      <a:pt x="546504" y="2147"/>
                    </a:cubicBezTo>
                    <a:cubicBezTo>
                      <a:pt x="421822" y="-12236"/>
                      <a:pt x="294758" y="36913"/>
                      <a:pt x="200556" y="119780"/>
                    </a:cubicBezTo>
                    <a:cubicBezTo>
                      <a:pt x="106354" y="202648"/>
                      <a:pt x="36726" y="339713"/>
                      <a:pt x="-612" y="459442"/>
                    </a:cubicBezTo>
                    <a:cubicBezTo>
                      <a:pt x="72350" y="420008"/>
                      <a:pt x="154169" y="430867"/>
                      <a:pt x="235036" y="449917"/>
                    </a:cubicBezTo>
                    <a:cubicBezTo>
                      <a:pt x="315904" y="468967"/>
                      <a:pt x="415630" y="518021"/>
                      <a:pt x="498022" y="513449"/>
                    </a:cubicBezTo>
                    <a:cubicBezTo>
                      <a:pt x="601654" y="507638"/>
                      <a:pt x="717573" y="444297"/>
                      <a:pt x="771770" y="355810"/>
                    </a:cubicBezTo>
                    <a:cubicBezTo>
                      <a:pt x="811204" y="340665"/>
                      <a:pt x="843398" y="258940"/>
                      <a:pt x="829777" y="2190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1"/>
              <p:cNvSpPr/>
              <p:nvPr/>
            </p:nvSpPr>
            <p:spPr>
              <a:xfrm>
                <a:off x="5976989" y="1532000"/>
                <a:ext cx="760840" cy="723024"/>
              </a:xfrm>
              <a:custGeom>
                <a:rect b="b" l="l" r="r" t="t"/>
                <a:pathLst>
                  <a:path extrusionOk="0" h="723024" w="760840">
                    <a:moveTo>
                      <a:pt x="635415" y="-341"/>
                    </a:moveTo>
                    <a:lnTo>
                      <a:pt x="609412" y="111769"/>
                    </a:lnTo>
                    <a:cubicBezTo>
                      <a:pt x="600954" y="148154"/>
                      <a:pt x="575131" y="178034"/>
                      <a:pt x="540356" y="191683"/>
                    </a:cubicBezTo>
                    <a:lnTo>
                      <a:pt x="397480" y="247881"/>
                    </a:lnTo>
                    <a:cubicBezTo>
                      <a:pt x="384917" y="252815"/>
                      <a:pt x="371544" y="255339"/>
                      <a:pt x="358047" y="255310"/>
                    </a:cubicBezTo>
                    <a:lnTo>
                      <a:pt x="158022" y="255310"/>
                    </a:lnTo>
                    <a:cubicBezTo>
                      <a:pt x="134943" y="255301"/>
                      <a:pt x="112416" y="248262"/>
                      <a:pt x="93443" y="235117"/>
                    </a:cubicBezTo>
                    <a:lnTo>
                      <a:pt x="-474" y="169871"/>
                    </a:lnTo>
                    <a:lnTo>
                      <a:pt x="-474" y="482862"/>
                    </a:lnTo>
                    <a:cubicBezTo>
                      <a:pt x="-474" y="482862"/>
                      <a:pt x="-11999" y="672601"/>
                      <a:pt x="175263" y="711463"/>
                    </a:cubicBezTo>
                    <a:cubicBezTo>
                      <a:pt x="175263" y="711463"/>
                      <a:pt x="490731" y="774042"/>
                      <a:pt x="691422" y="603639"/>
                    </a:cubicBezTo>
                    <a:lnTo>
                      <a:pt x="715997" y="583066"/>
                    </a:lnTo>
                    <a:cubicBezTo>
                      <a:pt x="747591" y="556557"/>
                      <a:pt x="763908" y="516057"/>
                      <a:pt x="759526" y="475052"/>
                    </a:cubicBezTo>
                    <a:lnTo>
                      <a:pt x="715901" y="65477"/>
                    </a:lnTo>
                    <a:cubicBezTo>
                      <a:pt x="682183" y="50904"/>
                      <a:pt x="652274" y="30520"/>
                      <a:pt x="635415" y="-341"/>
                    </a:cubicBezTo>
                    <a:close/>
                  </a:path>
                </a:pathLst>
              </a:custGeom>
              <a:solidFill>
                <a:srgbClr val="7D533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1"/>
              <p:cNvSpPr/>
              <p:nvPr/>
            </p:nvSpPr>
            <p:spPr>
              <a:xfrm>
                <a:off x="6049803" y="1604771"/>
                <a:ext cx="378999" cy="258127"/>
              </a:xfrm>
              <a:custGeom>
                <a:rect b="b" l="l" r="r" t="t"/>
                <a:pathLst>
                  <a:path extrusionOk="0" h="258127" w="378999">
                    <a:moveTo>
                      <a:pt x="49870" y="39379"/>
                    </a:moveTo>
                    <a:cubicBezTo>
                      <a:pt x="49918" y="53323"/>
                      <a:pt x="38669" y="64658"/>
                      <a:pt x="24724" y="64715"/>
                    </a:cubicBezTo>
                    <a:cubicBezTo>
                      <a:pt x="10780" y="64772"/>
                      <a:pt x="-555" y="53514"/>
                      <a:pt x="-612" y="39569"/>
                    </a:cubicBezTo>
                    <a:cubicBezTo>
                      <a:pt x="-660" y="25625"/>
                      <a:pt x="10599" y="14290"/>
                      <a:pt x="24534" y="14233"/>
                    </a:cubicBezTo>
                    <a:cubicBezTo>
                      <a:pt x="24563" y="14233"/>
                      <a:pt x="24600" y="14233"/>
                      <a:pt x="24629" y="14233"/>
                    </a:cubicBezTo>
                    <a:cubicBezTo>
                      <a:pt x="38536" y="14233"/>
                      <a:pt x="49823" y="25472"/>
                      <a:pt x="49870" y="39379"/>
                    </a:cubicBezTo>
                    <a:close/>
                    <a:moveTo>
                      <a:pt x="348670" y="14233"/>
                    </a:moveTo>
                    <a:cubicBezTo>
                      <a:pt x="334725" y="14176"/>
                      <a:pt x="323390" y="25434"/>
                      <a:pt x="323333" y="39379"/>
                    </a:cubicBezTo>
                    <a:cubicBezTo>
                      <a:pt x="323286" y="53323"/>
                      <a:pt x="334534" y="64658"/>
                      <a:pt x="348479" y="64715"/>
                    </a:cubicBezTo>
                    <a:cubicBezTo>
                      <a:pt x="362423" y="64772"/>
                      <a:pt x="373768" y="53514"/>
                      <a:pt x="373816" y="39569"/>
                    </a:cubicBezTo>
                    <a:cubicBezTo>
                      <a:pt x="373816" y="39503"/>
                      <a:pt x="373816" y="39445"/>
                      <a:pt x="373816" y="39379"/>
                    </a:cubicBezTo>
                    <a:cubicBezTo>
                      <a:pt x="373816" y="25491"/>
                      <a:pt x="362557" y="14233"/>
                      <a:pt x="348670" y="14233"/>
                    </a:cubicBezTo>
                    <a:close/>
                    <a:moveTo>
                      <a:pt x="238180" y="177777"/>
                    </a:moveTo>
                    <a:lnTo>
                      <a:pt x="145501" y="177777"/>
                    </a:lnTo>
                    <a:lnTo>
                      <a:pt x="155502" y="231"/>
                    </a:lnTo>
                    <a:lnTo>
                      <a:pt x="145977" y="-341"/>
                    </a:lnTo>
                    <a:lnTo>
                      <a:pt x="135500" y="187302"/>
                    </a:lnTo>
                    <a:lnTo>
                      <a:pt x="238180" y="187302"/>
                    </a:lnTo>
                    <a:close/>
                    <a:moveTo>
                      <a:pt x="292282" y="255025"/>
                    </a:moveTo>
                    <a:cubicBezTo>
                      <a:pt x="311379" y="253253"/>
                      <a:pt x="329724" y="246700"/>
                      <a:pt x="345622" y="235975"/>
                    </a:cubicBezTo>
                    <a:cubicBezTo>
                      <a:pt x="360471" y="225907"/>
                      <a:pt x="371901" y="211553"/>
                      <a:pt x="378388" y="194827"/>
                    </a:cubicBezTo>
                    <a:lnTo>
                      <a:pt x="369529" y="191398"/>
                    </a:lnTo>
                    <a:cubicBezTo>
                      <a:pt x="363662" y="206342"/>
                      <a:pt x="353404" y="219163"/>
                      <a:pt x="340097" y="228164"/>
                    </a:cubicBezTo>
                    <a:cubicBezTo>
                      <a:pt x="325581" y="238137"/>
                      <a:pt x="308760" y="244233"/>
                      <a:pt x="291234" y="245881"/>
                    </a:cubicBezTo>
                    <a:cubicBezTo>
                      <a:pt x="208557" y="255406"/>
                      <a:pt x="182744" y="232069"/>
                      <a:pt x="182458" y="231879"/>
                    </a:cubicBezTo>
                    <a:lnTo>
                      <a:pt x="175886" y="238737"/>
                    </a:lnTo>
                    <a:cubicBezTo>
                      <a:pt x="176839" y="239594"/>
                      <a:pt x="196174" y="257787"/>
                      <a:pt x="254372" y="257787"/>
                    </a:cubicBezTo>
                    <a:cubicBezTo>
                      <a:pt x="267050" y="257549"/>
                      <a:pt x="279699" y="256625"/>
                      <a:pt x="292282" y="25502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1"/>
              <p:cNvSpPr/>
              <p:nvPr/>
            </p:nvSpPr>
            <p:spPr>
              <a:xfrm>
                <a:off x="6383940" y="4163472"/>
                <a:ext cx="1612868" cy="1570005"/>
              </a:xfrm>
              <a:custGeom>
                <a:rect b="b" l="l" r="r" t="t"/>
                <a:pathLst>
                  <a:path extrusionOk="0" h="1570005" w="1612868">
                    <a:moveTo>
                      <a:pt x="1611535" y="817912"/>
                    </a:moveTo>
                    <a:lnTo>
                      <a:pt x="1612868" y="808482"/>
                    </a:lnTo>
                    <a:lnTo>
                      <a:pt x="1270064" y="760095"/>
                    </a:lnTo>
                    <a:lnTo>
                      <a:pt x="1204531" y="0"/>
                    </a:lnTo>
                    <a:lnTo>
                      <a:pt x="1195006" y="762"/>
                    </a:lnTo>
                    <a:lnTo>
                      <a:pt x="1260443" y="758762"/>
                    </a:lnTo>
                    <a:lnTo>
                      <a:pt x="103918" y="595503"/>
                    </a:lnTo>
                    <a:lnTo>
                      <a:pt x="0" y="1320356"/>
                    </a:lnTo>
                    <a:lnTo>
                      <a:pt x="1125950" y="1570006"/>
                    </a:lnTo>
                    <a:lnTo>
                      <a:pt x="1128046" y="1560671"/>
                    </a:lnTo>
                    <a:lnTo>
                      <a:pt x="10668" y="1312926"/>
                    </a:lnTo>
                    <a:lnTo>
                      <a:pt x="112014" y="606267"/>
                    </a:lnTo>
                    <a:lnTo>
                      <a:pt x="1611535" y="81791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1"/>
              <p:cNvSpPr/>
              <p:nvPr/>
            </p:nvSpPr>
            <p:spPr>
              <a:xfrm>
                <a:off x="4534947" y="3509390"/>
                <a:ext cx="1473517" cy="1936718"/>
              </a:xfrm>
              <a:custGeom>
                <a:rect b="b" l="l" r="r" t="t"/>
                <a:pathLst>
                  <a:path extrusionOk="0" h="1936718" w="1473517">
                    <a:moveTo>
                      <a:pt x="0" y="0"/>
                    </a:moveTo>
                    <a:lnTo>
                      <a:pt x="168307" y="1936718"/>
                    </a:lnTo>
                    <a:lnTo>
                      <a:pt x="1473518" y="1936718"/>
                    </a:lnTo>
                    <a:lnTo>
                      <a:pt x="1267682" y="32671"/>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1"/>
              <p:cNvSpPr/>
              <p:nvPr/>
            </p:nvSpPr>
            <p:spPr>
              <a:xfrm>
                <a:off x="7861363" y="5177598"/>
                <a:ext cx="673152" cy="594086"/>
              </a:xfrm>
              <a:custGeom>
                <a:rect b="b" l="l" r="r" t="t"/>
                <a:pathLst>
                  <a:path extrusionOk="0" h="594086" w="673152">
                    <a:moveTo>
                      <a:pt x="170838" y="591734"/>
                    </a:moveTo>
                    <a:lnTo>
                      <a:pt x="-612" y="575732"/>
                    </a:lnTo>
                    <a:cubicBezTo>
                      <a:pt x="59110" y="254711"/>
                      <a:pt x="331143" y="16519"/>
                      <a:pt x="657279" y="-341"/>
                    </a:cubicBezTo>
                    <a:lnTo>
                      <a:pt x="667471" y="67478"/>
                    </a:lnTo>
                    <a:cubicBezTo>
                      <a:pt x="704809" y="318062"/>
                      <a:pt x="531836" y="551443"/>
                      <a:pt x="281328" y="588743"/>
                    </a:cubicBezTo>
                    <a:cubicBezTo>
                      <a:pt x="244752" y="594191"/>
                      <a:pt x="207604" y="595191"/>
                      <a:pt x="170838" y="5917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1"/>
              <p:cNvSpPr/>
              <p:nvPr/>
            </p:nvSpPr>
            <p:spPr>
              <a:xfrm>
                <a:off x="4529708" y="3504437"/>
                <a:ext cx="981551" cy="1946338"/>
              </a:xfrm>
              <a:custGeom>
                <a:rect b="b" l="l" r="r" t="t"/>
                <a:pathLst>
                  <a:path extrusionOk="0" h="1946338" w="981551">
                    <a:moveTo>
                      <a:pt x="980939" y="1945998"/>
                    </a:moveTo>
                    <a:lnTo>
                      <a:pt x="168647" y="1945998"/>
                    </a:lnTo>
                    <a:lnTo>
                      <a:pt x="168647" y="1941712"/>
                    </a:lnTo>
                    <a:lnTo>
                      <a:pt x="-612" y="-341"/>
                    </a:lnTo>
                    <a:lnTo>
                      <a:pt x="630514" y="15947"/>
                    </a:lnTo>
                    <a:lnTo>
                      <a:pt x="630514" y="25472"/>
                    </a:lnTo>
                    <a:lnTo>
                      <a:pt x="9770" y="9184"/>
                    </a:lnTo>
                    <a:lnTo>
                      <a:pt x="177315" y="1936187"/>
                    </a:lnTo>
                    <a:lnTo>
                      <a:pt x="980939" y="193618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1"/>
              <p:cNvSpPr/>
              <p:nvPr/>
            </p:nvSpPr>
            <p:spPr>
              <a:xfrm>
                <a:off x="6833044" y="3566254"/>
                <a:ext cx="567404" cy="602360"/>
              </a:xfrm>
              <a:custGeom>
                <a:rect b="b" l="l" r="r" t="t"/>
                <a:pathLst>
                  <a:path extrusionOk="0" h="602360" w="567404">
                    <a:moveTo>
                      <a:pt x="441729" y="602020"/>
                    </a:moveTo>
                    <a:lnTo>
                      <a:pt x="124356" y="602020"/>
                    </a:lnTo>
                    <a:cubicBezTo>
                      <a:pt x="55395" y="601963"/>
                      <a:pt x="-508" y="546109"/>
                      <a:pt x="-612" y="477148"/>
                    </a:cubicBezTo>
                    <a:lnTo>
                      <a:pt x="-612" y="-341"/>
                    </a:lnTo>
                    <a:lnTo>
                      <a:pt x="566792" y="-341"/>
                    </a:lnTo>
                    <a:lnTo>
                      <a:pt x="566792" y="477148"/>
                    </a:lnTo>
                    <a:cubicBezTo>
                      <a:pt x="566697" y="546147"/>
                      <a:pt x="510690" y="602020"/>
                      <a:pt x="441729" y="602020"/>
                    </a:cubicBezTo>
                    <a:close/>
                    <a:moveTo>
                      <a:pt x="8817" y="9184"/>
                    </a:moveTo>
                    <a:lnTo>
                      <a:pt x="8817" y="477148"/>
                    </a:lnTo>
                    <a:cubicBezTo>
                      <a:pt x="8922" y="540842"/>
                      <a:pt x="60557" y="592438"/>
                      <a:pt x="124260" y="592495"/>
                    </a:cubicBezTo>
                    <a:lnTo>
                      <a:pt x="441729" y="592495"/>
                    </a:lnTo>
                    <a:cubicBezTo>
                      <a:pt x="505451" y="592438"/>
                      <a:pt x="557076" y="540842"/>
                      <a:pt x="557172" y="477148"/>
                    </a:cubicBezTo>
                    <a:lnTo>
                      <a:pt x="557172" y="918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1"/>
              <p:cNvSpPr/>
              <p:nvPr/>
            </p:nvSpPr>
            <p:spPr>
              <a:xfrm>
                <a:off x="6524053" y="2311812"/>
                <a:ext cx="372999" cy="271400"/>
              </a:xfrm>
              <a:custGeom>
                <a:rect b="b" l="l" r="r" t="t"/>
                <a:pathLst>
                  <a:path extrusionOk="0" h="271400" w="372999">
                    <a:moveTo>
                      <a:pt x="-612" y="263883"/>
                    </a:moveTo>
                    <a:lnTo>
                      <a:pt x="-612" y="249881"/>
                    </a:lnTo>
                    <a:cubicBezTo>
                      <a:pt x="-641" y="173310"/>
                      <a:pt x="48613" y="105415"/>
                      <a:pt x="121403" y="81670"/>
                    </a:cubicBezTo>
                    <a:lnTo>
                      <a:pt x="372387" y="-341"/>
                    </a:lnTo>
                    <a:lnTo>
                      <a:pt x="372387" y="181872"/>
                    </a:lnTo>
                    <a:cubicBezTo>
                      <a:pt x="372387" y="181872"/>
                      <a:pt x="228369" y="301030"/>
                      <a:pt x="-612" y="2638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1"/>
              <p:cNvSpPr/>
              <p:nvPr/>
            </p:nvSpPr>
            <p:spPr>
              <a:xfrm>
                <a:off x="6189440" y="2365438"/>
                <a:ext cx="178100" cy="200853"/>
              </a:xfrm>
              <a:custGeom>
                <a:rect b="b" l="l" r="r" t="t"/>
                <a:pathLst>
                  <a:path extrusionOk="0" h="200853" w="178100">
                    <a:moveTo>
                      <a:pt x="176839" y="200160"/>
                    </a:moveTo>
                    <a:lnTo>
                      <a:pt x="176839" y="200160"/>
                    </a:lnTo>
                    <a:cubicBezTo>
                      <a:pt x="183925" y="117341"/>
                      <a:pt x="132395" y="40769"/>
                      <a:pt x="53014" y="16137"/>
                    </a:cubicBezTo>
                    <a:lnTo>
                      <a:pt x="-612" y="-341"/>
                    </a:lnTo>
                    <a:lnTo>
                      <a:pt x="-612" y="154345"/>
                    </a:lnTo>
                    <a:cubicBezTo>
                      <a:pt x="-612" y="154345"/>
                      <a:pt x="91209" y="205209"/>
                      <a:pt x="176839" y="2001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1"/>
              <p:cNvSpPr/>
              <p:nvPr/>
            </p:nvSpPr>
            <p:spPr>
              <a:xfrm>
                <a:off x="4382449" y="4207668"/>
                <a:ext cx="642534" cy="815435"/>
              </a:xfrm>
              <a:custGeom>
                <a:rect b="b" l="l" r="r" t="t"/>
                <a:pathLst>
                  <a:path extrusionOk="0" h="815435" w="642534">
                    <a:moveTo>
                      <a:pt x="434874" y="-341"/>
                    </a:moveTo>
                    <a:lnTo>
                      <a:pt x="79592" y="196541"/>
                    </a:lnTo>
                    <a:cubicBezTo>
                      <a:pt x="43473" y="216525"/>
                      <a:pt x="17545" y="250910"/>
                      <a:pt x="8249" y="291124"/>
                    </a:cubicBezTo>
                    <a:lnTo>
                      <a:pt x="2820" y="314461"/>
                    </a:lnTo>
                    <a:cubicBezTo>
                      <a:pt x="-4419" y="345893"/>
                      <a:pt x="-123" y="378887"/>
                      <a:pt x="14916" y="407425"/>
                    </a:cubicBezTo>
                    <a:lnTo>
                      <a:pt x="282474" y="815095"/>
                    </a:lnTo>
                    <a:lnTo>
                      <a:pt x="595084" y="609450"/>
                    </a:lnTo>
                    <a:cubicBezTo>
                      <a:pt x="629956" y="586304"/>
                      <a:pt x="647710" y="544623"/>
                      <a:pt x="640233" y="503436"/>
                    </a:cubicBezTo>
                    <a:lnTo>
                      <a:pt x="625374" y="424093"/>
                    </a:lnTo>
                    <a:lnTo>
                      <a:pt x="579749" y="451525"/>
                    </a:lnTo>
                    <a:lnTo>
                      <a:pt x="579749" y="451525"/>
                    </a:lnTo>
                    <a:cubicBezTo>
                      <a:pt x="610839" y="418407"/>
                      <a:pt x="622936" y="371744"/>
                      <a:pt x="611849" y="327700"/>
                    </a:cubicBezTo>
                    <a:lnTo>
                      <a:pt x="595275" y="262073"/>
                    </a:lnTo>
                    <a:lnTo>
                      <a:pt x="527552" y="302840"/>
                    </a:lnTo>
                    <a:lnTo>
                      <a:pt x="527552" y="302840"/>
                    </a:lnTo>
                    <a:cubicBezTo>
                      <a:pt x="567405" y="262425"/>
                      <a:pt x="575215" y="200313"/>
                      <a:pt x="546602" y="151297"/>
                    </a:cubicBezTo>
                    <a:lnTo>
                      <a:pt x="520599" y="106054"/>
                    </a:lnTo>
                    <a:lnTo>
                      <a:pt x="452686" y="149583"/>
                    </a:lnTo>
                    <a:lnTo>
                      <a:pt x="452686" y="149583"/>
                    </a:lnTo>
                    <a:cubicBezTo>
                      <a:pt x="485347" y="117693"/>
                      <a:pt x="488357" y="66191"/>
                      <a:pt x="459639" y="30711"/>
                    </a:cubicBezTo>
                    <a:close/>
                  </a:path>
                </a:pathLst>
              </a:custGeom>
              <a:solidFill>
                <a:srgbClr val="A668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1"/>
              <p:cNvSpPr/>
              <p:nvPr/>
            </p:nvSpPr>
            <p:spPr>
              <a:xfrm>
                <a:off x="4579810" y="4310062"/>
                <a:ext cx="431196" cy="480059"/>
              </a:xfrm>
              <a:custGeom>
                <a:rect b="b" l="l" r="r" t="t"/>
                <a:pathLst>
                  <a:path extrusionOk="0" h="480059" w="431196">
                    <a:moveTo>
                      <a:pt x="325905" y="7660"/>
                    </a:moveTo>
                    <a:lnTo>
                      <a:pt x="320761" y="-341"/>
                    </a:lnTo>
                    <a:lnTo>
                      <a:pt x="-612" y="205304"/>
                    </a:lnTo>
                    <a:lnTo>
                      <a:pt x="4531" y="213400"/>
                    </a:lnTo>
                    <a:close/>
                    <a:moveTo>
                      <a:pt x="400485" y="163299"/>
                    </a:moveTo>
                    <a:lnTo>
                      <a:pt x="395533" y="155107"/>
                    </a:lnTo>
                    <a:lnTo>
                      <a:pt x="83398" y="342940"/>
                    </a:lnTo>
                    <a:lnTo>
                      <a:pt x="88256" y="351036"/>
                    </a:lnTo>
                    <a:close/>
                    <a:moveTo>
                      <a:pt x="430585" y="325795"/>
                    </a:moveTo>
                    <a:lnTo>
                      <a:pt x="425727" y="317604"/>
                    </a:lnTo>
                    <a:lnTo>
                      <a:pt x="169123" y="471528"/>
                    </a:lnTo>
                    <a:lnTo>
                      <a:pt x="173981" y="47971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45" name="Google Shape;345;p1"/>
            <p:cNvSpPr/>
            <p:nvPr/>
          </p:nvSpPr>
          <p:spPr>
            <a:xfrm>
              <a:off x="6910750" y="4700432"/>
              <a:ext cx="1822200" cy="1623304"/>
            </a:xfrm>
            <a:custGeom>
              <a:rect b="b" l="l" r="r" t="t"/>
              <a:pathLst>
                <a:path extrusionOk="0" h="1623304" w="1822200">
                  <a:moveTo>
                    <a:pt x="1727600" y="1777"/>
                  </a:moveTo>
                  <a:cubicBezTo>
                    <a:pt x="1726759" y="31"/>
                    <a:pt x="1724655" y="-691"/>
                    <a:pt x="1722902" y="165"/>
                  </a:cubicBezTo>
                  <a:cubicBezTo>
                    <a:pt x="1721149" y="1020"/>
                    <a:pt x="1720448" y="3117"/>
                    <a:pt x="1721289" y="4863"/>
                  </a:cubicBezTo>
                  <a:cubicBezTo>
                    <a:pt x="1860488" y="291535"/>
                    <a:pt x="1870165" y="692091"/>
                    <a:pt x="1578023" y="941877"/>
                  </a:cubicBezTo>
                  <a:cubicBezTo>
                    <a:pt x="1459581" y="1042998"/>
                    <a:pt x="1291772" y="1104709"/>
                    <a:pt x="1136234" y="1081707"/>
                  </a:cubicBezTo>
                  <a:cubicBezTo>
                    <a:pt x="1151100" y="993910"/>
                    <a:pt x="1137145" y="909900"/>
                    <a:pt x="1094158" y="840757"/>
                  </a:cubicBezTo>
                  <a:cubicBezTo>
                    <a:pt x="1056852" y="780309"/>
                    <a:pt x="1004538" y="745456"/>
                    <a:pt x="950682" y="745106"/>
                  </a:cubicBezTo>
                  <a:cubicBezTo>
                    <a:pt x="908607" y="745106"/>
                    <a:pt x="869336" y="768037"/>
                    <a:pt x="853348" y="802819"/>
                  </a:cubicBezTo>
                  <a:cubicBezTo>
                    <a:pt x="827261" y="859901"/>
                    <a:pt x="862184" y="931218"/>
                    <a:pt x="908467" y="976519"/>
                  </a:cubicBezTo>
                  <a:cubicBezTo>
                    <a:pt x="968143" y="1035494"/>
                    <a:pt x="1044790" y="1074316"/>
                    <a:pt x="1127679" y="1087528"/>
                  </a:cubicBezTo>
                  <a:cubicBezTo>
                    <a:pt x="1120455" y="1125136"/>
                    <a:pt x="1108674" y="1161727"/>
                    <a:pt x="1092616" y="1196502"/>
                  </a:cubicBezTo>
                  <a:cubicBezTo>
                    <a:pt x="1026838" y="1341101"/>
                    <a:pt x="853208" y="1427145"/>
                    <a:pt x="712747" y="1459472"/>
                  </a:cubicBezTo>
                  <a:cubicBezTo>
                    <a:pt x="593815" y="1485489"/>
                    <a:pt x="470604" y="1484507"/>
                    <a:pt x="352162" y="1456527"/>
                  </a:cubicBezTo>
                  <a:cubicBezTo>
                    <a:pt x="232949" y="1429318"/>
                    <a:pt x="124466" y="1365364"/>
                    <a:pt x="19769" y="1303023"/>
                  </a:cubicBezTo>
                  <a:lnTo>
                    <a:pt x="8268" y="1296010"/>
                  </a:lnTo>
                  <a:lnTo>
                    <a:pt x="343117" y="1167961"/>
                  </a:lnTo>
                  <a:cubicBezTo>
                    <a:pt x="344870" y="1167316"/>
                    <a:pt x="345852" y="1165346"/>
                    <a:pt x="345150" y="1163564"/>
                  </a:cubicBezTo>
                  <a:cubicBezTo>
                    <a:pt x="345150" y="1163537"/>
                    <a:pt x="345150" y="1163501"/>
                    <a:pt x="345150" y="1163473"/>
                  </a:cubicBezTo>
                  <a:cubicBezTo>
                    <a:pt x="344449" y="1161678"/>
                    <a:pt x="342486" y="1160774"/>
                    <a:pt x="340662" y="1161440"/>
                  </a:cubicBezTo>
                  <a:lnTo>
                    <a:pt x="1816" y="1290961"/>
                  </a:lnTo>
                  <a:cubicBezTo>
                    <a:pt x="905" y="1291305"/>
                    <a:pt x="133" y="1292013"/>
                    <a:pt x="-217" y="1292925"/>
                  </a:cubicBezTo>
                  <a:cubicBezTo>
                    <a:pt x="-638" y="1293794"/>
                    <a:pt x="-638" y="1294790"/>
                    <a:pt x="-217" y="1295660"/>
                  </a:cubicBezTo>
                  <a:lnTo>
                    <a:pt x="145784" y="1620971"/>
                  </a:lnTo>
                  <a:cubicBezTo>
                    <a:pt x="146415" y="1622233"/>
                    <a:pt x="147607" y="1623005"/>
                    <a:pt x="149009" y="1623005"/>
                  </a:cubicBezTo>
                  <a:cubicBezTo>
                    <a:pt x="149501" y="1623145"/>
                    <a:pt x="149921" y="1623145"/>
                    <a:pt x="150412" y="1623005"/>
                  </a:cubicBezTo>
                  <a:cubicBezTo>
                    <a:pt x="152166" y="1622233"/>
                    <a:pt x="153007" y="1620199"/>
                    <a:pt x="152236" y="1618376"/>
                  </a:cubicBezTo>
                  <a:cubicBezTo>
                    <a:pt x="152236" y="1618376"/>
                    <a:pt x="152236" y="1618376"/>
                    <a:pt x="152236" y="1618376"/>
                  </a:cubicBezTo>
                  <a:lnTo>
                    <a:pt x="12405" y="1306950"/>
                  </a:lnTo>
                  <a:lnTo>
                    <a:pt x="16122" y="1309124"/>
                  </a:lnTo>
                  <a:cubicBezTo>
                    <a:pt x="121310" y="1371465"/>
                    <a:pt x="230004" y="1435980"/>
                    <a:pt x="350479" y="1463399"/>
                  </a:cubicBezTo>
                  <a:cubicBezTo>
                    <a:pt x="413522" y="1477824"/>
                    <a:pt x="477897" y="1485138"/>
                    <a:pt x="542553" y="1485278"/>
                  </a:cubicBezTo>
                  <a:cubicBezTo>
                    <a:pt x="600336" y="1485419"/>
                    <a:pt x="657909" y="1479072"/>
                    <a:pt x="714219" y="1466275"/>
                  </a:cubicBezTo>
                  <a:cubicBezTo>
                    <a:pt x="856363" y="1433596"/>
                    <a:pt x="1032098" y="1346290"/>
                    <a:pt x="1098927" y="1199798"/>
                  </a:cubicBezTo>
                  <a:cubicBezTo>
                    <a:pt x="1115196" y="1164413"/>
                    <a:pt x="1127117" y="1127183"/>
                    <a:pt x="1134410" y="1088930"/>
                  </a:cubicBezTo>
                  <a:cubicBezTo>
                    <a:pt x="1156781" y="1092219"/>
                    <a:pt x="1179291" y="1093860"/>
                    <a:pt x="1201871" y="1093839"/>
                  </a:cubicBezTo>
                  <a:cubicBezTo>
                    <a:pt x="1338966" y="1093839"/>
                    <a:pt x="1478866" y="1035425"/>
                    <a:pt x="1581740" y="947557"/>
                  </a:cubicBezTo>
                  <a:cubicBezTo>
                    <a:pt x="1712593" y="835778"/>
                    <a:pt x="1793378" y="682133"/>
                    <a:pt x="1815327" y="503244"/>
                  </a:cubicBezTo>
                  <a:cubicBezTo>
                    <a:pt x="1836294" y="338800"/>
                    <a:pt x="1804808" y="160892"/>
                    <a:pt x="1727600" y="1777"/>
                  </a:cubicBezTo>
                  <a:close/>
                  <a:moveTo>
                    <a:pt x="1129572" y="1080585"/>
                  </a:moveTo>
                  <a:cubicBezTo>
                    <a:pt x="1048086" y="1067619"/>
                    <a:pt x="972702" y="1029457"/>
                    <a:pt x="914007" y="971470"/>
                  </a:cubicBezTo>
                  <a:cubicBezTo>
                    <a:pt x="869477" y="927922"/>
                    <a:pt x="835677" y="859760"/>
                    <a:pt x="860361" y="805764"/>
                  </a:cubicBezTo>
                  <a:cubicBezTo>
                    <a:pt x="874876" y="774068"/>
                    <a:pt x="911903" y="752118"/>
                    <a:pt x="950542" y="752118"/>
                  </a:cubicBezTo>
                  <a:lnTo>
                    <a:pt x="951243" y="752118"/>
                  </a:lnTo>
                  <a:cubicBezTo>
                    <a:pt x="1024314" y="752609"/>
                    <a:pt x="1071789" y="816844"/>
                    <a:pt x="1088829" y="844473"/>
                  </a:cubicBezTo>
                  <a:cubicBezTo>
                    <a:pt x="1130553" y="912144"/>
                    <a:pt x="1144228" y="994471"/>
                    <a:pt x="1129572" y="108058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46" name="Google Shape;346;p1"/>
            <p:cNvGrpSpPr/>
            <p:nvPr/>
          </p:nvGrpSpPr>
          <p:grpSpPr>
            <a:xfrm>
              <a:off x="3900053" y="536399"/>
              <a:ext cx="1076436" cy="1076417"/>
              <a:chOff x="3900053" y="536399"/>
              <a:chExt cx="1076436" cy="1076417"/>
            </a:xfrm>
          </p:grpSpPr>
          <p:sp>
            <p:nvSpPr>
              <p:cNvPr id="347" name="Google Shape;347;p1"/>
              <p:cNvSpPr/>
              <p:nvPr/>
            </p:nvSpPr>
            <p:spPr>
              <a:xfrm>
                <a:off x="3900053" y="536399"/>
                <a:ext cx="1076436" cy="1076417"/>
              </a:xfrm>
              <a:custGeom>
                <a:rect b="b" l="l" r="r" t="t"/>
                <a:pathLst>
                  <a:path extrusionOk="0" h="1076417" w="1076436">
                    <a:moveTo>
                      <a:pt x="712054" y="1047058"/>
                    </a:moveTo>
                    <a:cubicBezTo>
                      <a:pt x="993186" y="950755"/>
                      <a:pt x="1143023" y="644784"/>
                      <a:pt x="1046720" y="363652"/>
                    </a:cubicBezTo>
                    <a:cubicBezTo>
                      <a:pt x="950417" y="82520"/>
                      <a:pt x="644453" y="-67310"/>
                      <a:pt x="363321" y="28986"/>
                    </a:cubicBezTo>
                    <a:cubicBezTo>
                      <a:pt x="82230" y="125275"/>
                      <a:pt x="-67614" y="431169"/>
                      <a:pt x="28612" y="712280"/>
                    </a:cubicBezTo>
                    <a:cubicBezTo>
                      <a:pt x="124901" y="993447"/>
                      <a:pt x="430879" y="1143333"/>
                      <a:pt x="712054" y="1047058"/>
                    </a:cubicBezTo>
                    <a:close/>
                    <a:moveTo>
                      <a:pt x="397752" y="129258"/>
                    </a:moveTo>
                    <a:cubicBezTo>
                      <a:pt x="623458" y="51973"/>
                      <a:pt x="869085" y="172287"/>
                      <a:pt x="946370" y="397992"/>
                    </a:cubicBezTo>
                    <a:cubicBezTo>
                      <a:pt x="1023655" y="623698"/>
                      <a:pt x="903342" y="869326"/>
                      <a:pt x="677636" y="946611"/>
                    </a:cubicBezTo>
                    <a:cubicBezTo>
                      <a:pt x="451945" y="1023889"/>
                      <a:pt x="206338" y="903596"/>
                      <a:pt x="129032" y="677918"/>
                    </a:cubicBezTo>
                    <a:cubicBezTo>
                      <a:pt x="51719" y="452220"/>
                      <a:pt x="172012" y="206585"/>
                      <a:pt x="397710" y="129272"/>
                    </a:cubicBezTo>
                    <a:cubicBezTo>
                      <a:pt x="397724" y="129265"/>
                      <a:pt x="397738" y="129265"/>
                      <a:pt x="397752" y="12925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1"/>
              <p:cNvSpPr/>
              <p:nvPr/>
            </p:nvSpPr>
            <p:spPr>
              <a:xfrm>
                <a:off x="3935761" y="572234"/>
                <a:ext cx="1004475" cy="1004475"/>
              </a:xfrm>
              <a:custGeom>
                <a:rect b="b" l="l" r="r" t="t"/>
                <a:pathLst>
                  <a:path extrusionOk="0" h="1004475" w="1004475">
                    <a:moveTo>
                      <a:pt x="502435" y="1004280"/>
                    </a:moveTo>
                    <a:cubicBezTo>
                      <a:pt x="225054" y="1004687"/>
                      <a:pt x="-132" y="780153"/>
                      <a:pt x="-532" y="502772"/>
                    </a:cubicBezTo>
                    <a:cubicBezTo>
                      <a:pt x="-939" y="225398"/>
                      <a:pt x="223595" y="212"/>
                      <a:pt x="500969" y="-195"/>
                    </a:cubicBezTo>
                    <a:cubicBezTo>
                      <a:pt x="778350" y="-601"/>
                      <a:pt x="1003536" y="223933"/>
                      <a:pt x="1003943" y="501313"/>
                    </a:cubicBezTo>
                    <a:cubicBezTo>
                      <a:pt x="1004251" y="716191"/>
                      <a:pt x="867830" y="907465"/>
                      <a:pt x="664564" y="977142"/>
                    </a:cubicBezTo>
                    <a:cubicBezTo>
                      <a:pt x="612377" y="995017"/>
                      <a:pt x="557602" y="1004189"/>
                      <a:pt x="502435" y="1004280"/>
                    </a:cubicBezTo>
                    <a:close/>
                    <a:moveTo>
                      <a:pt x="33436" y="662490"/>
                    </a:moveTo>
                    <a:cubicBezTo>
                      <a:pt x="122005" y="921175"/>
                      <a:pt x="403509" y="1059083"/>
                      <a:pt x="662194" y="970522"/>
                    </a:cubicBezTo>
                    <a:cubicBezTo>
                      <a:pt x="920879" y="881954"/>
                      <a:pt x="1058788" y="600450"/>
                      <a:pt x="970227" y="341764"/>
                    </a:cubicBezTo>
                    <a:cubicBezTo>
                      <a:pt x="881658" y="83079"/>
                      <a:pt x="600154" y="-54836"/>
                      <a:pt x="341469" y="33732"/>
                    </a:cubicBezTo>
                    <a:cubicBezTo>
                      <a:pt x="341455" y="33739"/>
                      <a:pt x="341441" y="33739"/>
                      <a:pt x="341427" y="33746"/>
                    </a:cubicBezTo>
                    <a:cubicBezTo>
                      <a:pt x="82987" y="122581"/>
                      <a:pt x="-54788" y="403839"/>
                      <a:pt x="33436" y="6624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1"/>
              <p:cNvSpPr/>
              <p:nvPr/>
            </p:nvSpPr>
            <p:spPr>
              <a:xfrm>
                <a:off x="4326762" y="782179"/>
                <a:ext cx="372161" cy="346781"/>
              </a:xfrm>
              <a:custGeom>
                <a:rect b="b" l="l" r="r" t="t"/>
                <a:pathLst>
                  <a:path extrusionOk="0" h="346781" w="372161">
                    <a:moveTo>
                      <a:pt x="371318" y="203039"/>
                    </a:moveTo>
                    <a:cubicBezTo>
                      <a:pt x="370687" y="201230"/>
                      <a:pt x="368716" y="200262"/>
                      <a:pt x="366900" y="200865"/>
                    </a:cubicBezTo>
                    <a:lnTo>
                      <a:pt x="151685" y="274567"/>
                    </a:lnTo>
                    <a:cubicBezTo>
                      <a:pt x="151279" y="274707"/>
                      <a:pt x="150893" y="274925"/>
                      <a:pt x="150564" y="275198"/>
                    </a:cubicBezTo>
                    <a:cubicBezTo>
                      <a:pt x="140683" y="251412"/>
                      <a:pt x="114722" y="238607"/>
                      <a:pt x="89835" y="245255"/>
                    </a:cubicBezTo>
                    <a:lnTo>
                      <a:pt x="6666" y="2341"/>
                    </a:lnTo>
                    <a:cubicBezTo>
                      <a:pt x="6028" y="405"/>
                      <a:pt x="3939" y="-647"/>
                      <a:pt x="2003" y="-9"/>
                    </a:cubicBezTo>
                    <a:cubicBezTo>
                      <a:pt x="68" y="629"/>
                      <a:pt x="-984" y="2719"/>
                      <a:pt x="-346" y="4655"/>
                    </a:cubicBezTo>
                    <a:lnTo>
                      <a:pt x="82822" y="247499"/>
                    </a:lnTo>
                    <a:cubicBezTo>
                      <a:pt x="57942" y="258010"/>
                      <a:pt x="45403" y="285948"/>
                      <a:pt x="54071" y="311523"/>
                    </a:cubicBezTo>
                    <a:lnTo>
                      <a:pt x="54071" y="311523"/>
                    </a:lnTo>
                    <a:cubicBezTo>
                      <a:pt x="61175" y="332568"/>
                      <a:pt x="80950" y="346691"/>
                      <a:pt x="103159" y="346586"/>
                    </a:cubicBezTo>
                    <a:cubicBezTo>
                      <a:pt x="108811" y="346607"/>
                      <a:pt x="114428" y="345681"/>
                      <a:pt x="119779" y="343851"/>
                    </a:cubicBezTo>
                    <a:cubicBezTo>
                      <a:pt x="145444" y="335015"/>
                      <a:pt x="159841" y="307764"/>
                      <a:pt x="152667" y="281579"/>
                    </a:cubicBezTo>
                    <a:lnTo>
                      <a:pt x="152667" y="281579"/>
                    </a:lnTo>
                    <a:cubicBezTo>
                      <a:pt x="153060" y="281650"/>
                      <a:pt x="153467" y="281650"/>
                      <a:pt x="153859" y="281579"/>
                    </a:cubicBezTo>
                    <a:lnTo>
                      <a:pt x="369004" y="207878"/>
                    </a:lnTo>
                    <a:cubicBezTo>
                      <a:pt x="370876" y="207394"/>
                      <a:pt x="372005" y="205480"/>
                      <a:pt x="371514" y="203600"/>
                    </a:cubicBezTo>
                    <a:cubicBezTo>
                      <a:pt x="371465" y="203411"/>
                      <a:pt x="371402" y="203222"/>
                      <a:pt x="371318" y="203039"/>
                    </a:cubicBezTo>
                    <a:close/>
                    <a:moveTo>
                      <a:pt x="117534" y="336908"/>
                    </a:moveTo>
                    <a:cubicBezTo>
                      <a:pt x="94309" y="344882"/>
                      <a:pt x="69022" y="332519"/>
                      <a:pt x="61049" y="309293"/>
                    </a:cubicBezTo>
                    <a:cubicBezTo>
                      <a:pt x="53075" y="286068"/>
                      <a:pt x="65446" y="260780"/>
                      <a:pt x="88664" y="252807"/>
                    </a:cubicBezTo>
                    <a:cubicBezTo>
                      <a:pt x="111889" y="244834"/>
                      <a:pt x="137184" y="257197"/>
                      <a:pt x="145150" y="280423"/>
                    </a:cubicBezTo>
                    <a:cubicBezTo>
                      <a:pt x="145157" y="280436"/>
                      <a:pt x="145157" y="280444"/>
                      <a:pt x="145164" y="280457"/>
                    </a:cubicBezTo>
                    <a:cubicBezTo>
                      <a:pt x="153109" y="303676"/>
                      <a:pt x="140746" y="328942"/>
                      <a:pt x="117534" y="3369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50" name="Google Shape;350;p1"/>
            <p:cNvGrpSpPr/>
            <p:nvPr/>
          </p:nvGrpSpPr>
          <p:grpSpPr>
            <a:xfrm>
              <a:off x="3147231" y="1221519"/>
              <a:ext cx="1728166" cy="1416327"/>
              <a:chOff x="3147231" y="1221519"/>
              <a:chExt cx="1728166" cy="1416327"/>
            </a:xfrm>
          </p:grpSpPr>
          <p:sp>
            <p:nvSpPr>
              <p:cNvPr id="351" name="Google Shape;351;p1"/>
              <p:cNvSpPr/>
              <p:nvPr/>
            </p:nvSpPr>
            <p:spPr>
              <a:xfrm>
                <a:off x="3174649" y="1281342"/>
                <a:ext cx="1700748" cy="1211835"/>
              </a:xfrm>
              <a:custGeom>
                <a:rect b="b" l="l" r="r" t="t"/>
                <a:pathLst>
                  <a:path extrusionOk="0" h="1211835" w="1700748">
                    <a:moveTo>
                      <a:pt x="0" y="319982"/>
                    </a:moveTo>
                    <a:lnTo>
                      <a:pt x="1190237" y="0"/>
                    </a:lnTo>
                    <a:lnTo>
                      <a:pt x="1700749" y="891854"/>
                    </a:lnTo>
                    <a:lnTo>
                      <a:pt x="510512" y="1211835"/>
                    </a:lnTo>
                    <a:lnTo>
                      <a:pt x="0" y="31998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1"/>
              <p:cNvSpPr/>
              <p:nvPr/>
            </p:nvSpPr>
            <p:spPr>
              <a:xfrm>
                <a:off x="3147231" y="1601324"/>
                <a:ext cx="537931" cy="1036522"/>
              </a:xfrm>
              <a:custGeom>
                <a:rect b="b" l="l" r="r" t="t"/>
                <a:pathLst>
                  <a:path extrusionOk="0" h="1036522" w="537931">
                    <a:moveTo>
                      <a:pt x="0" y="1036522"/>
                    </a:moveTo>
                    <a:lnTo>
                      <a:pt x="27419" y="0"/>
                    </a:lnTo>
                    <a:lnTo>
                      <a:pt x="537931" y="891854"/>
                    </a:lnTo>
                    <a:lnTo>
                      <a:pt x="0" y="103652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1"/>
              <p:cNvSpPr/>
              <p:nvPr/>
            </p:nvSpPr>
            <p:spPr>
              <a:xfrm>
                <a:off x="3174217" y="2371793"/>
                <a:ext cx="466345" cy="233657"/>
              </a:xfrm>
              <a:custGeom>
                <a:rect b="b" l="l" r="r" t="t"/>
                <a:pathLst>
                  <a:path extrusionOk="0" h="233657" w="466345">
                    <a:moveTo>
                      <a:pt x="2985" y="233460"/>
                    </a:moveTo>
                    <a:cubicBezTo>
                      <a:pt x="2186" y="233488"/>
                      <a:pt x="1414" y="233208"/>
                      <a:pt x="811" y="232689"/>
                    </a:cubicBezTo>
                    <a:cubicBezTo>
                      <a:pt x="-697" y="231532"/>
                      <a:pt x="-977" y="229379"/>
                      <a:pt x="180" y="227871"/>
                    </a:cubicBezTo>
                    <a:cubicBezTo>
                      <a:pt x="201" y="227843"/>
                      <a:pt x="229" y="227808"/>
                      <a:pt x="250" y="227780"/>
                    </a:cubicBezTo>
                    <a:lnTo>
                      <a:pt x="180823" y="1135"/>
                    </a:lnTo>
                    <a:cubicBezTo>
                      <a:pt x="181784" y="-99"/>
                      <a:pt x="183453" y="-534"/>
                      <a:pt x="184890" y="83"/>
                    </a:cubicBezTo>
                    <a:lnTo>
                      <a:pt x="463498" y="103237"/>
                    </a:lnTo>
                    <a:cubicBezTo>
                      <a:pt x="465321" y="103896"/>
                      <a:pt x="466261" y="105902"/>
                      <a:pt x="465602" y="107725"/>
                    </a:cubicBezTo>
                    <a:cubicBezTo>
                      <a:pt x="464886" y="109528"/>
                      <a:pt x="462881" y="110453"/>
                      <a:pt x="461044" y="109829"/>
                    </a:cubicBezTo>
                    <a:lnTo>
                      <a:pt x="184890" y="7516"/>
                    </a:lnTo>
                    <a:lnTo>
                      <a:pt x="5860" y="231917"/>
                    </a:lnTo>
                    <a:cubicBezTo>
                      <a:pt x="5229" y="232892"/>
                      <a:pt x="4142" y="233474"/>
                      <a:pt x="2985" y="2334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1"/>
              <p:cNvSpPr/>
              <p:nvPr/>
            </p:nvSpPr>
            <p:spPr>
              <a:xfrm>
                <a:off x="3260146" y="1221519"/>
                <a:ext cx="1089421" cy="415233"/>
              </a:xfrm>
              <a:custGeom>
                <a:rect b="b" l="l" r="r" t="t"/>
                <a:pathLst>
                  <a:path extrusionOk="0" h="415233" w="1089421">
                    <a:moveTo>
                      <a:pt x="159480" y="415023"/>
                    </a:moveTo>
                    <a:cubicBezTo>
                      <a:pt x="158056" y="415037"/>
                      <a:pt x="156773" y="414174"/>
                      <a:pt x="156254" y="412849"/>
                    </a:cubicBezTo>
                    <a:lnTo>
                      <a:pt x="105974" y="288587"/>
                    </a:lnTo>
                    <a:cubicBezTo>
                      <a:pt x="95652" y="262346"/>
                      <a:pt x="66017" y="249450"/>
                      <a:pt x="39776" y="259772"/>
                    </a:cubicBezTo>
                    <a:cubicBezTo>
                      <a:pt x="15456" y="269337"/>
                      <a:pt x="2287" y="295732"/>
                      <a:pt x="9272" y="320914"/>
                    </a:cubicBezTo>
                    <a:lnTo>
                      <a:pt x="15092" y="342513"/>
                    </a:lnTo>
                    <a:cubicBezTo>
                      <a:pt x="15576" y="344385"/>
                      <a:pt x="14453" y="346300"/>
                      <a:pt x="12581" y="346791"/>
                    </a:cubicBezTo>
                    <a:cubicBezTo>
                      <a:pt x="12575" y="346791"/>
                      <a:pt x="12575" y="346791"/>
                      <a:pt x="12567" y="346791"/>
                    </a:cubicBezTo>
                    <a:cubicBezTo>
                      <a:pt x="10744" y="347317"/>
                      <a:pt x="8837" y="346258"/>
                      <a:pt x="8318" y="344435"/>
                    </a:cubicBezTo>
                    <a:cubicBezTo>
                      <a:pt x="8311" y="344399"/>
                      <a:pt x="8297" y="344371"/>
                      <a:pt x="8290" y="344336"/>
                    </a:cubicBezTo>
                    <a:lnTo>
                      <a:pt x="2469" y="322738"/>
                    </a:lnTo>
                    <a:cubicBezTo>
                      <a:pt x="-7699" y="292219"/>
                      <a:pt x="8802" y="259239"/>
                      <a:pt x="39320" y="249071"/>
                    </a:cubicBezTo>
                    <a:cubicBezTo>
                      <a:pt x="69839" y="238903"/>
                      <a:pt x="102818" y="255403"/>
                      <a:pt x="112987" y="285922"/>
                    </a:cubicBezTo>
                    <a:lnTo>
                      <a:pt x="163056" y="410184"/>
                    </a:lnTo>
                    <a:cubicBezTo>
                      <a:pt x="163807" y="411923"/>
                      <a:pt x="163007" y="413950"/>
                      <a:pt x="161261" y="414700"/>
                    </a:cubicBezTo>
                    <a:cubicBezTo>
                      <a:pt x="161233" y="414714"/>
                      <a:pt x="161198" y="414728"/>
                      <a:pt x="161163" y="414742"/>
                    </a:cubicBezTo>
                    <a:cubicBezTo>
                      <a:pt x="160637" y="414988"/>
                      <a:pt x="160055" y="415079"/>
                      <a:pt x="159480" y="415023"/>
                    </a:cubicBezTo>
                    <a:close/>
                    <a:moveTo>
                      <a:pt x="315298" y="372948"/>
                    </a:moveTo>
                    <a:cubicBezTo>
                      <a:pt x="317065" y="372253"/>
                      <a:pt x="317928" y="370255"/>
                      <a:pt x="317234" y="368487"/>
                    </a:cubicBezTo>
                    <a:cubicBezTo>
                      <a:pt x="317220" y="368459"/>
                      <a:pt x="317206" y="368424"/>
                      <a:pt x="317192" y="368389"/>
                    </a:cubicBezTo>
                    <a:lnTo>
                      <a:pt x="267262" y="244408"/>
                    </a:lnTo>
                    <a:cubicBezTo>
                      <a:pt x="255117" y="214689"/>
                      <a:pt x="221183" y="200432"/>
                      <a:pt x="191457" y="212578"/>
                    </a:cubicBezTo>
                    <a:cubicBezTo>
                      <a:pt x="164431" y="223616"/>
                      <a:pt x="149788" y="252991"/>
                      <a:pt x="157236" y="281224"/>
                    </a:cubicBezTo>
                    <a:lnTo>
                      <a:pt x="163056" y="302822"/>
                    </a:lnTo>
                    <a:cubicBezTo>
                      <a:pt x="163561" y="304758"/>
                      <a:pt x="165539" y="305922"/>
                      <a:pt x="167474" y="305417"/>
                    </a:cubicBezTo>
                    <a:cubicBezTo>
                      <a:pt x="169410" y="304912"/>
                      <a:pt x="170573" y="302934"/>
                      <a:pt x="170069" y="300999"/>
                    </a:cubicBezTo>
                    <a:lnTo>
                      <a:pt x="164248" y="279400"/>
                    </a:lnTo>
                    <a:cubicBezTo>
                      <a:pt x="156583" y="252269"/>
                      <a:pt x="172362" y="224057"/>
                      <a:pt x="199493" y="216393"/>
                    </a:cubicBezTo>
                    <a:cubicBezTo>
                      <a:pt x="224808" y="209233"/>
                      <a:pt x="251414" y="222487"/>
                      <a:pt x="260951" y="247002"/>
                    </a:cubicBezTo>
                    <a:lnTo>
                      <a:pt x="311091" y="371335"/>
                    </a:lnTo>
                    <a:cubicBezTo>
                      <a:pt x="311609" y="372660"/>
                      <a:pt x="312893" y="373522"/>
                      <a:pt x="314317" y="373508"/>
                    </a:cubicBezTo>
                    <a:cubicBezTo>
                      <a:pt x="314660" y="373473"/>
                      <a:pt x="314990" y="373375"/>
                      <a:pt x="315298" y="373228"/>
                    </a:cubicBezTo>
                    <a:close/>
                    <a:moveTo>
                      <a:pt x="469574" y="331433"/>
                    </a:moveTo>
                    <a:cubicBezTo>
                      <a:pt x="471348" y="330690"/>
                      <a:pt x="472218" y="328677"/>
                      <a:pt x="471537" y="326875"/>
                    </a:cubicBezTo>
                    <a:lnTo>
                      <a:pt x="421538" y="202894"/>
                    </a:lnTo>
                    <a:cubicBezTo>
                      <a:pt x="409392" y="173175"/>
                      <a:pt x="375459" y="158918"/>
                      <a:pt x="345733" y="171064"/>
                    </a:cubicBezTo>
                    <a:cubicBezTo>
                      <a:pt x="318706" y="182101"/>
                      <a:pt x="304064" y="211477"/>
                      <a:pt x="311511" y="239709"/>
                    </a:cubicBezTo>
                    <a:lnTo>
                      <a:pt x="317332" y="261238"/>
                    </a:lnTo>
                    <a:cubicBezTo>
                      <a:pt x="317809" y="263117"/>
                      <a:pt x="319723" y="264246"/>
                      <a:pt x="321595" y="263762"/>
                    </a:cubicBezTo>
                    <a:cubicBezTo>
                      <a:pt x="321603" y="263762"/>
                      <a:pt x="321603" y="263762"/>
                      <a:pt x="321610" y="263762"/>
                    </a:cubicBezTo>
                    <a:cubicBezTo>
                      <a:pt x="323503" y="263251"/>
                      <a:pt x="324625" y="261308"/>
                      <a:pt x="324134" y="259415"/>
                    </a:cubicBezTo>
                    <a:lnTo>
                      <a:pt x="318314" y="237886"/>
                    </a:lnTo>
                    <a:cubicBezTo>
                      <a:pt x="310649" y="210755"/>
                      <a:pt x="326427" y="182543"/>
                      <a:pt x="353559" y="174878"/>
                    </a:cubicBezTo>
                    <a:cubicBezTo>
                      <a:pt x="378874" y="167719"/>
                      <a:pt x="405480" y="180972"/>
                      <a:pt x="415016" y="205488"/>
                    </a:cubicBezTo>
                    <a:lnTo>
                      <a:pt x="465226" y="329891"/>
                    </a:lnTo>
                    <a:cubicBezTo>
                      <a:pt x="465724" y="331237"/>
                      <a:pt x="467014" y="332135"/>
                      <a:pt x="468452" y="332135"/>
                    </a:cubicBezTo>
                    <a:cubicBezTo>
                      <a:pt x="468915" y="332064"/>
                      <a:pt x="469364" y="331924"/>
                      <a:pt x="469784" y="331714"/>
                    </a:cubicBezTo>
                    <a:close/>
                    <a:moveTo>
                      <a:pt x="623849" y="289919"/>
                    </a:moveTo>
                    <a:cubicBezTo>
                      <a:pt x="625652" y="289204"/>
                      <a:pt x="626528" y="287170"/>
                      <a:pt x="625813" y="285368"/>
                    </a:cubicBezTo>
                    <a:cubicBezTo>
                      <a:pt x="625813" y="285368"/>
                      <a:pt x="625813" y="285361"/>
                      <a:pt x="625813" y="285361"/>
                    </a:cubicBezTo>
                    <a:lnTo>
                      <a:pt x="575814" y="161590"/>
                    </a:lnTo>
                    <a:cubicBezTo>
                      <a:pt x="563759" y="131871"/>
                      <a:pt x="529903" y="117551"/>
                      <a:pt x="500184" y="129606"/>
                    </a:cubicBezTo>
                    <a:cubicBezTo>
                      <a:pt x="488129" y="134493"/>
                      <a:pt x="478066" y="143287"/>
                      <a:pt x="471608" y="154577"/>
                    </a:cubicBezTo>
                    <a:cubicBezTo>
                      <a:pt x="463838" y="167887"/>
                      <a:pt x="461769" y="183763"/>
                      <a:pt x="465857" y="198616"/>
                    </a:cubicBezTo>
                    <a:lnTo>
                      <a:pt x="471608" y="220214"/>
                    </a:lnTo>
                    <a:cubicBezTo>
                      <a:pt x="472112" y="222150"/>
                      <a:pt x="474090" y="223314"/>
                      <a:pt x="476026" y="222809"/>
                    </a:cubicBezTo>
                    <a:cubicBezTo>
                      <a:pt x="477961" y="222304"/>
                      <a:pt x="479125" y="220327"/>
                      <a:pt x="478620" y="218391"/>
                    </a:cubicBezTo>
                    <a:lnTo>
                      <a:pt x="472800" y="196793"/>
                    </a:lnTo>
                    <a:cubicBezTo>
                      <a:pt x="465268" y="169619"/>
                      <a:pt x="481187" y="141492"/>
                      <a:pt x="508360" y="133960"/>
                    </a:cubicBezTo>
                    <a:cubicBezTo>
                      <a:pt x="533542" y="126976"/>
                      <a:pt x="559938" y="140145"/>
                      <a:pt x="569502" y="164465"/>
                    </a:cubicBezTo>
                    <a:lnTo>
                      <a:pt x="619642" y="288727"/>
                    </a:lnTo>
                    <a:cubicBezTo>
                      <a:pt x="620182" y="290038"/>
                      <a:pt x="621451" y="290894"/>
                      <a:pt x="622868" y="290901"/>
                    </a:cubicBezTo>
                    <a:cubicBezTo>
                      <a:pt x="623373" y="290754"/>
                      <a:pt x="623849" y="290515"/>
                      <a:pt x="624270" y="290200"/>
                    </a:cubicBezTo>
                    <a:close/>
                    <a:moveTo>
                      <a:pt x="778125" y="248335"/>
                    </a:moveTo>
                    <a:cubicBezTo>
                      <a:pt x="779927" y="247620"/>
                      <a:pt x="780804" y="245586"/>
                      <a:pt x="780089" y="243784"/>
                    </a:cubicBezTo>
                    <a:cubicBezTo>
                      <a:pt x="780089" y="243784"/>
                      <a:pt x="780089" y="243777"/>
                      <a:pt x="780089" y="243777"/>
                    </a:cubicBezTo>
                    <a:lnTo>
                      <a:pt x="730580" y="119515"/>
                    </a:lnTo>
                    <a:cubicBezTo>
                      <a:pt x="718442" y="89788"/>
                      <a:pt x="684508" y="75539"/>
                      <a:pt x="654782" y="87678"/>
                    </a:cubicBezTo>
                    <a:cubicBezTo>
                      <a:pt x="642818" y="92566"/>
                      <a:pt x="632819" y="101296"/>
                      <a:pt x="626374" y="112502"/>
                    </a:cubicBezTo>
                    <a:cubicBezTo>
                      <a:pt x="618611" y="125833"/>
                      <a:pt x="616536" y="141730"/>
                      <a:pt x="620624" y="156611"/>
                    </a:cubicBezTo>
                    <a:lnTo>
                      <a:pt x="626374" y="178209"/>
                    </a:lnTo>
                    <a:cubicBezTo>
                      <a:pt x="626921" y="180068"/>
                      <a:pt x="628849" y="181162"/>
                      <a:pt x="630722" y="180664"/>
                    </a:cubicBezTo>
                    <a:cubicBezTo>
                      <a:pt x="632573" y="180152"/>
                      <a:pt x="633667" y="178245"/>
                      <a:pt x="633176" y="176386"/>
                    </a:cubicBezTo>
                    <a:lnTo>
                      <a:pt x="627356" y="154788"/>
                    </a:lnTo>
                    <a:cubicBezTo>
                      <a:pt x="619824" y="127614"/>
                      <a:pt x="635743" y="99487"/>
                      <a:pt x="662917" y="91955"/>
                    </a:cubicBezTo>
                    <a:cubicBezTo>
                      <a:pt x="688099" y="84971"/>
                      <a:pt x="714494" y="98140"/>
                      <a:pt x="724059" y="122460"/>
                    </a:cubicBezTo>
                    <a:lnTo>
                      <a:pt x="774198" y="246722"/>
                    </a:lnTo>
                    <a:cubicBezTo>
                      <a:pt x="774752" y="248019"/>
                      <a:pt x="776015" y="248868"/>
                      <a:pt x="777424" y="248896"/>
                    </a:cubicBezTo>
                    <a:cubicBezTo>
                      <a:pt x="777887" y="248910"/>
                      <a:pt x="778343" y="248812"/>
                      <a:pt x="778756" y="248615"/>
                    </a:cubicBezTo>
                    <a:close/>
                    <a:moveTo>
                      <a:pt x="932401" y="206821"/>
                    </a:moveTo>
                    <a:cubicBezTo>
                      <a:pt x="934203" y="206105"/>
                      <a:pt x="935080" y="204072"/>
                      <a:pt x="934364" y="202269"/>
                    </a:cubicBezTo>
                    <a:cubicBezTo>
                      <a:pt x="934364" y="202269"/>
                      <a:pt x="934364" y="202262"/>
                      <a:pt x="934364" y="202262"/>
                    </a:cubicBezTo>
                    <a:lnTo>
                      <a:pt x="884225" y="78000"/>
                    </a:lnTo>
                    <a:cubicBezTo>
                      <a:pt x="872409" y="48190"/>
                      <a:pt x="838657" y="33604"/>
                      <a:pt x="808847" y="45420"/>
                    </a:cubicBezTo>
                    <a:cubicBezTo>
                      <a:pt x="781302" y="56339"/>
                      <a:pt x="766400" y="86247"/>
                      <a:pt x="774268" y="114816"/>
                    </a:cubicBezTo>
                    <a:lnTo>
                      <a:pt x="780089" y="136415"/>
                    </a:lnTo>
                    <a:cubicBezTo>
                      <a:pt x="780594" y="138350"/>
                      <a:pt x="782571" y="139514"/>
                      <a:pt x="784507" y="139009"/>
                    </a:cubicBezTo>
                    <a:cubicBezTo>
                      <a:pt x="786442" y="138505"/>
                      <a:pt x="787606" y="136527"/>
                      <a:pt x="787101" y="134591"/>
                    </a:cubicBezTo>
                    <a:lnTo>
                      <a:pt x="781281" y="112993"/>
                    </a:lnTo>
                    <a:cubicBezTo>
                      <a:pt x="773967" y="85721"/>
                      <a:pt x="790145" y="57685"/>
                      <a:pt x="817416" y="50378"/>
                    </a:cubicBezTo>
                    <a:cubicBezTo>
                      <a:pt x="842360" y="43688"/>
                      <a:pt x="868376" y="56654"/>
                      <a:pt x="878054" y="80595"/>
                    </a:cubicBezTo>
                    <a:lnTo>
                      <a:pt x="928123" y="204857"/>
                    </a:lnTo>
                    <a:cubicBezTo>
                      <a:pt x="928642" y="206196"/>
                      <a:pt x="929918" y="207080"/>
                      <a:pt x="931349" y="207101"/>
                    </a:cubicBezTo>
                    <a:cubicBezTo>
                      <a:pt x="932022" y="207368"/>
                      <a:pt x="932780" y="207368"/>
                      <a:pt x="933453" y="207101"/>
                    </a:cubicBezTo>
                    <a:close/>
                    <a:moveTo>
                      <a:pt x="1086676" y="165306"/>
                    </a:moveTo>
                    <a:cubicBezTo>
                      <a:pt x="1088479" y="164591"/>
                      <a:pt x="1089355" y="162558"/>
                      <a:pt x="1088640" y="160755"/>
                    </a:cubicBezTo>
                    <a:cubicBezTo>
                      <a:pt x="1088640" y="160755"/>
                      <a:pt x="1088640" y="160748"/>
                      <a:pt x="1088640" y="160748"/>
                    </a:cubicBezTo>
                    <a:lnTo>
                      <a:pt x="1038500" y="36486"/>
                    </a:lnTo>
                    <a:cubicBezTo>
                      <a:pt x="1026684" y="6676"/>
                      <a:pt x="992933" y="-7910"/>
                      <a:pt x="963123" y="3906"/>
                    </a:cubicBezTo>
                    <a:cubicBezTo>
                      <a:pt x="935577" y="14825"/>
                      <a:pt x="920676" y="44733"/>
                      <a:pt x="928544" y="73302"/>
                    </a:cubicBezTo>
                    <a:lnTo>
                      <a:pt x="934364" y="94831"/>
                    </a:lnTo>
                    <a:cubicBezTo>
                      <a:pt x="934841" y="96710"/>
                      <a:pt x="936756" y="97839"/>
                      <a:pt x="938628" y="97355"/>
                    </a:cubicBezTo>
                    <a:cubicBezTo>
                      <a:pt x="938635" y="97355"/>
                      <a:pt x="938635" y="97355"/>
                      <a:pt x="938642" y="97355"/>
                    </a:cubicBezTo>
                    <a:cubicBezTo>
                      <a:pt x="940500" y="96808"/>
                      <a:pt x="941594" y="94880"/>
                      <a:pt x="941097" y="93007"/>
                    </a:cubicBezTo>
                    <a:lnTo>
                      <a:pt x="935346" y="71479"/>
                    </a:lnTo>
                    <a:cubicBezTo>
                      <a:pt x="927682" y="44347"/>
                      <a:pt x="943460" y="16136"/>
                      <a:pt x="970591" y="8471"/>
                    </a:cubicBezTo>
                    <a:cubicBezTo>
                      <a:pt x="995906" y="1311"/>
                      <a:pt x="1022512" y="14565"/>
                      <a:pt x="1032049" y="39081"/>
                    </a:cubicBezTo>
                    <a:lnTo>
                      <a:pt x="1082119" y="163343"/>
                    </a:lnTo>
                    <a:cubicBezTo>
                      <a:pt x="1082666" y="164675"/>
                      <a:pt x="1083977" y="165538"/>
                      <a:pt x="1085414" y="1655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1"/>
              <p:cNvSpPr/>
              <p:nvPr/>
            </p:nvSpPr>
            <p:spPr>
              <a:xfrm>
                <a:off x="3441411" y="1637814"/>
                <a:ext cx="1332749" cy="834325"/>
              </a:xfrm>
              <a:custGeom>
                <a:rect b="b" l="l" r="r" t="t"/>
                <a:pathLst>
                  <a:path extrusionOk="0" h="834325" w="1332749">
                    <a:moveTo>
                      <a:pt x="1332124" y="344937"/>
                    </a:moveTo>
                    <a:cubicBezTo>
                      <a:pt x="1331619" y="343064"/>
                      <a:pt x="1329691" y="341963"/>
                      <a:pt x="1327825" y="342468"/>
                    </a:cubicBezTo>
                    <a:cubicBezTo>
                      <a:pt x="1327804" y="342475"/>
                      <a:pt x="1327790" y="342475"/>
                      <a:pt x="1327776" y="342482"/>
                    </a:cubicBezTo>
                    <a:lnTo>
                      <a:pt x="1129111" y="395847"/>
                    </a:lnTo>
                    <a:lnTo>
                      <a:pt x="1035283" y="229861"/>
                    </a:lnTo>
                    <a:lnTo>
                      <a:pt x="1224622" y="178880"/>
                    </a:lnTo>
                    <a:cubicBezTo>
                      <a:pt x="1226473" y="178368"/>
                      <a:pt x="1227567" y="176460"/>
                      <a:pt x="1227076" y="174602"/>
                    </a:cubicBezTo>
                    <a:cubicBezTo>
                      <a:pt x="1226655" y="172793"/>
                      <a:pt x="1224846" y="171664"/>
                      <a:pt x="1223037" y="172085"/>
                    </a:cubicBezTo>
                    <a:cubicBezTo>
                      <a:pt x="1222960" y="172099"/>
                      <a:pt x="1222875" y="172127"/>
                      <a:pt x="1222798" y="172148"/>
                    </a:cubicBezTo>
                    <a:lnTo>
                      <a:pt x="1031356" y="223550"/>
                    </a:lnTo>
                    <a:lnTo>
                      <a:pt x="937528" y="57563"/>
                    </a:lnTo>
                    <a:lnTo>
                      <a:pt x="1126867" y="6722"/>
                    </a:lnTo>
                    <a:cubicBezTo>
                      <a:pt x="1128746" y="6245"/>
                      <a:pt x="1129875" y="4331"/>
                      <a:pt x="1129391" y="2459"/>
                    </a:cubicBezTo>
                    <a:cubicBezTo>
                      <a:pt x="1129391" y="2451"/>
                      <a:pt x="1129391" y="2451"/>
                      <a:pt x="1129391" y="2445"/>
                    </a:cubicBezTo>
                    <a:cubicBezTo>
                      <a:pt x="1128879" y="551"/>
                      <a:pt x="1126937" y="-571"/>
                      <a:pt x="1125044" y="-80"/>
                    </a:cubicBezTo>
                    <a:lnTo>
                      <a:pt x="2548" y="301809"/>
                    </a:lnTo>
                    <a:cubicBezTo>
                      <a:pt x="612" y="302062"/>
                      <a:pt x="-755" y="303836"/>
                      <a:pt x="-503" y="305771"/>
                    </a:cubicBezTo>
                    <a:cubicBezTo>
                      <a:pt x="-250" y="307707"/>
                      <a:pt x="1524" y="309074"/>
                      <a:pt x="3459" y="308822"/>
                    </a:cubicBezTo>
                    <a:lnTo>
                      <a:pt x="4371" y="308822"/>
                    </a:lnTo>
                    <a:lnTo>
                      <a:pt x="46446" y="297602"/>
                    </a:lnTo>
                    <a:lnTo>
                      <a:pt x="136908" y="464500"/>
                    </a:lnTo>
                    <a:lnTo>
                      <a:pt x="100723" y="474248"/>
                    </a:lnTo>
                    <a:cubicBezTo>
                      <a:pt x="98914" y="474668"/>
                      <a:pt x="97785" y="476478"/>
                      <a:pt x="98206" y="478287"/>
                    </a:cubicBezTo>
                    <a:cubicBezTo>
                      <a:pt x="98220" y="478364"/>
                      <a:pt x="98248" y="478448"/>
                      <a:pt x="98269" y="478525"/>
                    </a:cubicBezTo>
                    <a:cubicBezTo>
                      <a:pt x="98683" y="480047"/>
                      <a:pt x="100057" y="481113"/>
                      <a:pt x="101635" y="481120"/>
                    </a:cubicBezTo>
                    <a:lnTo>
                      <a:pt x="102546" y="481120"/>
                    </a:lnTo>
                    <a:lnTo>
                      <a:pt x="140344" y="470952"/>
                    </a:lnTo>
                    <a:lnTo>
                      <a:pt x="230876" y="637850"/>
                    </a:lnTo>
                    <a:lnTo>
                      <a:pt x="205350" y="644863"/>
                    </a:lnTo>
                    <a:cubicBezTo>
                      <a:pt x="203415" y="645115"/>
                      <a:pt x="202047" y="646889"/>
                      <a:pt x="202300" y="648825"/>
                    </a:cubicBezTo>
                    <a:cubicBezTo>
                      <a:pt x="202552" y="650760"/>
                      <a:pt x="204327" y="652128"/>
                      <a:pt x="206262" y="651875"/>
                    </a:cubicBezTo>
                    <a:lnTo>
                      <a:pt x="207174" y="651875"/>
                    </a:lnTo>
                    <a:lnTo>
                      <a:pt x="234312" y="644863"/>
                    </a:lnTo>
                    <a:lnTo>
                      <a:pt x="335924" y="832308"/>
                    </a:lnTo>
                    <a:cubicBezTo>
                      <a:pt x="336555" y="833423"/>
                      <a:pt x="337726" y="834117"/>
                      <a:pt x="339009" y="834131"/>
                    </a:cubicBezTo>
                    <a:cubicBezTo>
                      <a:pt x="339598" y="834124"/>
                      <a:pt x="340173" y="833983"/>
                      <a:pt x="340692" y="833710"/>
                    </a:cubicBezTo>
                    <a:cubicBezTo>
                      <a:pt x="342368" y="832756"/>
                      <a:pt x="342985" y="830652"/>
                      <a:pt x="342095" y="828941"/>
                    </a:cubicBezTo>
                    <a:lnTo>
                      <a:pt x="240974" y="641917"/>
                    </a:lnTo>
                    <a:lnTo>
                      <a:pt x="449877" y="585817"/>
                    </a:lnTo>
                    <a:lnTo>
                      <a:pt x="555065" y="772210"/>
                    </a:lnTo>
                    <a:cubicBezTo>
                      <a:pt x="555696" y="773325"/>
                      <a:pt x="556867" y="774019"/>
                      <a:pt x="558151" y="774033"/>
                    </a:cubicBezTo>
                    <a:cubicBezTo>
                      <a:pt x="558768" y="774040"/>
                      <a:pt x="559378" y="773865"/>
                      <a:pt x="559904" y="773542"/>
                    </a:cubicBezTo>
                    <a:cubicBezTo>
                      <a:pt x="561559" y="772617"/>
                      <a:pt x="562148" y="770520"/>
                      <a:pt x="561222" y="768865"/>
                    </a:cubicBezTo>
                    <a:cubicBezTo>
                      <a:pt x="561201" y="768837"/>
                      <a:pt x="561187" y="768802"/>
                      <a:pt x="561166" y="768774"/>
                    </a:cubicBezTo>
                    <a:lnTo>
                      <a:pt x="456679" y="583924"/>
                    </a:lnTo>
                    <a:lnTo>
                      <a:pt x="675050" y="525159"/>
                    </a:lnTo>
                    <a:lnTo>
                      <a:pt x="780237" y="711622"/>
                    </a:lnTo>
                    <a:cubicBezTo>
                      <a:pt x="780862" y="712702"/>
                      <a:pt x="782005" y="713368"/>
                      <a:pt x="783253" y="713375"/>
                    </a:cubicBezTo>
                    <a:cubicBezTo>
                      <a:pt x="783863" y="713368"/>
                      <a:pt x="784459" y="713228"/>
                      <a:pt x="785006" y="712954"/>
                    </a:cubicBezTo>
                    <a:cubicBezTo>
                      <a:pt x="786654" y="711980"/>
                      <a:pt x="787243" y="709876"/>
                      <a:pt x="786338" y="708186"/>
                    </a:cubicBezTo>
                    <a:lnTo>
                      <a:pt x="682062" y="523265"/>
                    </a:lnTo>
                    <a:lnTo>
                      <a:pt x="900362" y="464640"/>
                    </a:lnTo>
                    <a:lnTo>
                      <a:pt x="1005550" y="651034"/>
                    </a:lnTo>
                    <a:cubicBezTo>
                      <a:pt x="1006146" y="652149"/>
                      <a:pt x="1007303" y="652850"/>
                      <a:pt x="1008565" y="652857"/>
                    </a:cubicBezTo>
                    <a:cubicBezTo>
                      <a:pt x="1009183" y="652871"/>
                      <a:pt x="1009793" y="652696"/>
                      <a:pt x="1010319" y="652366"/>
                    </a:cubicBezTo>
                    <a:cubicBezTo>
                      <a:pt x="1012002" y="651412"/>
                      <a:pt x="1012598" y="649280"/>
                      <a:pt x="1011651" y="647598"/>
                    </a:cubicBezTo>
                    <a:lnTo>
                      <a:pt x="907164" y="462747"/>
                    </a:lnTo>
                    <a:lnTo>
                      <a:pt x="1125394" y="404052"/>
                    </a:lnTo>
                    <a:lnTo>
                      <a:pt x="1230582" y="590515"/>
                    </a:lnTo>
                    <a:cubicBezTo>
                      <a:pt x="1231206" y="591595"/>
                      <a:pt x="1232349" y="592261"/>
                      <a:pt x="1233598" y="592269"/>
                    </a:cubicBezTo>
                    <a:cubicBezTo>
                      <a:pt x="1234208" y="592269"/>
                      <a:pt x="1234811" y="592128"/>
                      <a:pt x="1235351" y="591848"/>
                    </a:cubicBezTo>
                    <a:cubicBezTo>
                      <a:pt x="1236999" y="590873"/>
                      <a:pt x="1237588" y="588769"/>
                      <a:pt x="1236683" y="587079"/>
                    </a:cubicBezTo>
                    <a:lnTo>
                      <a:pt x="1132196" y="402159"/>
                    </a:lnTo>
                    <a:lnTo>
                      <a:pt x="1329108" y="349214"/>
                    </a:lnTo>
                    <a:cubicBezTo>
                      <a:pt x="1331030" y="348997"/>
                      <a:pt x="1332411" y="347258"/>
                      <a:pt x="1332194" y="345329"/>
                    </a:cubicBezTo>
                    <a:cubicBezTo>
                      <a:pt x="1332180" y="345196"/>
                      <a:pt x="1332152" y="345070"/>
                      <a:pt x="1332124" y="344937"/>
                    </a:cubicBezTo>
                    <a:close/>
                    <a:moveTo>
                      <a:pt x="1024694" y="225724"/>
                    </a:moveTo>
                    <a:lnTo>
                      <a:pt x="806464" y="284418"/>
                    </a:lnTo>
                    <a:lnTo>
                      <a:pt x="712637" y="118432"/>
                    </a:lnTo>
                    <a:lnTo>
                      <a:pt x="930867" y="59737"/>
                    </a:lnTo>
                    <a:close/>
                    <a:moveTo>
                      <a:pt x="480382" y="180843"/>
                    </a:moveTo>
                    <a:lnTo>
                      <a:pt x="574209" y="346830"/>
                    </a:lnTo>
                    <a:lnTo>
                      <a:pt x="355979" y="405525"/>
                    </a:lnTo>
                    <a:lnTo>
                      <a:pt x="262152" y="239538"/>
                    </a:lnTo>
                    <a:close/>
                    <a:moveTo>
                      <a:pt x="487394" y="178950"/>
                    </a:moveTo>
                    <a:lnTo>
                      <a:pt x="705624" y="120325"/>
                    </a:lnTo>
                    <a:lnTo>
                      <a:pt x="799452" y="286312"/>
                    </a:lnTo>
                    <a:lnTo>
                      <a:pt x="581222" y="344937"/>
                    </a:lnTo>
                    <a:close/>
                    <a:moveTo>
                      <a:pt x="53108" y="295709"/>
                    </a:moveTo>
                    <a:lnTo>
                      <a:pt x="255139" y="241432"/>
                    </a:lnTo>
                    <a:lnTo>
                      <a:pt x="348967" y="407418"/>
                    </a:lnTo>
                    <a:lnTo>
                      <a:pt x="143570" y="462607"/>
                    </a:lnTo>
                    <a:close/>
                    <a:moveTo>
                      <a:pt x="237538" y="635816"/>
                    </a:moveTo>
                    <a:lnTo>
                      <a:pt x="147006" y="468708"/>
                    </a:lnTo>
                    <a:lnTo>
                      <a:pt x="352473" y="413449"/>
                    </a:lnTo>
                    <a:lnTo>
                      <a:pt x="446371" y="579786"/>
                    </a:lnTo>
                    <a:close/>
                    <a:moveTo>
                      <a:pt x="453313" y="577823"/>
                    </a:moveTo>
                    <a:lnTo>
                      <a:pt x="359486" y="411485"/>
                    </a:lnTo>
                    <a:lnTo>
                      <a:pt x="577786" y="352791"/>
                    </a:lnTo>
                    <a:lnTo>
                      <a:pt x="671613" y="518777"/>
                    </a:lnTo>
                    <a:close/>
                    <a:moveTo>
                      <a:pt x="678626" y="516673"/>
                    </a:moveTo>
                    <a:lnTo>
                      <a:pt x="584798" y="350687"/>
                    </a:lnTo>
                    <a:lnTo>
                      <a:pt x="803028" y="292272"/>
                    </a:lnTo>
                    <a:lnTo>
                      <a:pt x="896856" y="458259"/>
                    </a:lnTo>
                    <a:close/>
                    <a:moveTo>
                      <a:pt x="903868" y="456155"/>
                    </a:moveTo>
                    <a:lnTo>
                      <a:pt x="810041" y="290169"/>
                    </a:lnTo>
                    <a:lnTo>
                      <a:pt x="1028271" y="231474"/>
                    </a:lnTo>
                    <a:lnTo>
                      <a:pt x="1122098" y="3974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56" name="Google Shape;356;p1"/>
            <p:cNvGrpSpPr/>
            <p:nvPr/>
          </p:nvGrpSpPr>
          <p:grpSpPr>
            <a:xfrm>
              <a:off x="7823606" y="3690777"/>
              <a:ext cx="1047111" cy="830844"/>
              <a:chOff x="7823606" y="3690777"/>
              <a:chExt cx="1047111" cy="830844"/>
            </a:xfrm>
          </p:grpSpPr>
          <p:sp>
            <p:nvSpPr>
              <p:cNvPr id="357" name="Google Shape;357;p1"/>
              <p:cNvSpPr/>
              <p:nvPr/>
            </p:nvSpPr>
            <p:spPr>
              <a:xfrm>
                <a:off x="7823606" y="3690777"/>
                <a:ext cx="1047111" cy="830844"/>
              </a:xfrm>
              <a:custGeom>
                <a:rect b="b" l="l" r="r" t="t"/>
                <a:pathLst>
                  <a:path extrusionOk="0" h="830844" w="1047111">
                    <a:moveTo>
                      <a:pt x="1046579" y="264107"/>
                    </a:moveTo>
                    <a:lnTo>
                      <a:pt x="478564" y="-195"/>
                    </a:lnTo>
                    <a:lnTo>
                      <a:pt x="448901" y="69930"/>
                    </a:lnTo>
                    <a:cubicBezTo>
                      <a:pt x="365241" y="266471"/>
                      <a:pt x="207670" y="422240"/>
                      <a:pt x="10197" y="503585"/>
                    </a:cubicBezTo>
                    <a:lnTo>
                      <a:pt x="-533" y="508073"/>
                    </a:lnTo>
                    <a:lnTo>
                      <a:pt x="586697" y="830650"/>
                    </a:lnTo>
                    <a:cubicBezTo>
                      <a:pt x="781715" y="744325"/>
                      <a:pt x="927015" y="545590"/>
                      <a:pt x="994266" y="3873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1"/>
              <p:cNvSpPr/>
              <p:nvPr/>
            </p:nvSpPr>
            <p:spPr>
              <a:xfrm>
                <a:off x="8206136" y="3966219"/>
                <a:ext cx="427634" cy="272806"/>
              </a:xfrm>
              <a:custGeom>
                <a:rect b="b" l="l" r="r" t="t"/>
                <a:pathLst>
                  <a:path extrusionOk="0" h="272806" w="427634">
                    <a:moveTo>
                      <a:pt x="423589" y="169098"/>
                    </a:moveTo>
                    <a:cubicBezTo>
                      <a:pt x="423028" y="169091"/>
                      <a:pt x="422537" y="168972"/>
                      <a:pt x="422046" y="168747"/>
                    </a:cubicBezTo>
                    <a:lnTo>
                      <a:pt x="99470" y="6477"/>
                    </a:lnTo>
                    <a:cubicBezTo>
                      <a:pt x="97787" y="5650"/>
                      <a:pt x="97016" y="3595"/>
                      <a:pt x="97857" y="1891"/>
                    </a:cubicBezTo>
                    <a:cubicBezTo>
                      <a:pt x="97857" y="1849"/>
                      <a:pt x="97927" y="1814"/>
                      <a:pt x="97927" y="1779"/>
                    </a:cubicBezTo>
                    <a:cubicBezTo>
                      <a:pt x="98769" y="40"/>
                      <a:pt x="100872" y="-690"/>
                      <a:pt x="102625" y="159"/>
                    </a:cubicBezTo>
                    <a:cubicBezTo>
                      <a:pt x="102625" y="166"/>
                      <a:pt x="102625" y="166"/>
                      <a:pt x="102625" y="166"/>
                    </a:cubicBezTo>
                    <a:lnTo>
                      <a:pt x="425202" y="162436"/>
                    </a:lnTo>
                    <a:cubicBezTo>
                      <a:pt x="426885" y="163334"/>
                      <a:pt x="427587" y="165409"/>
                      <a:pt x="426745" y="167134"/>
                    </a:cubicBezTo>
                    <a:cubicBezTo>
                      <a:pt x="426184" y="168340"/>
                      <a:pt x="424922" y="169098"/>
                      <a:pt x="423589" y="169098"/>
                    </a:cubicBezTo>
                    <a:close/>
                    <a:moveTo>
                      <a:pt x="328709" y="270990"/>
                    </a:moveTo>
                    <a:cubicBezTo>
                      <a:pt x="329621" y="269272"/>
                      <a:pt x="328920" y="267154"/>
                      <a:pt x="327237" y="266256"/>
                    </a:cubicBezTo>
                    <a:cubicBezTo>
                      <a:pt x="327237" y="266242"/>
                      <a:pt x="327167" y="266236"/>
                      <a:pt x="327167" y="266221"/>
                    </a:cubicBezTo>
                    <a:lnTo>
                      <a:pt x="4590" y="103951"/>
                    </a:lnTo>
                    <a:cubicBezTo>
                      <a:pt x="2837" y="103082"/>
                      <a:pt x="734" y="103783"/>
                      <a:pt x="-178" y="105529"/>
                    </a:cubicBezTo>
                    <a:cubicBezTo>
                      <a:pt x="-1019" y="107275"/>
                      <a:pt x="-318" y="109393"/>
                      <a:pt x="1435" y="110263"/>
                    </a:cubicBezTo>
                    <a:lnTo>
                      <a:pt x="324011" y="272532"/>
                    </a:lnTo>
                    <a:cubicBezTo>
                      <a:pt x="324572" y="272638"/>
                      <a:pt x="325063" y="272638"/>
                      <a:pt x="325624" y="272532"/>
                    </a:cubicBezTo>
                    <a:cubicBezTo>
                      <a:pt x="326887" y="272610"/>
                      <a:pt x="328008" y="272021"/>
                      <a:pt x="328709" y="2709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59" name="Google Shape;359;p1"/>
            <p:cNvGrpSpPr/>
            <p:nvPr/>
          </p:nvGrpSpPr>
          <p:grpSpPr>
            <a:xfrm>
              <a:off x="6631617" y="836817"/>
              <a:ext cx="1111626" cy="885682"/>
              <a:chOff x="6631617" y="836817"/>
              <a:chExt cx="1111626" cy="885682"/>
            </a:xfrm>
          </p:grpSpPr>
          <p:sp>
            <p:nvSpPr>
              <p:cNvPr id="360" name="Google Shape;360;p1"/>
              <p:cNvSpPr/>
              <p:nvPr/>
            </p:nvSpPr>
            <p:spPr>
              <a:xfrm>
                <a:off x="6631617" y="836817"/>
                <a:ext cx="1111626" cy="885682"/>
              </a:xfrm>
              <a:custGeom>
                <a:rect b="b" l="l" r="r" t="t"/>
                <a:pathLst>
                  <a:path extrusionOk="0" h="885682" w="1111626">
                    <a:moveTo>
                      <a:pt x="442631" y="0"/>
                    </a:moveTo>
                    <a:lnTo>
                      <a:pt x="668574" y="0"/>
                    </a:lnTo>
                    <a:cubicBezTo>
                      <a:pt x="913151" y="-116"/>
                      <a:pt x="1111507" y="198056"/>
                      <a:pt x="1111627" y="442631"/>
                    </a:cubicBezTo>
                    <a:cubicBezTo>
                      <a:pt x="1111627" y="442701"/>
                      <a:pt x="1111627" y="442771"/>
                      <a:pt x="1111627" y="442841"/>
                    </a:cubicBezTo>
                    <a:lnTo>
                      <a:pt x="1111627" y="442841"/>
                    </a:lnTo>
                    <a:cubicBezTo>
                      <a:pt x="1111627" y="687417"/>
                      <a:pt x="913361" y="885683"/>
                      <a:pt x="668785" y="885683"/>
                    </a:cubicBezTo>
                    <a:lnTo>
                      <a:pt x="0" y="885683"/>
                    </a:lnTo>
                    <a:lnTo>
                      <a:pt x="0" y="885683"/>
                    </a:lnTo>
                    <a:lnTo>
                      <a:pt x="0" y="442841"/>
                    </a:lnTo>
                    <a:cubicBezTo>
                      <a:pt x="0" y="198349"/>
                      <a:pt x="198139" y="116"/>
                      <a:pt x="442631"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1"/>
              <p:cNvSpPr/>
              <p:nvPr/>
            </p:nvSpPr>
            <p:spPr>
              <a:xfrm>
                <a:off x="6937153" y="1275030"/>
                <a:ext cx="481971" cy="50350"/>
              </a:xfrm>
              <a:custGeom>
                <a:rect b="b" l="l" r="r" t="t"/>
                <a:pathLst>
                  <a:path extrusionOk="0" h="50350" w="481971">
                    <a:moveTo>
                      <a:pt x="24642" y="50155"/>
                    </a:moveTo>
                    <a:cubicBezTo>
                      <a:pt x="10757" y="50155"/>
                      <a:pt x="-533" y="38886"/>
                      <a:pt x="-533" y="24980"/>
                    </a:cubicBezTo>
                    <a:cubicBezTo>
                      <a:pt x="-533" y="11074"/>
                      <a:pt x="10757" y="-195"/>
                      <a:pt x="24642" y="-195"/>
                    </a:cubicBezTo>
                    <a:cubicBezTo>
                      <a:pt x="38527" y="-195"/>
                      <a:pt x="49817" y="11074"/>
                      <a:pt x="49817" y="24980"/>
                    </a:cubicBezTo>
                    <a:cubicBezTo>
                      <a:pt x="49817" y="38886"/>
                      <a:pt x="38527" y="50155"/>
                      <a:pt x="24642" y="50155"/>
                    </a:cubicBezTo>
                    <a:close/>
                    <a:moveTo>
                      <a:pt x="265592" y="24980"/>
                    </a:moveTo>
                    <a:cubicBezTo>
                      <a:pt x="265592" y="11074"/>
                      <a:pt x="254302" y="-195"/>
                      <a:pt x="240418" y="-195"/>
                    </a:cubicBezTo>
                    <a:cubicBezTo>
                      <a:pt x="226533" y="-195"/>
                      <a:pt x="215243" y="11074"/>
                      <a:pt x="215243" y="24980"/>
                    </a:cubicBezTo>
                    <a:cubicBezTo>
                      <a:pt x="215243" y="38886"/>
                      <a:pt x="226533" y="50155"/>
                      <a:pt x="240418" y="50155"/>
                    </a:cubicBezTo>
                    <a:cubicBezTo>
                      <a:pt x="254302" y="50197"/>
                      <a:pt x="265522" y="38984"/>
                      <a:pt x="265592" y="25120"/>
                    </a:cubicBezTo>
                    <a:cubicBezTo>
                      <a:pt x="265592" y="25071"/>
                      <a:pt x="265592" y="25029"/>
                      <a:pt x="265592" y="24980"/>
                    </a:cubicBezTo>
                    <a:close/>
                    <a:moveTo>
                      <a:pt x="481438" y="24980"/>
                    </a:moveTo>
                    <a:cubicBezTo>
                      <a:pt x="481438" y="11074"/>
                      <a:pt x="470148" y="-195"/>
                      <a:pt x="456264" y="-195"/>
                    </a:cubicBezTo>
                    <a:cubicBezTo>
                      <a:pt x="442378" y="-195"/>
                      <a:pt x="431088" y="11074"/>
                      <a:pt x="431088" y="24980"/>
                    </a:cubicBezTo>
                    <a:cubicBezTo>
                      <a:pt x="431088" y="38886"/>
                      <a:pt x="442378" y="50155"/>
                      <a:pt x="456264" y="50155"/>
                    </a:cubicBezTo>
                    <a:cubicBezTo>
                      <a:pt x="470148" y="50155"/>
                      <a:pt x="481438" y="38886"/>
                      <a:pt x="481438" y="249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62" name="Google Shape;362;p1"/>
            <p:cNvSpPr/>
            <p:nvPr/>
          </p:nvSpPr>
          <p:spPr>
            <a:xfrm>
              <a:off x="5490338" y="5811111"/>
              <a:ext cx="135404" cy="147434"/>
            </a:xfrm>
            <a:custGeom>
              <a:rect b="b" l="l" r="r" t="t"/>
              <a:pathLst>
                <a:path extrusionOk="0" h="147434" w="135404">
                  <a:moveTo>
                    <a:pt x="105840" y="147239"/>
                  </a:moveTo>
                  <a:cubicBezTo>
                    <a:pt x="100931" y="147183"/>
                    <a:pt x="96093" y="145858"/>
                    <a:pt x="91815" y="143383"/>
                  </a:cubicBezTo>
                  <a:lnTo>
                    <a:pt x="13836" y="98362"/>
                  </a:lnTo>
                  <a:cubicBezTo>
                    <a:pt x="91" y="90417"/>
                    <a:pt x="-4607" y="72830"/>
                    <a:pt x="3317" y="59085"/>
                  </a:cubicBezTo>
                  <a:cubicBezTo>
                    <a:pt x="5841" y="54723"/>
                    <a:pt x="9488" y="51098"/>
                    <a:pt x="13836" y="48573"/>
                  </a:cubicBezTo>
                  <a:lnTo>
                    <a:pt x="91815" y="3623"/>
                  </a:lnTo>
                  <a:cubicBezTo>
                    <a:pt x="105560" y="-4280"/>
                    <a:pt x="123161" y="481"/>
                    <a:pt x="131086" y="14254"/>
                  </a:cubicBezTo>
                  <a:cubicBezTo>
                    <a:pt x="133540" y="18581"/>
                    <a:pt x="134872" y="23468"/>
                    <a:pt x="134872" y="28447"/>
                  </a:cubicBezTo>
                  <a:lnTo>
                    <a:pt x="134872" y="118488"/>
                  </a:lnTo>
                  <a:cubicBezTo>
                    <a:pt x="134872" y="134343"/>
                    <a:pt x="122039" y="147197"/>
                    <a:pt x="106191" y="147239"/>
                  </a:cubicBezTo>
                  <a:close/>
                  <a:moveTo>
                    <a:pt x="18745" y="57690"/>
                  </a:moveTo>
                  <a:lnTo>
                    <a:pt x="18745" y="57690"/>
                  </a:lnTo>
                  <a:cubicBezTo>
                    <a:pt x="10049" y="62738"/>
                    <a:pt x="7033" y="73889"/>
                    <a:pt x="12083" y="82605"/>
                  </a:cubicBezTo>
                  <a:cubicBezTo>
                    <a:pt x="13695" y="85361"/>
                    <a:pt x="16010" y="87647"/>
                    <a:pt x="18745" y="89246"/>
                  </a:cubicBezTo>
                  <a:lnTo>
                    <a:pt x="96724" y="134266"/>
                  </a:lnTo>
                  <a:cubicBezTo>
                    <a:pt x="105490" y="139259"/>
                    <a:pt x="116569" y="136223"/>
                    <a:pt x="121618" y="127485"/>
                  </a:cubicBezTo>
                  <a:cubicBezTo>
                    <a:pt x="123161" y="124743"/>
                    <a:pt x="124003" y="121644"/>
                    <a:pt x="124003" y="118488"/>
                  </a:cubicBezTo>
                  <a:lnTo>
                    <a:pt x="124003" y="28447"/>
                  </a:lnTo>
                  <a:cubicBezTo>
                    <a:pt x="123933" y="18377"/>
                    <a:pt x="115728" y="10271"/>
                    <a:pt x="105630" y="10334"/>
                  </a:cubicBezTo>
                  <a:cubicBezTo>
                    <a:pt x="102544" y="10355"/>
                    <a:pt x="99459" y="11182"/>
                    <a:pt x="96724" y="127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1"/>
            <p:cNvSpPr/>
            <p:nvPr/>
          </p:nvSpPr>
          <p:spPr>
            <a:xfrm>
              <a:off x="5832055" y="779844"/>
              <a:ext cx="135418" cy="147645"/>
            </a:xfrm>
            <a:custGeom>
              <a:rect b="b" l="l" r="r" t="t"/>
              <a:pathLst>
                <a:path extrusionOk="0" h="147645" w="135418">
                  <a:moveTo>
                    <a:pt x="106134" y="147450"/>
                  </a:moveTo>
                  <a:cubicBezTo>
                    <a:pt x="101205" y="147401"/>
                    <a:pt x="96373" y="146068"/>
                    <a:pt x="92109" y="143593"/>
                  </a:cubicBezTo>
                  <a:lnTo>
                    <a:pt x="13850" y="98362"/>
                  </a:lnTo>
                  <a:cubicBezTo>
                    <a:pt x="119" y="90459"/>
                    <a:pt x="-4607" y="72928"/>
                    <a:pt x="3296" y="59197"/>
                  </a:cubicBezTo>
                  <a:cubicBezTo>
                    <a:pt x="5820" y="54807"/>
                    <a:pt x="9460" y="51168"/>
                    <a:pt x="13850" y="48643"/>
                  </a:cubicBezTo>
                  <a:lnTo>
                    <a:pt x="91829" y="3623"/>
                  </a:lnTo>
                  <a:cubicBezTo>
                    <a:pt x="105601" y="-4280"/>
                    <a:pt x="123175" y="481"/>
                    <a:pt x="131078" y="14254"/>
                  </a:cubicBezTo>
                  <a:cubicBezTo>
                    <a:pt x="133554" y="18573"/>
                    <a:pt x="134865" y="23468"/>
                    <a:pt x="134886" y="28447"/>
                  </a:cubicBezTo>
                  <a:lnTo>
                    <a:pt x="134886" y="118488"/>
                  </a:lnTo>
                  <a:cubicBezTo>
                    <a:pt x="134886" y="134364"/>
                    <a:pt x="122011" y="147239"/>
                    <a:pt x="106134" y="147239"/>
                  </a:cubicBezTo>
                  <a:close/>
                  <a:moveTo>
                    <a:pt x="19109" y="57900"/>
                  </a:moveTo>
                  <a:lnTo>
                    <a:pt x="19109" y="57900"/>
                  </a:lnTo>
                  <a:cubicBezTo>
                    <a:pt x="10392" y="62949"/>
                    <a:pt x="7419" y="74099"/>
                    <a:pt x="12468" y="82815"/>
                  </a:cubicBezTo>
                  <a:cubicBezTo>
                    <a:pt x="14060" y="85571"/>
                    <a:pt x="16353" y="87857"/>
                    <a:pt x="19109" y="89456"/>
                  </a:cubicBezTo>
                  <a:lnTo>
                    <a:pt x="97088" y="134477"/>
                  </a:lnTo>
                  <a:cubicBezTo>
                    <a:pt x="105833" y="139470"/>
                    <a:pt x="116969" y="136433"/>
                    <a:pt x="121962" y="127696"/>
                  </a:cubicBezTo>
                  <a:cubicBezTo>
                    <a:pt x="123533" y="124954"/>
                    <a:pt x="124360" y="121854"/>
                    <a:pt x="124367" y="118698"/>
                  </a:cubicBezTo>
                  <a:lnTo>
                    <a:pt x="124367" y="28237"/>
                  </a:lnTo>
                  <a:cubicBezTo>
                    <a:pt x="124297" y="18167"/>
                    <a:pt x="116085" y="10060"/>
                    <a:pt x="106015" y="10123"/>
                  </a:cubicBezTo>
                  <a:cubicBezTo>
                    <a:pt x="102881" y="10144"/>
                    <a:pt x="99809" y="10972"/>
                    <a:pt x="97088" y="1252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64" name="Google Shape;364;p1"/>
          <p:cNvSpPr/>
          <p:nvPr/>
        </p:nvSpPr>
        <p:spPr>
          <a:xfrm>
            <a:off x="299980" y="13922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1"/>
          <p:cNvSpPr txBox="1"/>
          <p:nvPr/>
        </p:nvSpPr>
        <p:spPr>
          <a:xfrm>
            <a:off x="697800" y="2584900"/>
            <a:ext cx="3959700" cy="1664700"/>
          </a:xfrm>
          <a:prstGeom prst="rect">
            <a:avLst/>
          </a:prstGeom>
          <a:noFill/>
          <a:ln cap="flat" cmpd="sng" w="9525">
            <a:solidFill>
              <a:srgbClr val="2A9D8F"/>
            </a:solidFill>
            <a:prstDash val="solid"/>
            <a:round/>
            <a:headEnd len="sm" w="sm" type="none"/>
            <a:tailEnd len="sm" w="sm" type="none"/>
          </a:ln>
        </p:spPr>
        <p:txBody>
          <a:bodyPr anchorCtr="0" anchor="t" bIns="91425" lIns="171450"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191919"/>
                </a:solidFill>
                <a:latin typeface="Poppins"/>
                <a:ea typeface="Poppins"/>
                <a:cs typeface="Poppins"/>
                <a:sym typeface="Poppins"/>
              </a:rPr>
              <a:t>Team 2: J</a:t>
            </a:r>
            <a:r>
              <a:rPr b="1" i="1" lang="en" sz="1400" u="none" cap="none" strike="noStrike">
                <a:solidFill>
                  <a:srgbClr val="2A9D8F"/>
                </a:solidFill>
                <a:latin typeface="Poppins"/>
                <a:ea typeface="Poppins"/>
                <a:cs typeface="Poppins"/>
                <a:sym typeface="Poppins"/>
              </a:rPr>
              <a:t>AI</a:t>
            </a:r>
            <a:r>
              <a:rPr b="1" i="1" lang="en" sz="500" u="none" cap="none" strike="noStrike">
                <a:solidFill>
                  <a:srgbClr val="191919"/>
                </a:solidFill>
                <a:latin typeface="Poppins"/>
                <a:ea typeface="Poppins"/>
                <a:cs typeface="Poppins"/>
                <a:sym typeface="Poppins"/>
              </a:rPr>
              <a:t> </a:t>
            </a:r>
            <a:r>
              <a:rPr b="1" i="0" lang="en" sz="1600" u="none" cap="none" strike="noStrike">
                <a:solidFill>
                  <a:srgbClr val="191919"/>
                </a:solidFill>
                <a:latin typeface="Poppins"/>
                <a:ea typeface="Poppins"/>
                <a:cs typeface="Poppins"/>
                <a:sym typeface="Poppins"/>
              </a:rPr>
              <a:t>DED</a:t>
            </a:r>
            <a:endParaRPr b="1" i="0" sz="1600" u="none" cap="none" strike="noStrike">
              <a:solidFill>
                <a:srgbClr val="191919"/>
              </a:solidFill>
              <a:latin typeface="Poppins"/>
              <a:ea typeface="Poppins"/>
              <a:cs typeface="Poppins"/>
              <a:sym typeface="Poppins"/>
            </a:endParaRPr>
          </a:p>
          <a:p>
            <a:pPr indent="-330200" lvl="0" marL="457200" marR="0" rtl="0" algn="l">
              <a:lnSpc>
                <a:spcPct val="100000"/>
              </a:lnSpc>
              <a:spcBef>
                <a:spcPts val="1200"/>
              </a:spcBef>
              <a:spcAft>
                <a:spcPts val="0"/>
              </a:spcAft>
              <a:buClr>
                <a:srgbClr val="45818E"/>
              </a:buClr>
              <a:buSzPts val="1600"/>
              <a:buFont typeface="Poppins"/>
              <a:buChar char="●"/>
            </a:pPr>
            <a:r>
              <a:rPr b="0" i="0" lang="en" sz="1600" u="none" cap="none" strike="noStrike">
                <a:solidFill>
                  <a:srgbClr val="191919"/>
                </a:solidFill>
                <a:latin typeface="Poppins"/>
                <a:ea typeface="Poppins"/>
                <a:cs typeface="Poppins"/>
                <a:sym typeface="Poppins"/>
              </a:rPr>
              <a:t>Ecem “A</a:t>
            </a:r>
            <a:r>
              <a:rPr b="1" i="0" lang="en" sz="1600" u="none" cap="none" strike="noStrike">
                <a:solidFill>
                  <a:srgbClr val="191919"/>
                </a:solidFill>
                <a:latin typeface="Poppins"/>
                <a:ea typeface="Poppins"/>
                <a:cs typeface="Poppins"/>
                <a:sym typeface="Poppins"/>
              </a:rPr>
              <a:t>J</a:t>
            </a:r>
            <a:r>
              <a:rPr b="0" i="0" lang="en" sz="1600" u="none" cap="none" strike="noStrike">
                <a:solidFill>
                  <a:srgbClr val="191919"/>
                </a:solidFill>
                <a:latin typeface="Poppins"/>
                <a:ea typeface="Poppins"/>
                <a:cs typeface="Poppins"/>
                <a:sym typeface="Poppins"/>
              </a:rPr>
              <a:t>” Yilmazhaliloglu</a:t>
            </a:r>
            <a:endParaRPr b="0" i="0" sz="1600" u="none" cap="none" strike="noStrike">
              <a:solidFill>
                <a:srgbClr val="191919"/>
              </a:solidFill>
              <a:latin typeface="Poppins"/>
              <a:ea typeface="Poppins"/>
              <a:cs typeface="Poppins"/>
              <a:sym typeface="Poppins"/>
            </a:endParaRPr>
          </a:p>
          <a:p>
            <a:pPr indent="-330200" lvl="0" marL="457200" marR="0" rtl="0" algn="l">
              <a:lnSpc>
                <a:spcPct val="100000"/>
              </a:lnSpc>
              <a:spcBef>
                <a:spcPts val="0"/>
              </a:spcBef>
              <a:spcAft>
                <a:spcPts val="0"/>
              </a:spcAft>
              <a:buClr>
                <a:srgbClr val="45818E"/>
              </a:buClr>
              <a:buSzPts val="1600"/>
              <a:buFont typeface="Poppins"/>
              <a:buChar char="●"/>
            </a:pPr>
            <a:r>
              <a:rPr b="1" i="0" lang="en" sz="1600" u="none" cap="none" strike="noStrike">
                <a:solidFill>
                  <a:srgbClr val="191919"/>
                </a:solidFill>
                <a:latin typeface="Poppins"/>
                <a:ea typeface="Poppins"/>
                <a:cs typeface="Poppins"/>
                <a:sym typeface="Poppins"/>
              </a:rPr>
              <a:t>A</a:t>
            </a:r>
            <a:r>
              <a:rPr b="0" i="0" lang="en" sz="1600" u="none" cap="none" strike="noStrike">
                <a:solidFill>
                  <a:srgbClr val="191919"/>
                </a:solidFill>
                <a:latin typeface="Poppins"/>
                <a:ea typeface="Poppins"/>
                <a:cs typeface="Poppins"/>
                <a:sym typeface="Poppins"/>
              </a:rPr>
              <a:t>lexander Yue</a:t>
            </a:r>
            <a:endParaRPr b="0" i="0" sz="1600" u="none" cap="none" strike="noStrike">
              <a:solidFill>
                <a:srgbClr val="191919"/>
              </a:solidFill>
              <a:latin typeface="Poppins"/>
              <a:ea typeface="Poppins"/>
              <a:cs typeface="Poppins"/>
              <a:sym typeface="Poppins"/>
            </a:endParaRPr>
          </a:p>
          <a:p>
            <a:pPr indent="-330200" lvl="0" marL="457200" marR="0" rtl="0" algn="l">
              <a:lnSpc>
                <a:spcPct val="100000"/>
              </a:lnSpc>
              <a:spcBef>
                <a:spcPts val="0"/>
              </a:spcBef>
              <a:spcAft>
                <a:spcPts val="0"/>
              </a:spcAft>
              <a:buClr>
                <a:srgbClr val="45818E"/>
              </a:buClr>
              <a:buSzPts val="1600"/>
              <a:buFont typeface="Poppins"/>
              <a:buChar char="●"/>
            </a:pPr>
            <a:r>
              <a:rPr b="1" i="0" lang="en" sz="1600" u="none" cap="none" strike="noStrike">
                <a:solidFill>
                  <a:srgbClr val="191919"/>
                </a:solidFill>
                <a:latin typeface="Poppins"/>
                <a:ea typeface="Poppins"/>
                <a:cs typeface="Poppins"/>
                <a:sym typeface="Poppins"/>
              </a:rPr>
              <a:t>D</a:t>
            </a:r>
            <a:r>
              <a:rPr b="0" i="0" lang="en" sz="1600" u="none" cap="none" strike="noStrike">
                <a:solidFill>
                  <a:srgbClr val="191919"/>
                </a:solidFill>
                <a:latin typeface="Poppins"/>
                <a:ea typeface="Poppins"/>
                <a:cs typeface="Poppins"/>
                <a:sym typeface="Poppins"/>
              </a:rPr>
              <a:t>iego Valdez Duran</a:t>
            </a:r>
            <a:endParaRPr b="0" i="0" sz="1600" u="none" cap="none" strike="noStrike">
              <a:solidFill>
                <a:srgbClr val="191919"/>
              </a:solidFill>
              <a:latin typeface="Poppins"/>
              <a:ea typeface="Poppins"/>
              <a:cs typeface="Poppins"/>
              <a:sym typeface="Poppins"/>
            </a:endParaRPr>
          </a:p>
          <a:p>
            <a:pPr indent="-330200" lvl="0" marL="457200" marR="0" rtl="0" algn="l">
              <a:lnSpc>
                <a:spcPct val="100000"/>
              </a:lnSpc>
              <a:spcBef>
                <a:spcPts val="0"/>
              </a:spcBef>
              <a:spcAft>
                <a:spcPts val="0"/>
              </a:spcAft>
              <a:buClr>
                <a:srgbClr val="45818E"/>
              </a:buClr>
              <a:buSzPts val="1600"/>
              <a:buFont typeface="Poppins"/>
              <a:buChar char="●"/>
            </a:pPr>
            <a:r>
              <a:rPr b="1" i="0" lang="en" sz="1600" u="none" cap="none" strike="noStrike">
                <a:solidFill>
                  <a:srgbClr val="191919"/>
                </a:solidFill>
                <a:latin typeface="Poppins"/>
                <a:ea typeface="Poppins"/>
                <a:cs typeface="Poppins"/>
                <a:sym typeface="Poppins"/>
              </a:rPr>
              <a:t>E</a:t>
            </a:r>
            <a:r>
              <a:rPr b="0" i="0" lang="en" sz="1600" u="none" cap="none" strike="noStrike">
                <a:solidFill>
                  <a:srgbClr val="191919"/>
                </a:solidFill>
                <a:latin typeface="Poppins"/>
                <a:ea typeface="Poppins"/>
                <a:cs typeface="Poppins"/>
                <a:sym typeface="Poppins"/>
              </a:rPr>
              <a:t>van Hsu </a:t>
            </a:r>
            <a:endParaRPr b="0" i="0" sz="1600" u="none" cap="none" strike="noStrike">
              <a:solidFill>
                <a:srgbClr val="191919"/>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0"/>
          <p:cNvSpPr txBox="1"/>
          <p:nvPr/>
        </p:nvSpPr>
        <p:spPr>
          <a:xfrm>
            <a:off x="720000" y="2260075"/>
            <a:ext cx="39324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 sz="1700" u="none" cap="none" strike="noStrike">
                <a:solidFill>
                  <a:srgbClr val="2A9D8F"/>
                </a:solidFill>
                <a:latin typeface="Roboto"/>
                <a:ea typeface="Roboto"/>
                <a:cs typeface="Roboto"/>
                <a:sym typeface="Roboto"/>
              </a:rPr>
              <a:t>Main Takeaways</a:t>
            </a:r>
            <a:endParaRPr b="1" i="0" sz="1200" u="none" cap="none" strike="noStrike">
              <a:solidFill>
                <a:srgbClr val="1A171B"/>
              </a:solidFill>
              <a:latin typeface="Anuphan"/>
              <a:ea typeface="Anuphan"/>
              <a:cs typeface="Anuphan"/>
              <a:sym typeface="Anuphan"/>
            </a:endParaRPr>
          </a:p>
        </p:txBody>
      </p:sp>
      <p:sp>
        <p:nvSpPr>
          <p:cNvPr id="669" name="Google Shape;669;p10"/>
          <p:cNvSpPr txBox="1"/>
          <p:nvPr/>
        </p:nvSpPr>
        <p:spPr>
          <a:xfrm>
            <a:off x="720000" y="1572250"/>
            <a:ext cx="68091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191919"/>
                </a:solidFill>
                <a:latin typeface="Anuphan"/>
                <a:ea typeface="Anuphan"/>
                <a:cs typeface="Anuphan"/>
                <a:sym typeface="Anuphan"/>
              </a:rPr>
              <a:t>Mission statement</a:t>
            </a:r>
            <a:r>
              <a:rPr b="0" i="0" lang="en" sz="1300" u="none" cap="none" strike="noStrike">
                <a:solidFill>
                  <a:srgbClr val="191919"/>
                </a:solidFill>
                <a:latin typeface="Anuphan"/>
                <a:ea typeface="Anuphan"/>
                <a:cs typeface="Anuphan"/>
                <a:sym typeface="Anuphan"/>
              </a:rPr>
              <a:t> </a:t>
            </a:r>
            <a:endParaRPr b="0" i="0" sz="1300" u="none" cap="none" strike="noStrike">
              <a:solidFill>
                <a:srgbClr val="191919"/>
              </a:solidFill>
              <a:latin typeface="Anuphan"/>
              <a:ea typeface="Anuphan"/>
              <a:cs typeface="Anuphan"/>
              <a:sym typeface="Anuphan"/>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191919"/>
                </a:solidFill>
                <a:latin typeface="Anuphan"/>
                <a:ea typeface="Anuphan"/>
                <a:cs typeface="Anuphan"/>
                <a:sym typeface="Anuphan"/>
              </a:rPr>
              <a:t>Discord is about give people the power to create space to find belonging in their lives. </a:t>
            </a:r>
            <a:endParaRPr b="0" i="0" sz="1300" u="none" cap="none" strike="noStrike">
              <a:solidFill>
                <a:srgbClr val="1A171B"/>
              </a:solidFill>
              <a:latin typeface="Anuphan"/>
              <a:ea typeface="Anuphan"/>
              <a:cs typeface="Anuphan"/>
              <a:sym typeface="Anuphan"/>
            </a:endParaRPr>
          </a:p>
        </p:txBody>
      </p:sp>
      <p:sp>
        <p:nvSpPr>
          <p:cNvPr id="670" name="Google Shape;670;p10"/>
          <p:cNvSpPr txBox="1"/>
          <p:nvPr/>
        </p:nvSpPr>
        <p:spPr>
          <a:xfrm>
            <a:off x="677250" y="2915300"/>
            <a:ext cx="6894600" cy="16992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500"/>
              <a:buFont typeface="Arial"/>
              <a:buNone/>
            </a:pPr>
            <a:r>
              <a:t/>
            </a:r>
            <a:endParaRPr b="0" i="0" sz="1500" u="none" cap="none" strike="noStrike">
              <a:solidFill>
                <a:srgbClr val="000000"/>
              </a:solidFill>
              <a:latin typeface="Anuphan"/>
              <a:ea typeface="Anuphan"/>
              <a:cs typeface="Anuphan"/>
              <a:sym typeface="Anuphan"/>
            </a:endParaRPr>
          </a:p>
          <a:p>
            <a:pPr indent="-323850" lvl="0" marL="457200" marR="0" rtl="0" algn="l">
              <a:lnSpc>
                <a:spcPct val="115000"/>
              </a:lnSpc>
              <a:spcBef>
                <a:spcPts val="1200"/>
              </a:spcBef>
              <a:spcAft>
                <a:spcPts val="0"/>
              </a:spcAft>
              <a:buClr>
                <a:srgbClr val="000000"/>
              </a:buClr>
              <a:buSzPts val="1500"/>
              <a:buFont typeface="Anuphan"/>
              <a:buChar char="●"/>
            </a:pPr>
            <a:r>
              <a:rPr b="0" i="0" lang="en" sz="1300" u="none" cap="none" strike="noStrike">
                <a:solidFill>
                  <a:srgbClr val="000000"/>
                </a:solidFill>
                <a:latin typeface="Anuphan"/>
                <a:ea typeface="Anuphan"/>
                <a:cs typeface="Anuphan"/>
                <a:sym typeface="Anuphan"/>
              </a:rPr>
              <a:t>Unlike Discord, which is very general and unspecialized, our solution specifically targets academic collaboration by matching students based on detailed profiles and other academic goals</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Instead of a free-for-all environment, we tailor matches and people that would increase the likelihood of working together with the same goals</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Our solution focuses on continuous partnerships between people and groups</a:t>
            </a:r>
            <a:endParaRPr b="0" i="0" sz="1300" u="none" cap="none" strike="noStrike">
              <a:solidFill>
                <a:srgbClr val="000000"/>
              </a:solidFill>
              <a:latin typeface="Anuphan"/>
              <a:ea typeface="Anuphan"/>
              <a:cs typeface="Anuphan"/>
              <a:sym typeface="Anuphan"/>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1A171B"/>
              </a:solidFill>
              <a:latin typeface="Anuphan Medium"/>
              <a:ea typeface="Anuphan Medium"/>
              <a:cs typeface="Anuphan Medium"/>
              <a:sym typeface="Anuphan Medium"/>
            </a:endParaRPr>
          </a:p>
        </p:txBody>
      </p:sp>
      <p:sp>
        <p:nvSpPr>
          <p:cNvPr id="671" name="Google Shape;671;p10"/>
          <p:cNvSpPr txBox="1"/>
          <p:nvPr/>
        </p:nvSpPr>
        <p:spPr>
          <a:xfrm>
            <a:off x="719995" y="1268390"/>
            <a:ext cx="2848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1" lang="en" sz="1900" u="none" cap="none" strike="noStrike">
                <a:solidFill>
                  <a:srgbClr val="2A9D8F"/>
                </a:solidFill>
                <a:latin typeface="Roboto"/>
                <a:ea typeface="Roboto"/>
                <a:cs typeface="Roboto"/>
                <a:sym typeface="Roboto"/>
              </a:rPr>
              <a:t>Discord</a:t>
            </a:r>
            <a:endParaRPr b="1" i="0" sz="1800" u="none" cap="none" strike="noStrike">
              <a:solidFill>
                <a:srgbClr val="1A171B"/>
              </a:solidFill>
              <a:latin typeface="Manrope"/>
              <a:ea typeface="Manrope"/>
              <a:cs typeface="Manrope"/>
              <a:sym typeface="Manrope"/>
            </a:endParaRPr>
          </a:p>
        </p:txBody>
      </p:sp>
      <p:sp>
        <p:nvSpPr>
          <p:cNvPr id="672" name="Google Shape;672;p10"/>
          <p:cNvSpPr txBox="1"/>
          <p:nvPr/>
        </p:nvSpPr>
        <p:spPr>
          <a:xfrm>
            <a:off x="720000" y="57837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1A171B"/>
                </a:solidFill>
                <a:latin typeface="Manrope Medium"/>
                <a:ea typeface="Manrope Medium"/>
                <a:cs typeface="Manrope Medium"/>
                <a:sym typeface="Manrope Medium"/>
              </a:rPr>
              <a:t>Comparison #1</a:t>
            </a:r>
            <a:endParaRPr b="0" i="0" sz="3000" u="none" cap="none" strike="noStrike">
              <a:solidFill>
                <a:srgbClr val="1A171B"/>
              </a:solidFill>
              <a:latin typeface="Manrope Medium"/>
              <a:ea typeface="Manrope Medium"/>
              <a:cs typeface="Manrope Medium"/>
              <a:sym typeface="Manrope Medium"/>
            </a:endParaRPr>
          </a:p>
        </p:txBody>
      </p:sp>
      <p:pic>
        <p:nvPicPr>
          <p:cNvPr id="673" name="Google Shape;673;p10"/>
          <p:cNvPicPr preferRelativeResize="0"/>
          <p:nvPr/>
        </p:nvPicPr>
        <p:blipFill rotWithShape="1">
          <a:blip r:embed="rId3">
            <a:alphaModFix/>
          </a:blip>
          <a:srcRect b="0" l="0" r="0" t="0"/>
          <a:stretch/>
        </p:blipFill>
        <p:spPr>
          <a:xfrm>
            <a:off x="7233150" y="578372"/>
            <a:ext cx="1190851" cy="1190851"/>
          </a:xfrm>
          <a:prstGeom prst="rect">
            <a:avLst/>
          </a:prstGeom>
          <a:noFill/>
          <a:ln>
            <a:noFill/>
          </a:ln>
        </p:spPr>
      </p:pic>
      <p:grpSp>
        <p:nvGrpSpPr>
          <p:cNvPr id="674" name="Google Shape;674;p10"/>
          <p:cNvGrpSpPr/>
          <p:nvPr/>
        </p:nvGrpSpPr>
        <p:grpSpPr>
          <a:xfrm>
            <a:off x="2557554" y="2175420"/>
            <a:ext cx="551562" cy="572714"/>
            <a:chOff x="7517172" y="2437007"/>
            <a:chExt cx="364284" cy="361243"/>
          </a:xfrm>
        </p:grpSpPr>
        <p:sp>
          <p:nvSpPr>
            <p:cNvPr id="675" name="Google Shape;675;p10"/>
            <p:cNvSpPr/>
            <p:nvPr/>
          </p:nvSpPr>
          <p:spPr>
            <a:xfrm>
              <a:off x="7517172" y="2548499"/>
              <a:ext cx="164997" cy="78724"/>
            </a:xfrm>
            <a:custGeom>
              <a:rect b="b" l="l" r="r" t="t"/>
              <a:pathLst>
                <a:path extrusionOk="0" h="3003" w="6294">
                  <a:moveTo>
                    <a:pt x="6294" y="0"/>
                  </a:moveTo>
                  <a:lnTo>
                    <a:pt x="4923" y="116"/>
                  </a:lnTo>
                  <a:cubicBezTo>
                    <a:pt x="3118" y="260"/>
                    <a:pt x="1429" y="1040"/>
                    <a:pt x="144" y="2324"/>
                  </a:cubicBezTo>
                  <a:cubicBezTo>
                    <a:pt x="0" y="2469"/>
                    <a:pt x="87" y="2729"/>
                    <a:pt x="303" y="2743"/>
                  </a:cubicBezTo>
                  <a:lnTo>
                    <a:pt x="3277" y="3003"/>
                  </a:lnTo>
                  <a:lnTo>
                    <a:pt x="6294" y="0"/>
                  </a:ln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0"/>
            <p:cNvSpPr/>
            <p:nvPr/>
          </p:nvSpPr>
          <p:spPr>
            <a:xfrm>
              <a:off x="7690112" y="2635166"/>
              <a:ext cx="79117" cy="163084"/>
            </a:xfrm>
            <a:custGeom>
              <a:rect b="b" l="l" r="r" t="t"/>
              <a:pathLst>
                <a:path extrusionOk="0" h="6221" w="3018">
                  <a:moveTo>
                    <a:pt x="3017" y="0"/>
                  </a:moveTo>
                  <a:lnTo>
                    <a:pt x="0" y="3017"/>
                  </a:lnTo>
                  <a:lnTo>
                    <a:pt x="260" y="5991"/>
                  </a:lnTo>
                  <a:cubicBezTo>
                    <a:pt x="270" y="6134"/>
                    <a:pt x="387" y="6221"/>
                    <a:pt x="507" y="6221"/>
                  </a:cubicBezTo>
                  <a:cubicBezTo>
                    <a:pt x="568" y="6221"/>
                    <a:pt x="630" y="6198"/>
                    <a:pt x="679" y="6150"/>
                  </a:cubicBezTo>
                  <a:cubicBezTo>
                    <a:pt x="1963" y="4865"/>
                    <a:pt x="2743" y="3176"/>
                    <a:pt x="2887" y="1386"/>
                  </a:cubicBezTo>
                  <a:lnTo>
                    <a:pt x="3017" y="0"/>
                  </a:ln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0"/>
            <p:cNvSpPr/>
            <p:nvPr/>
          </p:nvSpPr>
          <p:spPr>
            <a:xfrm>
              <a:off x="7517172" y="2552274"/>
              <a:ext cx="118833" cy="69286"/>
            </a:xfrm>
            <a:custGeom>
              <a:rect b="b" l="l" r="r" t="t"/>
              <a:pathLst>
                <a:path extrusionOk="0" h="2643" w="4533">
                  <a:moveTo>
                    <a:pt x="4533" y="1"/>
                  </a:moveTo>
                  <a:cubicBezTo>
                    <a:pt x="2873" y="232"/>
                    <a:pt x="1328" y="982"/>
                    <a:pt x="144" y="2166"/>
                  </a:cubicBezTo>
                  <a:cubicBezTo>
                    <a:pt x="0" y="2325"/>
                    <a:pt x="87" y="2585"/>
                    <a:pt x="303" y="2599"/>
                  </a:cubicBezTo>
                  <a:lnTo>
                    <a:pt x="751" y="2642"/>
                  </a:lnTo>
                  <a:cubicBezTo>
                    <a:pt x="606" y="2541"/>
                    <a:pt x="592" y="2325"/>
                    <a:pt x="707" y="2209"/>
                  </a:cubicBezTo>
                  <a:cubicBezTo>
                    <a:pt x="1761" y="1141"/>
                    <a:pt x="3089" y="391"/>
                    <a:pt x="4533" y="1"/>
                  </a:cubicBezTo>
                  <a:close/>
                </a:path>
              </a:pathLst>
            </a:custGeom>
            <a:solidFill>
              <a:srgbClr val="D6DF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0"/>
            <p:cNvSpPr/>
            <p:nvPr/>
          </p:nvSpPr>
          <p:spPr>
            <a:xfrm>
              <a:off x="7690112" y="2699864"/>
              <a:ext cx="23095" cy="98385"/>
            </a:xfrm>
            <a:custGeom>
              <a:rect b="b" l="l" r="r" t="t"/>
              <a:pathLst>
                <a:path extrusionOk="0" h="3753" w="881">
                  <a:moveTo>
                    <a:pt x="549" y="1"/>
                  </a:moveTo>
                  <a:lnTo>
                    <a:pt x="0" y="549"/>
                  </a:lnTo>
                  <a:lnTo>
                    <a:pt x="260" y="3523"/>
                  </a:lnTo>
                  <a:cubicBezTo>
                    <a:pt x="270" y="3666"/>
                    <a:pt x="387" y="3753"/>
                    <a:pt x="511" y="3753"/>
                  </a:cubicBezTo>
                  <a:cubicBezTo>
                    <a:pt x="574" y="3753"/>
                    <a:pt x="639" y="3730"/>
                    <a:pt x="693" y="3682"/>
                  </a:cubicBezTo>
                  <a:cubicBezTo>
                    <a:pt x="751" y="3609"/>
                    <a:pt x="823" y="3552"/>
                    <a:pt x="881" y="3479"/>
                  </a:cubicBezTo>
                  <a:cubicBezTo>
                    <a:pt x="866" y="3451"/>
                    <a:pt x="852" y="3422"/>
                    <a:pt x="852" y="3378"/>
                  </a:cubicBezTo>
                  <a:lnTo>
                    <a:pt x="549" y="1"/>
                  </a:lnTo>
                  <a:close/>
                </a:path>
              </a:pathLst>
            </a:custGeom>
            <a:solidFill>
              <a:srgbClr val="D6DF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0"/>
            <p:cNvSpPr/>
            <p:nvPr/>
          </p:nvSpPr>
          <p:spPr>
            <a:xfrm>
              <a:off x="7585646" y="2437138"/>
              <a:ext cx="295128" cy="293608"/>
            </a:xfrm>
            <a:custGeom>
              <a:rect b="b" l="l" r="r" t="t"/>
              <a:pathLst>
                <a:path extrusionOk="0" h="11200" w="11258">
                  <a:moveTo>
                    <a:pt x="11038" y="0"/>
                  </a:moveTo>
                  <a:cubicBezTo>
                    <a:pt x="11025" y="0"/>
                    <a:pt x="11013" y="2"/>
                    <a:pt x="11001" y="4"/>
                  </a:cubicBezTo>
                  <a:lnTo>
                    <a:pt x="8619" y="697"/>
                  </a:lnTo>
                  <a:lnTo>
                    <a:pt x="6858" y="1217"/>
                  </a:lnTo>
                  <a:cubicBezTo>
                    <a:pt x="6713" y="1246"/>
                    <a:pt x="6583" y="1332"/>
                    <a:pt x="6482" y="1434"/>
                  </a:cubicBezTo>
                  <a:lnTo>
                    <a:pt x="88" y="7828"/>
                  </a:lnTo>
                  <a:cubicBezTo>
                    <a:pt x="1" y="7915"/>
                    <a:pt x="1" y="8045"/>
                    <a:pt x="88" y="8117"/>
                  </a:cubicBezTo>
                  <a:lnTo>
                    <a:pt x="1358" y="9402"/>
                  </a:lnTo>
                  <a:lnTo>
                    <a:pt x="1834" y="9864"/>
                  </a:lnTo>
                  <a:lnTo>
                    <a:pt x="3090" y="11134"/>
                  </a:lnTo>
                  <a:cubicBezTo>
                    <a:pt x="3141" y="11177"/>
                    <a:pt x="3198" y="11199"/>
                    <a:pt x="3256" y="11199"/>
                  </a:cubicBezTo>
                  <a:cubicBezTo>
                    <a:pt x="3314" y="11199"/>
                    <a:pt x="3372" y="11177"/>
                    <a:pt x="3422" y="11134"/>
                  </a:cubicBezTo>
                  <a:lnTo>
                    <a:pt x="6988" y="7554"/>
                  </a:lnTo>
                  <a:lnTo>
                    <a:pt x="9774" y="4768"/>
                  </a:lnTo>
                  <a:cubicBezTo>
                    <a:pt x="9889" y="4653"/>
                    <a:pt x="9976" y="4508"/>
                    <a:pt x="10034" y="4349"/>
                  </a:cubicBezTo>
                  <a:lnTo>
                    <a:pt x="11232" y="250"/>
                  </a:lnTo>
                  <a:cubicBezTo>
                    <a:pt x="11258" y="119"/>
                    <a:pt x="11154" y="0"/>
                    <a:pt x="11038" y="0"/>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0"/>
            <p:cNvSpPr/>
            <p:nvPr/>
          </p:nvSpPr>
          <p:spPr>
            <a:xfrm>
              <a:off x="7585646" y="2437400"/>
              <a:ext cx="295495" cy="219341"/>
            </a:xfrm>
            <a:custGeom>
              <a:rect b="b" l="l" r="r" t="t"/>
              <a:pathLst>
                <a:path extrusionOk="0" h="8367" w="11272">
                  <a:moveTo>
                    <a:pt x="11057" y="0"/>
                  </a:moveTo>
                  <a:cubicBezTo>
                    <a:pt x="11039" y="0"/>
                    <a:pt x="11020" y="3"/>
                    <a:pt x="11001" y="9"/>
                  </a:cubicBezTo>
                  <a:lnTo>
                    <a:pt x="6843" y="1221"/>
                  </a:lnTo>
                  <a:cubicBezTo>
                    <a:pt x="6713" y="1250"/>
                    <a:pt x="6583" y="1308"/>
                    <a:pt x="6482" y="1409"/>
                  </a:cubicBezTo>
                  <a:lnTo>
                    <a:pt x="73" y="7818"/>
                  </a:lnTo>
                  <a:cubicBezTo>
                    <a:pt x="1" y="7891"/>
                    <a:pt x="1" y="8035"/>
                    <a:pt x="73" y="8107"/>
                  </a:cubicBezTo>
                  <a:lnTo>
                    <a:pt x="333" y="8367"/>
                  </a:lnTo>
                  <a:lnTo>
                    <a:pt x="1069" y="7645"/>
                  </a:lnTo>
                  <a:lnTo>
                    <a:pt x="6814" y="1900"/>
                  </a:lnTo>
                  <a:cubicBezTo>
                    <a:pt x="6901" y="1813"/>
                    <a:pt x="7017" y="1741"/>
                    <a:pt x="7132" y="1712"/>
                  </a:cubicBezTo>
                  <a:lnTo>
                    <a:pt x="11160" y="543"/>
                  </a:lnTo>
                  <a:lnTo>
                    <a:pt x="11246" y="240"/>
                  </a:lnTo>
                  <a:cubicBezTo>
                    <a:pt x="11271" y="115"/>
                    <a:pt x="11177" y="0"/>
                    <a:pt x="11057" y="0"/>
                  </a:cubicBezTo>
                  <a:close/>
                </a:path>
              </a:pathLst>
            </a:custGeom>
            <a:solidFill>
              <a:srgbClr val="EFF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0"/>
            <p:cNvSpPr/>
            <p:nvPr/>
          </p:nvSpPr>
          <p:spPr>
            <a:xfrm>
              <a:off x="7734757" y="2520868"/>
              <a:ext cx="61710" cy="61710"/>
            </a:xfrm>
            <a:custGeom>
              <a:rect b="b" l="l" r="r" t="t"/>
              <a:pathLst>
                <a:path extrusionOk="0" h="2354" w="2354">
                  <a:moveTo>
                    <a:pt x="1170" y="1"/>
                  </a:moveTo>
                  <a:cubicBezTo>
                    <a:pt x="520" y="1"/>
                    <a:pt x="1" y="535"/>
                    <a:pt x="1" y="1184"/>
                  </a:cubicBezTo>
                  <a:cubicBezTo>
                    <a:pt x="1" y="1834"/>
                    <a:pt x="520" y="2354"/>
                    <a:pt x="1170" y="2354"/>
                  </a:cubicBezTo>
                  <a:cubicBezTo>
                    <a:pt x="1819" y="2354"/>
                    <a:pt x="2353" y="1834"/>
                    <a:pt x="2353" y="1184"/>
                  </a:cubicBezTo>
                  <a:cubicBezTo>
                    <a:pt x="2353" y="535"/>
                    <a:pt x="1819" y="1"/>
                    <a:pt x="1170" y="1"/>
                  </a:cubicBezTo>
                  <a:close/>
                </a:path>
              </a:pathLst>
            </a:custGeom>
            <a:solidFill>
              <a:srgbClr val="91A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0"/>
            <p:cNvSpPr/>
            <p:nvPr/>
          </p:nvSpPr>
          <p:spPr>
            <a:xfrm>
              <a:off x="7734757" y="2520790"/>
              <a:ext cx="38248" cy="61867"/>
            </a:xfrm>
            <a:custGeom>
              <a:rect b="b" l="l" r="r" t="t"/>
              <a:pathLst>
                <a:path extrusionOk="0" h="2360" w="1459">
                  <a:moveTo>
                    <a:pt x="1184" y="1"/>
                  </a:moveTo>
                  <a:cubicBezTo>
                    <a:pt x="544" y="1"/>
                    <a:pt x="1" y="516"/>
                    <a:pt x="1" y="1187"/>
                  </a:cubicBezTo>
                  <a:cubicBezTo>
                    <a:pt x="1" y="1856"/>
                    <a:pt x="541" y="2360"/>
                    <a:pt x="1179" y="2360"/>
                  </a:cubicBezTo>
                  <a:cubicBezTo>
                    <a:pt x="1271" y="2360"/>
                    <a:pt x="1364" y="2349"/>
                    <a:pt x="1458" y="2328"/>
                  </a:cubicBezTo>
                  <a:cubicBezTo>
                    <a:pt x="563" y="2111"/>
                    <a:pt x="246" y="1000"/>
                    <a:pt x="895" y="350"/>
                  </a:cubicBezTo>
                  <a:cubicBezTo>
                    <a:pt x="1054" y="191"/>
                    <a:pt x="1242" y="90"/>
                    <a:pt x="1458" y="32"/>
                  </a:cubicBezTo>
                  <a:cubicBezTo>
                    <a:pt x="1366" y="11"/>
                    <a:pt x="1274" y="1"/>
                    <a:pt x="1184" y="1"/>
                  </a:cubicBezTo>
                  <a:close/>
                </a:path>
              </a:pathLst>
            </a:custGeom>
            <a:solidFill>
              <a:srgbClr val="667A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0"/>
            <p:cNvSpPr/>
            <p:nvPr/>
          </p:nvSpPr>
          <p:spPr>
            <a:xfrm>
              <a:off x="7578096" y="2659362"/>
              <a:ext cx="79484" cy="78750"/>
            </a:xfrm>
            <a:custGeom>
              <a:rect b="b" l="l" r="r" t="t"/>
              <a:pathLst>
                <a:path extrusionOk="0" h="3004" w="3032">
                  <a:moveTo>
                    <a:pt x="780" y="1"/>
                  </a:moveTo>
                  <a:lnTo>
                    <a:pt x="116" y="679"/>
                  </a:lnTo>
                  <a:cubicBezTo>
                    <a:pt x="0" y="795"/>
                    <a:pt x="0" y="997"/>
                    <a:pt x="116" y="1112"/>
                  </a:cubicBezTo>
                  <a:lnTo>
                    <a:pt x="1011" y="2007"/>
                  </a:lnTo>
                  <a:lnTo>
                    <a:pt x="1920" y="2917"/>
                  </a:lnTo>
                  <a:cubicBezTo>
                    <a:pt x="1978" y="2975"/>
                    <a:pt x="2057" y="3004"/>
                    <a:pt x="2137" y="3004"/>
                  </a:cubicBezTo>
                  <a:cubicBezTo>
                    <a:pt x="2216" y="3004"/>
                    <a:pt x="2295" y="2975"/>
                    <a:pt x="2353" y="2917"/>
                  </a:cubicBezTo>
                  <a:lnTo>
                    <a:pt x="3032" y="2253"/>
                  </a:lnTo>
                  <a:lnTo>
                    <a:pt x="2151" y="1372"/>
                  </a:lnTo>
                  <a:lnTo>
                    <a:pt x="1675" y="896"/>
                  </a:lnTo>
                  <a:lnTo>
                    <a:pt x="780" y="1"/>
                  </a:lnTo>
                  <a:close/>
                </a:path>
              </a:pathLst>
            </a:custGeom>
            <a:solidFill>
              <a:srgbClr val="91A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0"/>
            <p:cNvSpPr/>
            <p:nvPr/>
          </p:nvSpPr>
          <p:spPr>
            <a:xfrm>
              <a:off x="7578096" y="2659755"/>
              <a:ext cx="31039" cy="34473"/>
            </a:xfrm>
            <a:custGeom>
              <a:rect b="b" l="l" r="r" t="t"/>
              <a:pathLst>
                <a:path extrusionOk="0" h="1315" w="1184">
                  <a:moveTo>
                    <a:pt x="780" y="0"/>
                  </a:moveTo>
                  <a:lnTo>
                    <a:pt x="116" y="664"/>
                  </a:lnTo>
                  <a:cubicBezTo>
                    <a:pt x="0" y="780"/>
                    <a:pt x="0" y="982"/>
                    <a:pt x="116" y="1097"/>
                  </a:cubicBezTo>
                  <a:lnTo>
                    <a:pt x="332" y="1314"/>
                  </a:lnTo>
                  <a:cubicBezTo>
                    <a:pt x="347" y="1242"/>
                    <a:pt x="376" y="1184"/>
                    <a:pt x="419" y="1141"/>
                  </a:cubicBezTo>
                  <a:lnTo>
                    <a:pt x="1184" y="390"/>
                  </a:lnTo>
                  <a:lnTo>
                    <a:pt x="780" y="0"/>
                  </a:lnTo>
                  <a:close/>
                </a:path>
              </a:pathLst>
            </a:custGeom>
            <a:solidFill>
              <a:srgbClr val="667A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0"/>
            <p:cNvSpPr/>
            <p:nvPr/>
          </p:nvSpPr>
          <p:spPr>
            <a:xfrm>
              <a:off x="7585646" y="2627196"/>
              <a:ext cx="104493" cy="103549"/>
            </a:xfrm>
            <a:custGeom>
              <a:rect b="b" l="l" r="r" t="t"/>
              <a:pathLst>
                <a:path extrusionOk="0" h="3950" w="3986">
                  <a:moveTo>
                    <a:pt x="665" y="1"/>
                  </a:moveTo>
                  <a:lnTo>
                    <a:pt x="88" y="578"/>
                  </a:lnTo>
                  <a:cubicBezTo>
                    <a:pt x="1" y="665"/>
                    <a:pt x="1" y="795"/>
                    <a:pt x="88" y="882"/>
                  </a:cubicBezTo>
                  <a:lnTo>
                    <a:pt x="1358" y="2152"/>
                  </a:lnTo>
                  <a:lnTo>
                    <a:pt x="1834" y="2628"/>
                  </a:lnTo>
                  <a:lnTo>
                    <a:pt x="3090" y="3884"/>
                  </a:lnTo>
                  <a:cubicBezTo>
                    <a:pt x="3141" y="3927"/>
                    <a:pt x="3198" y="3949"/>
                    <a:pt x="3256" y="3949"/>
                  </a:cubicBezTo>
                  <a:cubicBezTo>
                    <a:pt x="3314" y="3949"/>
                    <a:pt x="3372" y="3927"/>
                    <a:pt x="3422" y="3884"/>
                  </a:cubicBezTo>
                  <a:lnTo>
                    <a:pt x="3985" y="3321"/>
                  </a:lnTo>
                  <a:lnTo>
                    <a:pt x="2556" y="1906"/>
                  </a:lnTo>
                  <a:lnTo>
                    <a:pt x="2094" y="1430"/>
                  </a:lnTo>
                  <a:lnTo>
                    <a:pt x="665" y="1"/>
                  </a:lnTo>
                  <a:close/>
                </a:path>
              </a:pathLst>
            </a:custGeom>
            <a:solidFill>
              <a:srgbClr val="E6EB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0"/>
            <p:cNvSpPr/>
            <p:nvPr/>
          </p:nvSpPr>
          <p:spPr>
            <a:xfrm>
              <a:off x="7585646" y="2627196"/>
              <a:ext cx="28050" cy="29544"/>
            </a:xfrm>
            <a:custGeom>
              <a:rect b="b" l="l" r="r" t="t"/>
              <a:pathLst>
                <a:path extrusionOk="0" h="1127" w="1070">
                  <a:moveTo>
                    <a:pt x="665" y="1"/>
                  </a:moveTo>
                  <a:lnTo>
                    <a:pt x="88" y="578"/>
                  </a:lnTo>
                  <a:cubicBezTo>
                    <a:pt x="1" y="665"/>
                    <a:pt x="1" y="795"/>
                    <a:pt x="88" y="867"/>
                  </a:cubicBezTo>
                  <a:lnTo>
                    <a:pt x="347" y="1127"/>
                  </a:lnTo>
                  <a:lnTo>
                    <a:pt x="1069" y="405"/>
                  </a:lnTo>
                  <a:lnTo>
                    <a:pt x="665" y="1"/>
                  </a:lnTo>
                  <a:close/>
                </a:path>
              </a:pathLst>
            </a:custGeom>
            <a:solidFill>
              <a:srgbClr val="B6C5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0"/>
            <p:cNvSpPr/>
            <p:nvPr/>
          </p:nvSpPr>
          <p:spPr>
            <a:xfrm>
              <a:off x="7539874" y="2697505"/>
              <a:ext cx="32480" cy="29544"/>
            </a:xfrm>
            <a:custGeom>
              <a:rect b="b" l="l" r="r" t="t"/>
              <a:pathLst>
                <a:path extrusionOk="0" h="1127" w="1239">
                  <a:moveTo>
                    <a:pt x="939" y="1"/>
                  </a:moveTo>
                  <a:cubicBezTo>
                    <a:pt x="891" y="1"/>
                    <a:pt x="840" y="19"/>
                    <a:pt x="794" y="62"/>
                  </a:cubicBezTo>
                  <a:lnTo>
                    <a:pt x="87" y="769"/>
                  </a:lnTo>
                  <a:cubicBezTo>
                    <a:pt x="0" y="856"/>
                    <a:pt x="0" y="986"/>
                    <a:pt x="87" y="1072"/>
                  </a:cubicBezTo>
                  <a:cubicBezTo>
                    <a:pt x="130" y="1108"/>
                    <a:pt x="184" y="1126"/>
                    <a:pt x="237" y="1126"/>
                  </a:cubicBezTo>
                  <a:cubicBezTo>
                    <a:pt x="289" y="1126"/>
                    <a:pt x="339" y="1108"/>
                    <a:pt x="376" y="1072"/>
                  </a:cubicBezTo>
                  <a:lnTo>
                    <a:pt x="1083" y="365"/>
                  </a:lnTo>
                  <a:cubicBezTo>
                    <a:pt x="1239" y="209"/>
                    <a:pt x="1102" y="1"/>
                    <a:pt x="939" y="1"/>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0"/>
            <p:cNvSpPr/>
            <p:nvPr/>
          </p:nvSpPr>
          <p:spPr>
            <a:xfrm>
              <a:off x="7558041" y="2715515"/>
              <a:ext cx="32454" cy="29597"/>
            </a:xfrm>
            <a:custGeom>
              <a:rect b="b" l="l" r="r" t="t"/>
              <a:pathLst>
                <a:path extrusionOk="0" h="1129" w="1238">
                  <a:moveTo>
                    <a:pt x="937" y="1"/>
                  </a:moveTo>
                  <a:cubicBezTo>
                    <a:pt x="888" y="1"/>
                    <a:pt x="838" y="20"/>
                    <a:pt x="794" y="68"/>
                  </a:cubicBezTo>
                  <a:lnTo>
                    <a:pt x="87" y="775"/>
                  </a:lnTo>
                  <a:cubicBezTo>
                    <a:pt x="0" y="862"/>
                    <a:pt x="0" y="991"/>
                    <a:pt x="87" y="1064"/>
                  </a:cubicBezTo>
                  <a:cubicBezTo>
                    <a:pt x="123" y="1107"/>
                    <a:pt x="173" y="1129"/>
                    <a:pt x="226" y="1129"/>
                  </a:cubicBezTo>
                  <a:cubicBezTo>
                    <a:pt x="278" y="1129"/>
                    <a:pt x="332" y="1107"/>
                    <a:pt x="375" y="1064"/>
                  </a:cubicBezTo>
                  <a:lnTo>
                    <a:pt x="1083" y="356"/>
                  </a:lnTo>
                  <a:cubicBezTo>
                    <a:pt x="1238" y="212"/>
                    <a:pt x="1096" y="1"/>
                    <a:pt x="937" y="1"/>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0"/>
            <p:cNvSpPr/>
            <p:nvPr/>
          </p:nvSpPr>
          <p:spPr>
            <a:xfrm>
              <a:off x="7593982" y="2751639"/>
              <a:ext cx="32507" cy="29518"/>
            </a:xfrm>
            <a:custGeom>
              <a:rect b="b" l="l" r="r" t="t"/>
              <a:pathLst>
                <a:path extrusionOk="0" h="1126" w="1240">
                  <a:moveTo>
                    <a:pt x="939" y="0"/>
                  </a:moveTo>
                  <a:cubicBezTo>
                    <a:pt x="891" y="0"/>
                    <a:pt x="840" y="18"/>
                    <a:pt x="794" y="61"/>
                  </a:cubicBezTo>
                  <a:lnTo>
                    <a:pt x="87" y="768"/>
                  </a:lnTo>
                  <a:cubicBezTo>
                    <a:pt x="1" y="855"/>
                    <a:pt x="1" y="985"/>
                    <a:pt x="87" y="1071"/>
                  </a:cubicBezTo>
                  <a:cubicBezTo>
                    <a:pt x="130" y="1107"/>
                    <a:pt x="185" y="1126"/>
                    <a:pt x="237" y="1126"/>
                  </a:cubicBezTo>
                  <a:cubicBezTo>
                    <a:pt x="289" y="1126"/>
                    <a:pt x="340" y="1107"/>
                    <a:pt x="376" y="1071"/>
                  </a:cubicBezTo>
                  <a:lnTo>
                    <a:pt x="1083" y="364"/>
                  </a:lnTo>
                  <a:cubicBezTo>
                    <a:pt x="1239" y="208"/>
                    <a:pt x="1103" y="0"/>
                    <a:pt x="939" y="0"/>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0"/>
            <p:cNvSpPr/>
            <p:nvPr/>
          </p:nvSpPr>
          <p:spPr>
            <a:xfrm>
              <a:off x="7576208" y="2733629"/>
              <a:ext cx="32140" cy="29649"/>
            </a:xfrm>
            <a:custGeom>
              <a:rect b="b" l="l" r="r" t="t"/>
              <a:pathLst>
                <a:path extrusionOk="0" h="1131" w="1226">
                  <a:moveTo>
                    <a:pt x="932" y="1"/>
                  </a:moveTo>
                  <a:cubicBezTo>
                    <a:pt x="881" y="1"/>
                    <a:pt x="828" y="21"/>
                    <a:pt x="780" y="69"/>
                  </a:cubicBezTo>
                  <a:lnTo>
                    <a:pt x="72" y="777"/>
                  </a:lnTo>
                  <a:cubicBezTo>
                    <a:pt x="0" y="849"/>
                    <a:pt x="0" y="979"/>
                    <a:pt x="72" y="1066"/>
                  </a:cubicBezTo>
                  <a:cubicBezTo>
                    <a:pt x="116" y="1109"/>
                    <a:pt x="170" y="1130"/>
                    <a:pt x="224" y="1130"/>
                  </a:cubicBezTo>
                  <a:cubicBezTo>
                    <a:pt x="278" y="1130"/>
                    <a:pt x="332" y="1109"/>
                    <a:pt x="375" y="1066"/>
                  </a:cubicBezTo>
                  <a:lnTo>
                    <a:pt x="1083" y="358"/>
                  </a:lnTo>
                  <a:cubicBezTo>
                    <a:pt x="1225" y="205"/>
                    <a:pt x="1093" y="1"/>
                    <a:pt x="932" y="1"/>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0"/>
            <p:cNvSpPr/>
            <p:nvPr/>
          </p:nvSpPr>
          <p:spPr>
            <a:xfrm>
              <a:off x="7811567" y="2437033"/>
              <a:ext cx="69522" cy="68736"/>
            </a:xfrm>
            <a:custGeom>
              <a:rect b="b" l="l" r="r" t="t"/>
              <a:pathLst>
                <a:path extrusionOk="0" h="2622" w="2652">
                  <a:moveTo>
                    <a:pt x="2435" y="1"/>
                  </a:moveTo>
                  <a:cubicBezTo>
                    <a:pt x="2418" y="1"/>
                    <a:pt x="2400" y="3"/>
                    <a:pt x="2383" y="8"/>
                  </a:cubicBezTo>
                  <a:lnTo>
                    <a:pt x="1" y="701"/>
                  </a:lnTo>
                  <a:lnTo>
                    <a:pt x="1921" y="2621"/>
                  </a:lnTo>
                  <a:lnTo>
                    <a:pt x="2614" y="254"/>
                  </a:lnTo>
                  <a:cubicBezTo>
                    <a:pt x="2652" y="127"/>
                    <a:pt x="2556" y="1"/>
                    <a:pt x="2435" y="1"/>
                  </a:cubicBezTo>
                  <a:close/>
                </a:path>
              </a:pathLst>
            </a:custGeom>
            <a:solidFill>
              <a:srgbClr val="95A6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0"/>
            <p:cNvSpPr/>
            <p:nvPr/>
          </p:nvSpPr>
          <p:spPr>
            <a:xfrm>
              <a:off x="7811567" y="2437007"/>
              <a:ext cx="69889" cy="30147"/>
            </a:xfrm>
            <a:custGeom>
              <a:rect b="b" l="l" r="r" t="t"/>
              <a:pathLst>
                <a:path extrusionOk="0" h="1150" w="2666">
                  <a:moveTo>
                    <a:pt x="2440" y="1"/>
                  </a:moveTo>
                  <a:cubicBezTo>
                    <a:pt x="2421" y="1"/>
                    <a:pt x="2402" y="4"/>
                    <a:pt x="2383" y="9"/>
                  </a:cubicBezTo>
                  <a:lnTo>
                    <a:pt x="1603" y="240"/>
                  </a:lnTo>
                  <a:lnTo>
                    <a:pt x="1" y="702"/>
                  </a:lnTo>
                  <a:lnTo>
                    <a:pt x="448" y="1150"/>
                  </a:lnTo>
                  <a:lnTo>
                    <a:pt x="2542" y="544"/>
                  </a:lnTo>
                  <a:lnTo>
                    <a:pt x="2628" y="255"/>
                  </a:lnTo>
                  <a:cubicBezTo>
                    <a:pt x="2666" y="117"/>
                    <a:pt x="2562" y="1"/>
                    <a:pt x="2440" y="1"/>
                  </a:cubicBezTo>
                  <a:close/>
                </a:path>
              </a:pathLst>
            </a:custGeom>
            <a:solidFill>
              <a:srgbClr val="8598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0"/>
            <p:cNvSpPr/>
            <p:nvPr/>
          </p:nvSpPr>
          <p:spPr>
            <a:xfrm>
              <a:off x="7601165" y="2588975"/>
              <a:ext cx="127929" cy="126435"/>
            </a:xfrm>
            <a:custGeom>
              <a:rect b="b" l="l" r="r" t="t"/>
              <a:pathLst>
                <a:path extrusionOk="0" h="4823" w="4880">
                  <a:moveTo>
                    <a:pt x="4512" y="1"/>
                  </a:moveTo>
                  <a:cubicBezTo>
                    <a:pt x="4432" y="1"/>
                    <a:pt x="4353" y="30"/>
                    <a:pt x="4288" y="88"/>
                  </a:cubicBezTo>
                  <a:lnTo>
                    <a:pt x="116" y="4274"/>
                  </a:lnTo>
                  <a:cubicBezTo>
                    <a:pt x="1" y="4389"/>
                    <a:pt x="1" y="4577"/>
                    <a:pt x="116" y="4707"/>
                  </a:cubicBezTo>
                  <a:lnTo>
                    <a:pt x="145" y="4736"/>
                  </a:lnTo>
                  <a:cubicBezTo>
                    <a:pt x="210" y="4794"/>
                    <a:pt x="289" y="4822"/>
                    <a:pt x="369" y="4822"/>
                  </a:cubicBezTo>
                  <a:cubicBezTo>
                    <a:pt x="448" y="4822"/>
                    <a:pt x="528" y="4794"/>
                    <a:pt x="593" y="4736"/>
                  </a:cubicBezTo>
                  <a:lnTo>
                    <a:pt x="4764" y="564"/>
                  </a:lnTo>
                  <a:cubicBezTo>
                    <a:pt x="4880" y="434"/>
                    <a:pt x="4880" y="246"/>
                    <a:pt x="4764" y="131"/>
                  </a:cubicBezTo>
                  <a:lnTo>
                    <a:pt x="4736" y="88"/>
                  </a:lnTo>
                  <a:cubicBezTo>
                    <a:pt x="4671" y="30"/>
                    <a:pt x="4591" y="1"/>
                    <a:pt x="4512" y="1"/>
                  </a:cubicBez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0"/>
            <p:cNvSpPr/>
            <p:nvPr/>
          </p:nvSpPr>
          <p:spPr>
            <a:xfrm>
              <a:off x="7601165" y="2588975"/>
              <a:ext cx="127929" cy="126435"/>
            </a:xfrm>
            <a:custGeom>
              <a:rect b="b" l="l" r="r" t="t"/>
              <a:pathLst>
                <a:path extrusionOk="0" h="4823" w="4880">
                  <a:moveTo>
                    <a:pt x="4512" y="1"/>
                  </a:moveTo>
                  <a:cubicBezTo>
                    <a:pt x="4432" y="1"/>
                    <a:pt x="4353" y="30"/>
                    <a:pt x="4288" y="88"/>
                  </a:cubicBezTo>
                  <a:lnTo>
                    <a:pt x="116" y="4274"/>
                  </a:lnTo>
                  <a:cubicBezTo>
                    <a:pt x="1" y="4389"/>
                    <a:pt x="1" y="4577"/>
                    <a:pt x="116" y="4707"/>
                  </a:cubicBezTo>
                  <a:lnTo>
                    <a:pt x="145" y="4736"/>
                  </a:lnTo>
                  <a:cubicBezTo>
                    <a:pt x="210" y="4794"/>
                    <a:pt x="289" y="4822"/>
                    <a:pt x="369" y="4822"/>
                  </a:cubicBezTo>
                  <a:cubicBezTo>
                    <a:pt x="448" y="4822"/>
                    <a:pt x="528" y="4794"/>
                    <a:pt x="593" y="4736"/>
                  </a:cubicBezTo>
                  <a:lnTo>
                    <a:pt x="4764" y="564"/>
                  </a:lnTo>
                  <a:cubicBezTo>
                    <a:pt x="4880" y="434"/>
                    <a:pt x="4880" y="246"/>
                    <a:pt x="4764" y="131"/>
                  </a:cubicBezTo>
                  <a:lnTo>
                    <a:pt x="4736" y="88"/>
                  </a:lnTo>
                  <a:cubicBezTo>
                    <a:pt x="4671" y="30"/>
                    <a:pt x="4591" y="1"/>
                    <a:pt x="4512" y="1"/>
                  </a:cubicBez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0"/>
            <p:cNvSpPr/>
            <p:nvPr/>
          </p:nvSpPr>
          <p:spPr>
            <a:xfrm>
              <a:off x="7600798" y="2589080"/>
              <a:ext cx="126409" cy="126330"/>
            </a:xfrm>
            <a:custGeom>
              <a:rect b="b" l="l" r="r" t="t"/>
              <a:pathLst>
                <a:path extrusionOk="0" h="4819" w="4822">
                  <a:moveTo>
                    <a:pt x="4531" y="1"/>
                  </a:moveTo>
                  <a:cubicBezTo>
                    <a:pt x="4450" y="1"/>
                    <a:pt x="4367" y="33"/>
                    <a:pt x="4302" y="98"/>
                  </a:cubicBezTo>
                  <a:lnTo>
                    <a:pt x="130" y="4255"/>
                  </a:lnTo>
                  <a:cubicBezTo>
                    <a:pt x="0" y="4385"/>
                    <a:pt x="0" y="4587"/>
                    <a:pt x="130" y="4703"/>
                  </a:cubicBezTo>
                  <a:lnTo>
                    <a:pt x="145" y="4732"/>
                  </a:lnTo>
                  <a:cubicBezTo>
                    <a:pt x="202" y="4790"/>
                    <a:pt x="289" y="4818"/>
                    <a:pt x="376" y="4818"/>
                  </a:cubicBezTo>
                  <a:cubicBezTo>
                    <a:pt x="289" y="4688"/>
                    <a:pt x="318" y="4530"/>
                    <a:pt x="419" y="4429"/>
                  </a:cubicBezTo>
                  <a:lnTo>
                    <a:pt x="4591" y="271"/>
                  </a:lnTo>
                  <a:cubicBezTo>
                    <a:pt x="4649" y="199"/>
                    <a:pt x="4735" y="170"/>
                    <a:pt x="4822" y="170"/>
                  </a:cubicBezTo>
                  <a:cubicBezTo>
                    <a:pt x="4807" y="156"/>
                    <a:pt x="4793" y="127"/>
                    <a:pt x="4764" y="112"/>
                  </a:cubicBezTo>
                  <a:lnTo>
                    <a:pt x="4750" y="98"/>
                  </a:lnTo>
                  <a:cubicBezTo>
                    <a:pt x="4692" y="33"/>
                    <a:pt x="4612" y="1"/>
                    <a:pt x="4531" y="1"/>
                  </a:cubicBezTo>
                  <a:close/>
                </a:path>
              </a:pathLst>
            </a:custGeom>
            <a:solidFill>
              <a:srgbClr val="D6DF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
          <p:cNvSpPr txBox="1"/>
          <p:nvPr/>
        </p:nvSpPr>
        <p:spPr>
          <a:xfrm>
            <a:off x="720000" y="2260075"/>
            <a:ext cx="3932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 sz="1700" u="none" cap="none" strike="noStrike">
                <a:solidFill>
                  <a:srgbClr val="2A9D8F"/>
                </a:solidFill>
                <a:latin typeface="Roboto"/>
                <a:ea typeface="Roboto"/>
                <a:cs typeface="Roboto"/>
                <a:sym typeface="Roboto"/>
              </a:rPr>
              <a:t>What works from our problem domain?</a:t>
            </a:r>
            <a:endParaRPr b="1" i="0" sz="1200" u="none" cap="none" strike="noStrike">
              <a:solidFill>
                <a:srgbClr val="1A171B"/>
              </a:solidFill>
              <a:latin typeface="Anuphan"/>
              <a:ea typeface="Anuphan"/>
              <a:cs typeface="Anuphan"/>
              <a:sym typeface="Anuphan"/>
            </a:endParaRPr>
          </a:p>
        </p:txBody>
      </p:sp>
      <p:sp>
        <p:nvSpPr>
          <p:cNvPr id="701" name="Google Shape;701;p11"/>
          <p:cNvSpPr txBox="1"/>
          <p:nvPr/>
        </p:nvSpPr>
        <p:spPr>
          <a:xfrm>
            <a:off x="720000" y="1572250"/>
            <a:ext cx="68091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191919"/>
                </a:solidFill>
                <a:latin typeface="Anuphan"/>
                <a:ea typeface="Anuphan"/>
                <a:cs typeface="Anuphan"/>
                <a:sym typeface="Anuphan"/>
              </a:rPr>
              <a:t>Mission statement</a:t>
            </a:r>
            <a:r>
              <a:rPr b="0" i="0" lang="en" sz="1300" u="none" cap="none" strike="noStrike">
                <a:solidFill>
                  <a:srgbClr val="191919"/>
                </a:solidFill>
                <a:latin typeface="Anuphan"/>
                <a:ea typeface="Anuphan"/>
                <a:cs typeface="Anuphan"/>
                <a:sym typeface="Anuphan"/>
              </a:rPr>
              <a:t>: </a:t>
            </a:r>
            <a:r>
              <a:rPr b="0" i="0" lang="en" sz="1300" u="none" cap="none" strike="noStrike">
                <a:solidFill>
                  <a:srgbClr val="000000"/>
                </a:solidFill>
                <a:latin typeface="Arial"/>
                <a:ea typeface="Arial"/>
                <a:cs typeface="Arial"/>
                <a:sym typeface="Arial"/>
              </a:rPr>
              <a:t>Matches students looking for romantic/platonic partners within the same university/ college based on a personality questionnaire filled individually.</a:t>
            </a:r>
            <a:endParaRPr b="0" i="0" sz="1500" u="none" cap="none" strike="noStrike">
              <a:solidFill>
                <a:srgbClr val="1A171B"/>
              </a:solidFill>
              <a:latin typeface="Anuphan"/>
              <a:ea typeface="Anuphan"/>
              <a:cs typeface="Anuphan"/>
              <a:sym typeface="Anuphan"/>
            </a:endParaRPr>
          </a:p>
        </p:txBody>
      </p:sp>
      <p:sp>
        <p:nvSpPr>
          <p:cNvPr id="702" name="Google Shape;702;p11"/>
          <p:cNvSpPr txBox="1"/>
          <p:nvPr/>
        </p:nvSpPr>
        <p:spPr>
          <a:xfrm>
            <a:off x="374600" y="3284125"/>
            <a:ext cx="4543500" cy="19872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Anuphan"/>
              <a:ea typeface="Anuphan"/>
              <a:cs typeface="Anuphan"/>
              <a:sym typeface="Anuphan"/>
            </a:endParaRPr>
          </a:p>
          <a:p>
            <a:pPr indent="-304800" lvl="0" marL="457200" marR="0" rtl="0" algn="l">
              <a:lnSpc>
                <a:spcPct val="115000"/>
              </a:lnSpc>
              <a:spcBef>
                <a:spcPts val="1200"/>
              </a:spcBef>
              <a:spcAft>
                <a:spcPts val="0"/>
              </a:spcAft>
              <a:buClr>
                <a:srgbClr val="000000"/>
              </a:buClr>
              <a:buSzPts val="1200"/>
              <a:buFont typeface="Anuphan"/>
              <a:buChar char="●"/>
            </a:pPr>
            <a:r>
              <a:rPr b="0" i="0" lang="en" sz="1200" u="none" cap="none" strike="noStrike">
                <a:solidFill>
                  <a:srgbClr val="000000"/>
                </a:solidFill>
                <a:latin typeface="Anuphan"/>
                <a:ea typeface="Anuphan"/>
                <a:cs typeface="Anuphan"/>
                <a:sym typeface="Anuphan"/>
              </a:rPr>
              <a:t>Marriage Pact allows users to match users with similar values, interests and personalities, increasing the chance they will get along</a:t>
            </a:r>
            <a:endParaRPr b="0" i="0" sz="1200" u="none" cap="none" strike="noStrike">
              <a:solidFill>
                <a:srgbClr val="000000"/>
              </a:solidFill>
              <a:latin typeface="Anuphan"/>
              <a:ea typeface="Anuphan"/>
              <a:cs typeface="Anuphan"/>
              <a:sym typeface="Anuphan"/>
            </a:endParaRPr>
          </a:p>
          <a:p>
            <a:pPr indent="-304800" lvl="0" marL="457200" marR="0" rtl="0" algn="l">
              <a:lnSpc>
                <a:spcPct val="115000"/>
              </a:lnSpc>
              <a:spcBef>
                <a:spcPts val="0"/>
              </a:spcBef>
              <a:spcAft>
                <a:spcPts val="0"/>
              </a:spcAft>
              <a:buClr>
                <a:srgbClr val="000000"/>
              </a:buClr>
              <a:buSzPts val="1200"/>
              <a:buFont typeface="Anuphan"/>
              <a:buChar char="●"/>
            </a:pPr>
            <a:r>
              <a:rPr b="0" i="0" lang="en" sz="1200" u="none" cap="none" strike="noStrike">
                <a:solidFill>
                  <a:srgbClr val="000000"/>
                </a:solidFill>
                <a:latin typeface="Anuphan"/>
                <a:ea typeface="Anuphan"/>
                <a:cs typeface="Anuphan"/>
                <a:sym typeface="Anuphan"/>
              </a:rPr>
              <a:t>Questionnaire format allows a personalized, tailored experience </a:t>
            </a:r>
            <a:endParaRPr b="0" i="0" sz="1200" u="none" cap="none" strike="noStrike">
              <a:solidFill>
                <a:srgbClr val="000000"/>
              </a:solidFill>
              <a:latin typeface="Anuphan"/>
              <a:ea typeface="Anuphan"/>
              <a:cs typeface="Anuphan"/>
              <a:sym typeface="Anuphan"/>
            </a:endParaRPr>
          </a:p>
          <a:p>
            <a:pPr indent="-304800" lvl="0" marL="457200" marR="0" rtl="0" algn="l">
              <a:lnSpc>
                <a:spcPct val="115000"/>
              </a:lnSpc>
              <a:spcBef>
                <a:spcPts val="0"/>
              </a:spcBef>
              <a:spcAft>
                <a:spcPts val="0"/>
              </a:spcAft>
              <a:buClr>
                <a:srgbClr val="000000"/>
              </a:buClr>
              <a:buSzPts val="1200"/>
              <a:buFont typeface="Anuphan"/>
              <a:buChar char="●"/>
            </a:pPr>
            <a:r>
              <a:rPr b="0" i="0" lang="en" sz="1200" u="none" cap="none" strike="noStrike">
                <a:solidFill>
                  <a:srgbClr val="000000"/>
                </a:solidFill>
                <a:latin typeface="Anuphan"/>
                <a:ea typeface="Anuphan"/>
                <a:cs typeface="Anuphan"/>
                <a:sym typeface="Anuphan"/>
              </a:rPr>
              <a:t>Artificial-Intelligence for optimal pairings of student profiles</a:t>
            </a:r>
            <a:endParaRPr b="0" i="0" sz="1200" u="none" cap="none" strike="noStrike">
              <a:solidFill>
                <a:srgbClr val="000000"/>
              </a:solidFill>
              <a:latin typeface="Anuphan"/>
              <a:ea typeface="Anuphan"/>
              <a:cs typeface="Anuphan"/>
              <a:sym typeface="Anuphan"/>
            </a:endParaRPr>
          </a:p>
          <a:p>
            <a:pPr indent="-304800" lvl="0" marL="457200" marR="0" rtl="0" algn="l">
              <a:lnSpc>
                <a:spcPct val="115000"/>
              </a:lnSpc>
              <a:spcBef>
                <a:spcPts val="0"/>
              </a:spcBef>
              <a:spcAft>
                <a:spcPts val="0"/>
              </a:spcAft>
              <a:buClr>
                <a:srgbClr val="000000"/>
              </a:buClr>
              <a:buSzPts val="1200"/>
              <a:buFont typeface="Anuphan"/>
              <a:buChar char="●"/>
            </a:pPr>
            <a:r>
              <a:rPr b="0" i="0" lang="en" sz="1200" u="none" cap="none" strike="noStrike">
                <a:solidFill>
                  <a:srgbClr val="000000"/>
                </a:solidFill>
                <a:latin typeface="Anuphan"/>
                <a:ea typeface="Anuphan"/>
                <a:cs typeface="Anuphan"/>
                <a:sym typeface="Anuphan"/>
              </a:rPr>
              <a:t>Users motivated by the possibility of matching with new, promising people as well as already existing crushes</a:t>
            </a:r>
            <a:endParaRPr b="0" i="0" sz="1200" u="none" cap="none" strike="noStrike">
              <a:solidFill>
                <a:srgbClr val="000000"/>
              </a:solidFill>
              <a:latin typeface="Anuphan"/>
              <a:ea typeface="Anuphan"/>
              <a:cs typeface="Anuphan"/>
              <a:sym typeface="Anuphan"/>
            </a:endParaRPr>
          </a:p>
          <a:p>
            <a:pPr indent="-304800" lvl="0" marL="457200" marR="0" rtl="0" algn="l">
              <a:lnSpc>
                <a:spcPct val="115000"/>
              </a:lnSpc>
              <a:spcBef>
                <a:spcPts val="0"/>
              </a:spcBef>
              <a:spcAft>
                <a:spcPts val="0"/>
              </a:spcAft>
              <a:buClr>
                <a:srgbClr val="000000"/>
              </a:buClr>
              <a:buSzPts val="1200"/>
              <a:buFont typeface="Anuphan"/>
              <a:buChar char="●"/>
            </a:pPr>
            <a:r>
              <a:rPr b="0" i="0" lang="en" sz="1200" u="none" cap="none" strike="noStrike">
                <a:solidFill>
                  <a:srgbClr val="000000"/>
                </a:solidFill>
                <a:latin typeface="Anuphan"/>
                <a:ea typeface="Anuphan"/>
                <a:cs typeface="Anuphan"/>
                <a:sym typeface="Anuphan"/>
              </a:rPr>
              <a:t>Gamified, multi-step match announcement created a big hype on campus</a:t>
            </a:r>
            <a:endParaRPr b="0" i="0" sz="1200" u="none" cap="none" strike="noStrike">
              <a:solidFill>
                <a:srgbClr val="000000"/>
              </a:solidFill>
              <a:latin typeface="Anuphan"/>
              <a:ea typeface="Anuphan"/>
              <a:cs typeface="Anuphan"/>
              <a:sym typeface="Anuphan"/>
            </a:endParaRPr>
          </a:p>
        </p:txBody>
      </p:sp>
      <p:sp>
        <p:nvSpPr>
          <p:cNvPr id="703" name="Google Shape;703;p11"/>
          <p:cNvSpPr txBox="1"/>
          <p:nvPr/>
        </p:nvSpPr>
        <p:spPr>
          <a:xfrm>
            <a:off x="719995" y="1268390"/>
            <a:ext cx="2848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1" lang="en" sz="1900" u="none" cap="none" strike="noStrike">
                <a:solidFill>
                  <a:srgbClr val="2A9D8F"/>
                </a:solidFill>
                <a:latin typeface="Roboto"/>
                <a:ea typeface="Roboto"/>
                <a:cs typeface="Roboto"/>
                <a:sym typeface="Roboto"/>
              </a:rPr>
              <a:t>Marriage Pact</a:t>
            </a:r>
            <a:endParaRPr b="1" i="0" sz="1800" u="none" cap="none" strike="noStrike">
              <a:solidFill>
                <a:srgbClr val="1A171B"/>
              </a:solidFill>
              <a:latin typeface="Manrope"/>
              <a:ea typeface="Manrope"/>
              <a:cs typeface="Manrope"/>
              <a:sym typeface="Manrope"/>
            </a:endParaRPr>
          </a:p>
        </p:txBody>
      </p:sp>
      <p:sp>
        <p:nvSpPr>
          <p:cNvPr id="704" name="Google Shape;704;p11"/>
          <p:cNvSpPr txBox="1"/>
          <p:nvPr/>
        </p:nvSpPr>
        <p:spPr>
          <a:xfrm>
            <a:off x="5357403" y="2268900"/>
            <a:ext cx="43194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1" lang="en" sz="1700" u="none" cap="none" strike="noStrike">
                <a:solidFill>
                  <a:srgbClr val="2A9D8F"/>
                </a:solidFill>
                <a:latin typeface="Roboto"/>
                <a:ea typeface="Roboto"/>
                <a:cs typeface="Roboto"/>
                <a:sym typeface="Roboto"/>
              </a:rPr>
              <a:t>What doesn’t work? </a:t>
            </a:r>
            <a:endParaRPr b="0" i="0" sz="1200" u="none" cap="none" strike="noStrike">
              <a:solidFill>
                <a:srgbClr val="1A171B"/>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A171B"/>
              </a:solidFill>
              <a:latin typeface="Anuphan"/>
              <a:ea typeface="Anuphan"/>
              <a:cs typeface="Anuphan"/>
              <a:sym typeface="Anuphan"/>
            </a:endParaRPr>
          </a:p>
        </p:txBody>
      </p:sp>
      <p:sp>
        <p:nvSpPr>
          <p:cNvPr id="705" name="Google Shape;705;p11"/>
          <p:cNvSpPr txBox="1"/>
          <p:nvPr/>
        </p:nvSpPr>
        <p:spPr>
          <a:xfrm>
            <a:off x="720000" y="57837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1A171B"/>
                </a:solidFill>
                <a:latin typeface="Manrope Medium"/>
                <a:ea typeface="Manrope Medium"/>
                <a:cs typeface="Manrope Medium"/>
                <a:sym typeface="Manrope Medium"/>
              </a:rPr>
              <a:t>Comparison #2</a:t>
            </a:r>
            <a:endParaRPr b="0" i="0" sz="3000" u="none" cap="none" strike="noStrike">
              <a:solidFill>
                <a:srgbClr val="1A171B"/>
              </a:solidFill>
              <a:latin typeface="Manrope Medium"/>
              <a:ea typeface="Manrope Medium"/>
              <a:cs typeface="Manrope Medium"/>
              <a:sym typeface="Manrope Medium"/>
            </a:endParaRPr>
          </a:p>
        </p:txBody>
      </p:sp>
      <p:grpSp>
        <p:nvGrpSpPr>
          <p:cNvPr id="706" name="Google Shape;706;p11"/>
          <p:cNvGrpSpPr/>
          <p:nvPr/>
        </p:nvGrpSpPr>
        <p:grpSpPr>
          <a:xfrm>
            <a:off x="4652394" y="2171088"/>
            <a:ext cx="600963" cy="572717"/>
            <a:chOff x="6086331" y="2905337"/>
            <a:chExt cx="364441" cy="364834"/>
          </a:xfrm>
        </p:grpSpPr>
        <p:sp>
          <p:nvSpPr>
            <p:cNvPr id="707" name="Google Shape;707;p11"/>
            <p:cNvSpPr/>
            <p:nvPr/>
          </p:nvSpPr>
          <p:spPr>
            <a:xfrm>
              <a:off x="6086331" y="2905337"/>
              <a:ext cx="277407" cy="277433"/>
            </a:xfrm>
            <a:custGeom>
              <a:rect b="b" l="l" r="r" t="t"/>
              <a:pathLst>
                <a:path extrusionOk="0" h="10583" w="10582">
                  <a:moveTo>
                    <a:pt x="4952" y="1"/>
                  </a:moveTo>
                  <a:cubicBezTo>
                    <a:pt x="4735" y="1"/>
                    <a:pt x="4533" y="160"/>
                    <a:pt x="4490" y="391"/>
                  </a:cubicBezTo>
                  <a:lnTo>
                    <a:pt x="4245" y="1589"/>
                  </a:lnTo>
                  <a:cubicBezTo>
                    <a:pt x="3956" y="1675"/>
                    <a:pt x="3667" y="1791"/>
                    <a:pt x="3407" y="1935"/>
                  </a:cubicBezTo>
                  <a:lnTo>
                    <a:pt x="2382" y="1257"/>
                  </a:lnTo>
                  <a:cubicBezTo>
                    <a:pt x="2303" y="1202"/>
                    <a:pt x="2210" y="1175"/>
                    <a:pt x="2117" y="1175"/>
                  </a:cubicBezTo>
                  <a:cubicBezTo>
                    <a:pt x="1992" y="1175"/>
                    <a:pt x="1867" y="1223"/>
                    <a:pt x="1776" y="1315"/>
                  </a:cubicBezTo>
                  <a:lnTo>
                    <a:pt x="1314" y="1791"/>
                  </a:lnTo>
                  <a:cubicBezTo>
                    <a:pt x="1155" y="1950"/>
                    <a:pt x="1127" y="2195"/>
                    <a:pt x="1256" y="2397"/>
                  </a:cubicBezTo>
                  <a:lnTo>
                    <a:pt x="1935" y="3408"/>
                  </a:lnTo>
                  <a:cubicBezTo>
                    <a:pt x="1776" y="3668"/>
                    <a:pt x="1661" y="3956"/>
                    <a:pt x="1589" y="4259"/>
                  </a:cubicBezTo>
                  <a:lnTo>
                    <a:pt x="376" y="4490"/>
                  </a:lnTo>
                  <a:cubicBezTo>
                    <a:pt x="159" y="4534"/>
                    <a:pt x="1" y="4736"/>
                    <a:pt x="1" y="4967"/>
                  </a:cubicBezTo>
                  <a:lnTo>
                    <a:pt x="1" y="5616"/>
                  </a:lnTo>
                  <a:cubicBezTo>
                    <a:pt x="1" y="5847"/>
                    <a:pt x="159" y="6049"/>
                    <a:pt x="376" y="6093"/>
                  </a:cubicBezTo>
                  <a:lnTo>
                    <a:pt x="1589" y="6338"/>
                  </a:lnTo>
                  <a:cubicBezTo>
                    <a:pt x="1661" y="6627"/>
                    <a:pt x="1776" y="6915"/>
                    <a:pt x="1935" y="7175"/>
                  </a:cubicBezTo>
                  <a:lnTo>
                    <a:pt x="1256" y="8200"/>
                  </a:lnTo>
                  <a:cubicBezTo>
                    <a:pt x="1127" y="8388"/>
                    <a:pt x="1155" y="8633"/>
                    <a:pt x="1314" y="8807"/>
                  </a:cubicBezTo>
                  <a:lnTo>
                    <a:pt x="1776" y="9268"/>
                  </a:lnTo>
                  <a:cubicBezTo>
                    <a:pt x="1867" y="9360"/>
                    <a:pt x="1992" y="9408"/>
                    <a:pt x="2117" y="9408"/>
                  </a:cubicBezTo>
                  <a:cubicBezTo>
                    <a:pt x="2210" y="9408"/>
                    <a:pt x="2303" y="9381"/>
                    <a:pt x="2382" y="9326"/>
                  </a:cubicBezTo>
                  <a:lnTo>
                    <a:pt x="3407" y="8648"/>
                  </a:lnTo>
                  <a:cubicBezTo>
                    <a:pt x="3667" y="8792"/>
                    <a:pt x="3956" y="8908"/>
                    <a:pt x="4245" y="8994"/>
                  </a:cubicBezTo>
                  <a:lnTo>
                    <a:pt x="4490" y="10192"/>
                  </a:lnTo>
                  <a:cubicBezTo>
                    <a:pt x="4533" y="10423"/>
                    <a:pt x="4735" y="10582"/>
                    <a:pt x="4952" y="10582"/>
                  </a:cubicBezTo>
                  <a:lnTo>
                    <a:pt x="5616" y="10582"/>
                  </a:lnTo>
                  <a:cubicBezTo>
                    <a:pt x="5847" y="10582"/>
                    <a:pt x="6035" y="10423"/>
                    <a:pt x="6078" y="10192"/>
                  </a:cubicBezTo>
                  <a:lnTo>
                    <a:pt x="6323" y="8994"/>
                  </a:lnTo>
                  <a:cubicBezTo>
                    <a:pt x="6612" y="8908"/>
                    <a:pt x="6901" y="8792"/>
                    <a:pt x="7175" y="8648"/>
                  </a:cubicBezTo>
                  <a:lnTo>
                    <a:pt x="8186" y="9326"/>
                  </a:lnTo>
                  <a:cubicBezTo>
                    <a:pt x="8265" y="9381"/>
                    <a:pt x="8358" y="9408"/>
                    <a:pt x="8451" y="9408"/>
                  </a:cubicBezTo>
                  <a:cubicBezTo>
                    <a:pt x="8576" y="9408"/>
                    <a:pt x="8701" y="9360"/>
                    <a:pt x="8792" y="9268"/>
                  </a:cubicBezTo>
                  <a:lnTo>
                    <a:pt x="9254" y="8807"/>
                  </a:lnTo>
                  <a:cubicBezTo>
                    <a:pt x="9413" y="8633"/>
                    <a:pt x="9441" y="8388"/>
                    <a:pt x="9311" y="8200"/>
                  </a:cubicBezTo>
                  <a:lnTo>
                    <a:pt x="8633" y="7175"/>
                  </a:lnTo>
                  <a:cubicBezTo>
                    <a:pt x="8792" y="6915"/>
                    <a:pt x="8907" y="6627"/>
                    <a:pt x="8994" y="6338"/>
                  </a:cubicBezTo>
                  <a:lnTo>
                    <a:pt x="10192" y="6093"/>
                  </a:lnTo>
                  <a:cubicBezTo>
                    <a:pt x="10409" y="6049"/>
                    <a:pt x="10567" y="5847"/>
                    <a:pt x="10582" y="5616"/>
                  </a:cubicBezTo>
                  <a:lnTo>
                    <a:pt x="10582" y="4967"/>
                  </a:lnTo>
                  <a:cubicBezTo>
                    <a:pt x="10567" y="4736"/>
                    <a:pt x="10409" y="4534"/>
                    <a:pt x="10192" y="4490"/>
                  </a:cubicBezTo>
                  <a:lnTo>
                    <a:pt x="8994" y="4259"/>
                  </a:lnTo>
                  <a:cubicBezTo>
                    <a:pt x="8907" y="3956"/>
                    <a:pt x="8792" y="3682"/>
                    <a:pt x="8647" y="3408"/>
                  </a:cubicBezTo>
                  <a:lnTo>
                    <a:pt x="9311" y="2397"/>
                  </a:lnTo>
                  <a:cubicBezTo>
                    <a:pt x="9441" y="2195"/>
                    <a:pt x="9413" y="1950"/>
                    <a:pt x="9254" y="1791"/>
                  </a:cubicBezTo>
                  <a:lnTo>
                    <a:pt x="8792" y="1315"/>
                  </a:lnTo>
                  <a:cubicBezTo>
                    <a:pt x="8701" y="1223"/>
                    <a:pt x="8576" y="1175"/>
                    <a:pt x="8451" y="1175"/>
                  </a:cubicBezTo>
                  <a:cubicBezTo>
                    <a:pt x="8358" y="1175"/>
                    <a:pt x="8265" y="1202"/>
                    <a:pt x="8186" y="1257"/>
                  </a:cubicBezTo>
                  <a:lnTo>
                    <a:pt x="7175" y="1935"/>
                  </a:lnTo>
                  <a:cubicBezTo>
                    <a:pt x="6901" y="1791"/>
                    <a:pt x="6612" y="1675"/>
                    <a:pt x="6323" y="1589"/>
                  </a:cubicBezTo>
                  <a:lnTo>
                    <a:pt x="6078" y="391"/>
                  </a:lnTo>
                  <a:cubicBezTo>
                    <a:pt x="6035" y="160"/>
                    <a:pt x="5847" y="1"/>
                    <a:pt x="5616" y="1"/>
                  </a:cubicBezTo>
                  <a:close/>
                </a:path>
              </a:pathLst>
            </a:custGeom>
            <a:solidFill>
              <a:srgbClr val="C2C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1"/>
            <p:cNvSpPr/>
            <p:nvPr/>
          </p:nvSpPr>
          <p:spPr>
            <a:xfrm>
              <a:off x="6143480" y="2983301"/>
              <a:ext cx="142321" cy="121821"/>
            </a:xfrm>
            <a:custGeom>
              <a:rect b="b" l="l" r="r" t="t"/>
              <a:pathLst>
                <a:path extrusionOk="0" h="4647" w="5429">
                  <a:moveTo>
                    <a:pt x="3104" y="1"/>
                  </a:moveTo>
                  <a:cubicBezTo>
                    <a:pt x="1040" y="1"/>
                    <a:pt x="0" y="2498"/>
                    <a:pt x="1458" y="3956"/>
                  </a:cubicBezTo>
                  <a:cubicBezTo>
                    <a:pt x="1931" y="4433"/>
                    <a:pt x="2515" y="4647"/>
                    <a:pt x="3087" y="4647"/>
                  </a:cubicBezTo>
                  <a:cubicBezTo>
                    <a:pt x="4281" y="4647"/>
                    <a:pt x="5428" y="3720"/>
                    <a:pt x="5428" y="2325"/>
                  </a:cubicBezTo>
                  <a:cubicBezTo>
                    <a:pt x="5428" y="1040"/>
                    <a:pt x="4389" y="1"/>
                    <a:pt x="3104" y="1"/>
                  </a:cubicBezTo>
                  <a:close/>
                </a:path>
              </a:pathLst>
            </a:custGeom>
            <a:solidFill>
              <a:srgbClr val="EBED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1"/>
            <p:cNvSpPr/>
            <p:nvPr/>
          </p:nvSpPr>
          <p:spPr>
            <a:xfrm>
              <a:off x="6184349" y="3013946"/>
              <a:ext cx="70781" cy="60557"/>
            </a:xfrm>
            <a:custGeom>
              <a:rect b="b" l="l" r="r" t="t"/>
              <a:pathLst>
                <a:path extrusionOk="0" h="2310" w="2700">
                  <a:moveTo>
                    <a:pt x="1545" y="1"/>
                  </a:moveTo>
                  <a:cubicBezTo>
                    <a:pt x="520" y="1"/>
                    <a:pt x="0" y="1242"/>
                    <a:pt x="722" y="1964"/>
                  </a:cubicBezTo>
                  <a:cubicBezTo>
                    <a:pt x="961" y="2203"/>
                    <a:pt x="1253" y="2310"/>
                    <a:pt x="1539" y="2310"/>
                  </a:cubicBezTo>
                  <a:cubicBezTo>
                    <a:pt x="2134" y="2310"/>
                    <a:pt x="2700" y="1848"/>
                    <a:pt x="2700" y="1156"/>
                  </a:cubicBezTo>
                  <a:cubicBezTo>
                    <a:pt x="2700" y="506"/>
                    <a:pt x="2180" y="1"/>
                    <a:pt x="1545" y="1"/>
                  </a:cubicBezTo>
                  <a:close/>
                </a:path>
              </a:pathLst>
            </a:custGeom>
            <a:solidFill>
              <a:srgbClr val="6D81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1"/>
            <p:cNvSpPr/>
            <p:nvPr/>
          </p:nvSpPr>
          <p:spPr>
            <a:xfrm>
              <a:off x="6268368" y="3087374"/>
              <a:ext cx="182404" cy="182797"/>
            </a:xfrm>
            <a:custGeom>
              <a:rect b="b" l="l" r="r" t="t"/>
              <a:pathLst>
                <a:path extrusionOk="0" h="6973" w="6958">
                  <a:moveTo>
                    <a:pt x="3262" y="0"/>
                  </a:moveTo>
                  <a:cubicBezTo>
                    <a:pt x="3118" y="0"/>
                    <a:pt x="2988" y="116"/>
                    <a:pt x="2945" y="260"/>
                  </a:cubicBezTo>
                  <a:lnTo>
                    <a:pt x="2801" y="1054"/>
                  </a:lnTo>
                  <a:cubicBezTo>
                    <a:pt x="2598" y="1097"/>
                    <a:pt x="2411" y="1184"/>
                    <a:pt x="2238" y="1285"/>
                  </a:cubicBezTo>
                  <a:lnTo>
                    <a:pt x="1574" y="838"/>
                  </a:lnTo>
                  <a:cubicBezTo>
                    <a:pt x="1518" y="800"/>
                    <a:pt x="1454" y="782"/>
                    <a:pt x="1392" y="782"/>
                  </a:cubicBezTo>
                  <a:cubicBezTo>
                    <a:pt x="1308" y="782"/>
                    <a:pt x="1227" y="815"/>
                    <a:pt x="1169" y="881"/>
                  </a:cubicBezTo>
                  <a:lnTo>
                    <a:pt x="866" y="1184"/>
                  </a:lnTo>
                  <a:cubicBezTo>
                    <a:pt x="765" y="1285"/>
                    <a:pt x="736" y="1458"/>
                    <a:pt x="823" y="1574"/>
                  </a:cubicBezTo>
                  <a:lnTo>
                    <a:pt x="1270" y="2252"/>
                  </a:lnTo>
                  <a:cubicBezTo>
                    <a:pt x="1169" y="2426"/>
                    <a:pt x="1097" y="2613"/>
                    <a:pt x="1039" y="2801"/>
                  </a:cubicBezTo>
                  <a:lnTo>
                    <a:pt x="260" y="2960"/>
                  </a:lnTo>
                  <a:cubicBezTo>
                    <a:pt x="101" y="2988"/>
                    <a:pt x="0" y="3118"/>
                    <a:pt x="0" y="3277"/>
                  </a:cubicBezTo>
                  <a:lnTo>
                    <a:pt x="0" y="3710"/>
                  </a:lnTo>
                  <a:cubicBezTo>
                    <a:pt x="0" y="3855"/>
                    <a:pt x="101" y="3985"/>
                    <a:pt x="260" y="4013"/>
                  </a:cubicBezTo>
                  <a:lnTo>
                    <a:pt x="1039" y="4172"/>
                  </a:lnTo>
                  <a:cubicBezTo>
                    <a:pt x="1097" y="4360"/>
                    <a:pt x="1169" y="4548"/>
                    <a:pt x="1270" y="4735"/>
                  </a:cubicBezTo>
                  <a:lnTo>
                    <a:pt x="823" y="5399"/>
                  </a:lnTo>
                  <a:cubicBezTo>
                    <a:pt x="751" y="5529"/>
                    <a:pt x="765" y="5688"/>
                    <a:pt x="866" y="5803"/>
                  </a:cubicBezTo>
                  <a:lnTo>
                    <a:pt x="1169" y="6107"/>
                  </a:lnTo>
                  <a:cubicBezTo>
                    <a:pt x="1234" y="6163"/>
                    <a:pt x="1312" y="6192"/>
                    <a:pt x="1390" y="6192"/>
                  </a:cubicBezTo>
                  <a:cubicBezTo>
                    <a:pt x="1453" y="6192"/>
                    <a:pt x="1516" y="6174"/>
                    <a:pt x="1574" y="6135"/>
                  </a:cubicBezTo>
                  <a:lnTo>
                    <a:pt x="2238" y="5702"/>
                  </a:lnTo>
                  <a:cubicBezTo>
                    <a:pt x="2411" y="5789"/>
                    <a:pt x="2598" y="5876"/>
                    <a:pt x="2801" y="5919"/>
                  </a:cubicBezTo>
                  <a:lnTo>
                    <a:pt x="2959" y="6713"/>
                  </a:lnTo>
                  <a:cubicBezTo>
                    <a:pt x="2988" y="6857"/>
                    <a:pt x="3118" y="6973"/>
                    <a:pt x="3262" y="6973"/>
                  </a:cubicBezTo>
                  <a:lnTo>
                    <a:pt x="3696" y="6973"/>
                  </a:lnTo>
                  <a:cubicBezTo>
                    <a:pt x="3840" y="6973"/>
                    <a:pt x="3970" y="6857"/>
                    <a:pt x="3999" y="6713"/>
                  </a:cubicBezTo>
                  <a:lnTo>
                    <a:pt x="4157" y="5919"/>
                  </a:lnTo>
                  <a:cubicBezTo>
                    <a:pt x="4360" y="5876"/>
                    <a:pt x="4547" y="5789"/>
                    <a:pt x="4720" y="5702"/>
                  </a:cubicBezTo>
                  <a:lnTo>
                    <a:pt x="5384" y="6135"/>
                  </a:lnTo>
                  <a:cubicBezTo>
                    <a:pt x="5442" y="6174"/>
                    <a:pt x="5505" y="6192"/>
                    <a:pt x="5568" y="6192"/>
                  </a:cubicBezTo>
                  <a:cubicBezTo>
                    <a:pt x="5646" y="6192"/>
                    <a:pt x="5724" y="6163"/>
                    <a:pt x="5789" y="6107"/>
                  </a:cubicBezTo>
                  <a:lnTo>
                    <a:pt x="6092" y="5803"/>
                  </a:lnTo>
                  <a:cubicBezTo>
                    <a:pt x="6193" y="5688"/>
                    <a:pt x="6207" y="5529"/>
                    <a:pt x="6135" y="5399"/>
                  </a:cubicBezTo>
                  <a:lnTo>
                    <a:pt x="5688" y="4735"/>
                  </a:lnTo>
                  <a:cubicBezTo>
                    <a:pt x="5789" y="4548"/>
                    <a:pt x="5861" y="4360"/>
                    <a:pt x="5919" y="4172"/>
                  </a:cubicBezTo>
                  <a:lnTo>
                    <a:pt x="6698" y="4013"/>
                  </a:lnTo>
                  <a:cubicBezTo>
                    <a:pt x="6857" y="3985"/>
                    <a:pt x="6958" y="3855"/>
                    <a:pt x="6958" y="3710"/>
                  </a:cubicBezTo>
                  <a:lnTo>
                    <a:pt x="6958" y="3277"/>
                  </a:lnTo>
                  <a:cubicBezTo>
                    <a:pt x="6958" y="3118"/>
                    <a:pt x="6857" y="2988"/>
                    <a:pt x="6698" y="2960"/>
                  </a:cubicBezTo>
                  <a:lnTo>
                    <a:pt x="5919" y="2801"/>
                  </a:lnTo>
                  <a:cubicBezTo>
                    <a:pt x="5861" y="2613"/>
                    <a:pt x="5774" y="2426"/>
                    <a:pt x="5688" y="2252"/>
                  </a:cubicBezTo>
                  <a:lnTo>
                    <a:pt x="6135" y="1574"/>
                  </a:lnTo>
                  <a:cubicBezTo>
                    <a:pt x="6207" y="1458"/>
                    <a:pt x="6193" y="1285"/>
                    <a:pt x="6092" y="1184"/>
                  </a:cubicBezTo>
                  <a:lnTo>
                    <a:pt x="5789" y="881"/>
                  </a:lnTo>
                  <a:cubicBezTo>
                    <a:pt x="5723" y="815"/>
                    <a:pt x="5643" y="782"/>
                    <a:pt x="5562" y="782"/>
                  </a:cubicBezTo>
                  <a:cubicBezTo>
                    <a:pt x="5501" y="782"/>
                    <a:pt x="5440" y="800"/>
                    <a:pt x="5384" y="838"/>
                  </a:cubicBezTo>
                  <a:lnTo>
                    <a:pt x="4720" y="1285"/>
                  </a:lnTo>
                  <a:cubicBezTo>
                    <a:pt x="4533" y="1184"/>
                    <a:pt x="4360" y="1097"/>
                    <a:pt x="4157" y="1054"/>
                  </a:cubicBezTo>
                  <a:lnTo>
                    <a:pt x="3999" y="260"/>
                  </a:lnTo>
                  <a:cubicBezTo>
                    <a:pt x="3970" y="116"/>
                    <a:pt x="3840" y="0"/>
                    <a:pt x="3696" y="0"/>
                  </a:cubicBezTo>
                  <a:close/>
                </a:path>
              </a:pathLst>
            </a:custGeom>
            <a:solidFill>
              <a:srgbClr val="95AB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1"/>
            <p:cNvSpPr/>
            <p:nvPr/>
          </p:nvSpPr>
          <p:spPr>
            <a:xfrm>
              <a:off x="6298620" y="3133172"/>
              <a:ext cx="106747" cy="91412"/>
            </a:xfrm>
            <a:custGeom>
              <a:rect b="b" l="l" r="r" t="t"/>
              <a:pathLst>
                <a:path extrusionOk="0" h="3487" w="4072">
                  <a:moveTo>
                    <a:pt x="2325" y="0"/>
                  </a:moveTo>
                  <a:cubicBezTo>
                    <a:pt x="780" y="0"/>
                    <a:pt x="1" y="1877"/>
                    <a:pt x="1098" y="2974"/>
                  </a:cubicBezTo>
                  <a:cubicBezTo>
                    <a:pt x="1453" y="3328"/>
                    <a:pt x="1889" y="3487"/>
                    <a:pt x="2317" y="3487"/>
                  </a:cubicBezTo>
                  <a:cubicBezTo>
                    <a:pt x="3212" y="3487"/>
                    <a:pt x="4072" y="2792"/>
                    <a:pt x="4072" y="1747"/>
                  </a:cubicBezTo>
                  <a:cubicBezTo>
                    <a:pt x="4057" y="780"/>
                    <a:pt x="3292" y="0"/>
                    <a:pt x="2325" y="0"/>
                  </a:cubicBezTo>
                  <a:close/>
                </a:path>
              </a:pathLst>
            </a:custGeom>
            <a:solidFill>
              <a:srgbClr val="E4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1"/>
            <p:cNvSpPr/>
            <p:nvPr/>
          </p:nvSpPr>
          <p:spPr>
            <a:xfrm>
              <a:off x="6322843" y="3151706"/>
              <a:ext cx="63991" cy="54527"/>
            </a:xfrm>
            <a:custGeom>
              <a:rect b="b" l="l" r="r" t="t"/>
              <a:pathLst>
                <a:path extrusionOk="0" h="2080" w="2441">
                  <a:moveTo>
                    <a:pt x="1401" y="0"/>
                  </a:moveTo>
                  <a:cubicBezTo>
                    <a:pt x="477" y="0"/>
                    <a:pt x="1" y="1112"/>
                    <a:pt x="665" y="1776"/>
                  </a:cubicBezTo>
                  <a:cubicBezTo>
                    <a:pt x="874" y="1985"/>
                    <a:pt x="1134" y="2079"/>
                    <a:pt x="1388" y="2079"/>
                  </a:cubicBezTo>
                  <a:cubicBezTo>
                    <a:pt x="1924" y="2079"/>
                    <a:pt x="2440" y="1666"/>
                    <a:pt x="2440" y="1040"/>
                  </a:cubicBezTo>
                  <a:cubicBezTo>
                    <a:pt x="2440" y="462"/>
                    <a:pt x="1978" y="0"/>
                    <a:pt x="1401" y="0"/>
                  </a:cubicBezTo>
                  <a:close/>
                </a:path>
              </a:pathLst>
            </a:custGeom>
            <a:solidFill>
              <a:srgbClr val="95AB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3" name="Google Shape;713;p11"/>
          <p:cNvGrpSpPr/>
          <p:nvPr/>
        </p:nvGrpSpPr>
        <p:grpSpPr>
          <a:xfrm>
            <a:off x="7529107" y="2073310"/>
            <a:ext cx="531535" cy="572698"/>
            <a:chOff x="1750184" y="2413530"/>
            <a:chExt cx="359729" cy="359441"/>
          </a:xfrm>
        </p:grpSpPr>
        <p:sp>
          <p:nvSpPr>
            <p:cNvPr id="714" name="Google Shape;714;p11"/>
            <p:cNvSpPr/>
            <p:nvPr/>
          </p:nvSpPr>
          <p:spPr>
            <a:xfrm>
              <a:off x="1867074" y="2496981"/>
              <a:ext cx="58000" cy="64965"/>
            </a:xfrm>
            <a:custGeom>
              <a:rect b="b" l="l" r="r" t="t"/>
              <a:pathLst>
                <a:path extrusionOk="0" h="2481" w="2215">
                  <a:moveTo>
                    <a:pt x="1203" y="0"/>
                  </a:moveTo>
                  <a:lnTo>
                    <a:pt x="335" y="878"/>
                  </a:lnTo>
                  <a:cubicBezTo>
                    <a:pt x="1" y="1202"/>
                    <a:pt x="1" y="1736"/>
                    <a:pt x="335" y="2070"/>
                  </a:cubicBezTo>
                  <a:lnTo>
                    <a:pt x="745" y="2481"/>
                  </a:lnTo>
                  <a:lnTo>
                    <a:pt x="2214" y="1011"/>
                  </a:lnTo>
                  <a:lnTo>
                    <a:pt x="1203" y="0"/>
                  </a:ln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1"/>
            <p:cNvSpPr/>
            <p:nvPr/>
          </p:nvSpPr>
          <p:spPr>
            <a:xfrm>
              <a:off x="1824863" y="2413530"/>
              <a:ext cx="285050" cy="285312"/>
            </a:xfrm>
            <a:custGeom>
              <a:rect b="b" l="l" r="r" t="t"/>
              <a:pathLst>
                <a:path extrusionOk="0" h="10896" w="10886">
                  <a:moveTo>
                    <a:pt x="2033" y="1"/>
                  </a:moveTo>
                  <a:cubicBezTo>
                    <a:pt x="1851" y="1"/>
                    <a:pt x="1670" y="29"/>
                    <a:pt x="1498" y="77"/>
                  </a:cubicBezTo>
                  <a:cubicBezTo>
                    <a:pt x="1336" y="125"/>
                    <a:pt x="1279" y="335"/>
                    <a:pt x="1403" y="449"/>
                  </a:cubicBezTo>
                  <a:lnTo>
                    <a:pt x="2519" y="1565"/>
                  </a:lnTo>
                  <a:cubicBezTo>
                    <a:pt x="2586" y="1632"/>
                    <a:pt x="2643" y="1718"/>
                    <a:pt x="2672" y="1804"/>
                  </a:cubicBezTo>
                  <a:cubicBezTo>
                    <a:pt x="2843" y="2243"/>
                    <a:pt x="2510" y="2720"/>
                    <a:pt x="2033" y="2720"/>
                  </a:cubicBezTo>
                  <a:cubicBezTo>
                    <a:pt x="1956" y="2720"/>
                    <a:pt x="1870" y="2701"/>
                    <a:pt x="1794" y="2672"/>
                  </a:cubicBezTo>
                  <a:cubicBezTo>
                    <a:pt x="1708" y="2643"/>
                    <a:pt x="1622" y="2586"/>
                    <a:pt x="1556" y="2519"/>
                  </a:cubicBezTo>
                  <a:lnTo>
                    <a:pt x="439" y="1403"/>
                  </a:lnTo>
                  <a:cubicBezTo>
                    <a:pt x="397" y="1360"/>
                    <a:pt x="341" y="1340"/>
                    <a:pt x="285" y="1340"/>
                  </a:cubicBezTo>
                  <a:cubicBezTo>
                    <a:pt x="192" y="1340"/>
                    <a:pt x="101" y="1397"/>
                    <a:pt x="77" y="1499"/>
                  </a:cubicBezTo>
                  <a:cubicBezTo>
                    <a:pt x="20" y="1680"/>
                    <a:pt x="1" y="1861"/>
                    <a:pt x="1" y="2042"/>
                  </a:cubicBezTo>
                  <a:cubicBezTo>
                    <a:pt x="1" y="3120"/>
                    <a:pt x="831" y="4008"/>
                    <a:pt x="1909" y="4065"/>
                  </a:cubicBezTo>
                  <a:lnTo>
                    <a:pt x="2042" y="4084"/>
                  </a:lnTo>
                  <a:cubicBezTo>
                    <a:pt x="2242" y="4084"/>
                    <a:pt x="2443" y="4055"/>
                    <a:pt x="2634" y="3989"/>
                  </a:cubicBezTo>
                  <a:cubicBezTo>
                    <a:pt x="2681" y="3979"/>
                    <a:pt x="2719" y="3960"/>
                    <a:pt x="2758" y="3950"/>
                  </a:cubicBezTo>
                  <a:lnTo>
                    <a:pt x="6946" y="8138"/>
                  </a:lnTo>
                  <a:cubicBezTo>
                    <a:pt x="6927" y="8177"/>
                    <a:pt x="6917" y="8215"/>
                    <a:pt x="6907" y="8262"/>
                  </a:cubicBezTo>
                  <a:cubicBezTo>
                    <a:pt x="6841" y="8453"/>
                    <a:pt x="6812" y="8654"/>
                    <a:pt x="6812" y="8854"/>
                  </a:cubicBezTo>
                  <a:lnTo>
                    <a:pt x="6831" y="8987"/>
                  </a:lnTo>
                  <a:cubicBezTo>
                    <a:pt x="6888" y="10065"/>
                    <a:pt x="7776" y="10895"/>
                    <a:pt x="8854" y="10895"/>
                  </a:cubicBezTo>
                  <a:cubicBezTo>
                    <a:pt x="9035" y="10895"/>
                    <a:pt x="9216" y="10876"/>
                    <a:pt x="9388" y="10819"/>
                  </a:cubicBezTo>
                  <a:cubicBezTo>
                    <a:pt x="9569" y="10781"/>
                    <a:pt x="9617" y="10552"/>
                    <a:pt x="9483" y="10438"/>
                  </a:cubicBezTo>
                  <a:lnTo>
                    <a:pt x="8367" y="9331"/>
                  </a:lnTo>
                  <a:cubicBezTo>
                    <a:pt x="8300" y="9264"/>
                    <a:pt x="8243" y="9178"/>
                    <a:pt x="8214" y="9092"/>
                  </a:cubicBezTo>
                  <a:cubicBezTo>
                    <a:pt x="8043" y="8644"/>
                    <a:pt x="8367" y="8177"/>
                    <a:pt x="8844" y="8177"/>
                  </a:cubicBezTo>
                  <a:cubicBezTo>
                    <a:pt x="8920" y="8177"/>
                    <a:pt x="9006" y="8186"/>
                    <a:pt x="9083" y="8224"/>
                  </a:cubicBezTo>
                  <a:cubicBezTo>
                    <a:pt x="9178" y="8253"/>
                    <a:pt x="9254" y="8301"/>
                    <a:pt x="9331" y="8377"/>
                  </a:cubicBezTo>
                  <a:lnTo>
                    <a:pt x="10437" y="9484"/>
                  </a:lnTo>
                  <a:cubicBezTo>
                    <a:pt x="10485" y="9531"/>
                    <a:pt x="10543" y="9553"/>
                    <a:pt x="10600" y="9553"/>
                  </a:cubicBezTo>
                  <a:cubicBezTo>
                    <a:pt x="10692" y="9553"/>
                    <a:pt x="10780" y="9494"/>
                    <a:pt x="10809" y="9388"/>
                  </a:cubicBezTo>
                  <a:cubicBezTo>
                    <a:pt x="10867" y="9216"/>
                    <a:pt x="10886" y="9035"/>
                    <a:pt x="10886" y="8854"/>
                  </a:cubicBezTo>
                  <a:cubicBezTo>
                    <a:pt x="10886" y="7785"/>
                    <a:pt x="10046" y="6898"/>
                    <a:pt x="8978" y="6831"/>
                  </a:cubicBezTo>
                  <a:lnTo>
                    <a:pt x="8844" y="6812"/>
                  </a:lnTo>
                  <a:cubicBezTo>
                    <a:pt x="8644" y="6812"/>
                    <a:pt x="8443" y="6851"/>
                    <a:pt x="8253" y="6908"/>
                  </a:cubicBezTo>
                  <a:lnTo>
                    <a:pt x="8129" y="6946"/>
                  </a:lnTo>
                  <a:lnTo>
                    <a:pt x="3941" y="2758"/>
                  </a:lnTo>
                  <a:cubicBezTo>
                    <a:pt x="3960" y="2720"/>
                    <a:pt x="3969" y="2682"/>
                    <a:pt x="3979" y="2643"/>
                  </a:cubicBezTo>
                  <a:cubicBezTo>
                    <a:pt x="4045" y="2453"/>
                    <a:pt x="4074" y="2252"/>
                    <a:pt x="4074" y="2052"/>
                  </a:cubicBezTo>
                  <a:lnTo>
                    <a:pt x="4065" y="1909"/>
                  </a:lnTo>
                  <a:cubicBezTo>
                    <a:pt x="3998" y="840"/>
                    <a:pt x="3111" y="10"/>
                    <a:pt x="2033" y="1"/>
                  </a:cubicBezTo>
                  <a:close/>
                </a:path>
              </a:pathLst>
            </a:custGeom>
            <a:solidFill>
              <a:srgbClr val="CDD7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1"/>
            <p:cNvSpPr/>
            <p:nvPr/>
          </p:nvSpPr>
          <p:spPr>
            <a:xfrm>
              <a:off x="1893808" y="2482737"/>
              <a:ext cx="147160" cy="146898"/>
            </a:xfrm>
            <a:custGeom>
              <a:rect b="b" l="l" r="r" t="t"/>
              <a:pathLst>
                <a:path extrusionOk="0" h="5610" w="5620">
                  <a:moveTo>
                    <a:pt x="1365" y="0"/>
                  </a:moveTo>
                  <a:lnTo>
                    <a:pt x="1" y="1346"/>
                  </a:lnTo>
                  <a:cubicBezTo>
                    <a:pt x="39" y="1336"/>
                    <a:pt x="77" y="1317"/>
                    <a:pt x="115" y="1307"/>
                  </a:cubicBezTo>
                  <a:lnTo>
                    <a:pt x="4303" y="5495"/>
                  </a:lnTo>
                  <a:cubicBezTo>
                    <a:pt x="4294" y="5534"/>
                    <a:pt x="4274" y="5572"/>
                    <a:pt x="4265" y="5610"/>
                  </a:cubicBezTo>
                  <a:lnTo>
                    <a:pt x="5620" y="4255"/>
                  </a:lnTo>
                  <a:lnTo>
                    <a:pt x="5620" y="4255"/>
                  </a:lnTo>
                  <a:lnTo>
                    <a:pt x="5505" y="4303"/>
                  </a:lnTo>
                  <a:lnTo>
                    <a:pt x="1327" y="115"/>
                  </a:lnTo>
                  <a:cubicBezTo>
                    <a:pt x="1336" y="77"/>
                    <a:pt x="1346" y="39"/>
                    <a:pt x="1365" y="0"/>
                  </a:cubicBezTo>
                  <a:close/>
                </a:path>
              </a:pathLst>
            </a:custGeom>
            <a:solidFill>
              <a:srgbClr val="9BA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1"/>
            <p:cNvSpPr/>
            <p:nvPr/>
          </p:nvSpPr>
          <p:spPr>
            <a:xfrm>
              <a:off x="1787654" y="2492294"/>
              <a:ext cx="245065" cy="246767"/>
            </a:xfrm>
            <a:custGeom>
              <a:rect b="b" l="l" r="r" t="t"/>
              <a:pathLst>
                <a:path extrusionOk="0" h="9424" w="9359">
                  <a:moveTo>
                    <a:pt x="6073" y="0"/>
                  </a:moveTo>
                  <a:cubicBezTo>
                    <a:pt x="5922" y="0"/>
                    <a:pt x="5772" y="60"/>
                    <a:pt x="5657" y="179"/>
                  </a:cubicBezTo>
                  <a:lnTo>
                    <a:pt x="2853" y="2984"/>
                  </a:lnTo>
                  <a:cubicBezTo>
                    <a:pt x="2557" y="3270"/>
                    <a:pt x="2557" y="3747"/>
                    <a:pt x="2853" y="4033"/>
                  </a:cubicBezTo>
                  <a:lnTo>
                    <a:pt x="2957" y="4148"/>
                  </a:lnTo>
                  <a:lnTo>
                    <a:pt x="0" y="7105"/>
                  </a:lnTo>
                  <a:lnTo>
                    <a:pt x="2318" y="9423"/>
                  </a:lnTo>
                  <a:lnTo>
                    <a:pt x="5266" y="6456"/>
                  </a:lnTo>
                  <a:cubicBezTo>
                    <a:pt x="5414" y="6604"/>
                    <a:pt x="5607" y="6678"/>
                    <a:pt x="5799" y="6678"/>
                  </a:cubicBezTo>
                  <a:cubicBezTo>
                    <a:pt x="5991" y="6678"/>
                    <a:pt x="6182" y="6604"/>
                    <a:pt x="6325" y="6456"/>
                  </a:cubicBezTo>
                  <a:lnTo>
                    <a:pt x="9130" y="3652"/>
                  </a:lnTo>
                  <a:cubicBezTo>
                    <a:pt x="9359" y="3423"/>
                    <a:pt x="9359" y="3041"/>
                    <a:pt x="9120" y="2812"/>
                  </a:cubicBezTo>
                  <a:lnTo>
                    <a:pt x="9101" y="2793"/>
                  </a:lnTo>
                  <a:cubicBezTo>
                    <a:pt x="8984" y="2676"/>
                    <a:pt x="8829" y="2616"/>
                    <a:pt x="8673" y="2616"/>
                  </a:cubicBezTo>
                  <a:cubicBezTo>
                    <a:pt x="8537" y="2616"/>
                    <a:pt x="8401" y="2662"/>
                    <a:pt x="8290" y="2755"/>
                  </a:cubicBezTo>
                  <a:cubicBezTo>
                    <a:pt x="8287" y="2758"/>
                    <a:pt x="8284" y="2761"/>
                    <a:pt x="8280" y="2764"/>
                  </a:cubicBezTo>
                  <a:lnTo>
                    <a:pt x="8280" y="2764"/>
                  </a:lnTo>
                  <a:cubicBezTo>
                    <a:pt x="8490" y="2525"/>
                    <a:pt x="8481" y="2173"/>
                    <a:pt x="8252" y="1944"/>
                  </a:cubicBezTo>
                  <a:lnTo>
                    <a:pt x="8224" y="1925"/>
                  </a:lnTo>
                  <a:cubicBezTo>
                    <a:pt x="8185" y="1877"/>
                    <a:pt x="8138" y="1839"/>
                    <a:pt x="8080" y="1811"/>
                  </a:cubicBezTo>
                  <a:cubicBezTo>
                    <a:pt x="7994" y="1767"/>
                    <a:pt x="7900" y="1746"/>
                    <a:pt x="7807" y="1746"/>
                  </a:cubicBezTo>
                  <a:cubicBezTo>
                    <a:pt x="7655" y="1746"/>
                    <a:pt x="7506" y="1803"/>
                    <a:pt x="7394" y="1915"/>
                  </a:cubicBezTo>
                  <a:cubicBezTo>
                    <a:pt x="7623" y="1677"/>
                    <a:pt x="7623" y="1305"/>
                    <a:pt x="7394" y="1066"/>
                  </a:cubicBezTo>
                  <a:lnTo>
                    <a:pt x="7365" y="1047"/>
                  </a:lnTo>
                  <a:cubicBezTo>
                    <a:pt x="7250" y="928"/>
                    <a:pt x="7098" y="868"/>
                    <a:pt x="6945" y="868"/>
                  </a:cubicBezTo>
                  <a:cubicBezTo>
                    <a:pt x="6793" y="868"/>
                    <a:pt x="6640" y="928"/>
                    <a:pt x="6525" y="1047"/>
                  </a:cubicBezTo>
                  <a:cubicBezTo>
                    <a:pt x="6754" y="809"/>
                    <a:pt x="6754" y="437"/>
                    <a:pt x="6525" y="198"/>
                  </a:cubicBezTo>
                  <a:lnTo>
                    <a:pt x="6497" y="179"/>
                  </a:lnTo>
                  <a:cubicBezTo>
                    <a:pt x="6378" y="60"/>
                    <a:pt x="6225" y="0"/>
                    <a:pt x="6073" y="0"/>
                  </a:cubicBezTo>
                  <a:close/>
                </a:path>
              </a:pathLst>
            </a:custGeom>
            <a:solidFill>
              <a:srgbClr val="DFE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1"/>
            <p:cNvSpPr/>
            <p:nvPr/>
          </p:nvSpPr>
          <p:spPr>
            <a:xfrm>
              <a:off x="1806141" y="2613871"/>
              <a:ext cx="106442" cy="106442"/>
            </a:xfrm>
            <a:custGeom>
              <a:rect b="b" l="l" r="r" t="t"/>
              <a:pathLst>
                <a:path extrusionOk="0" h="4065" w="4065">
                  <a:moveTo>
                    <a:pt x="1746" y="1"/>
                  </a:moveTo>
                  <a:lnTo>
                    <a:pt x="0" y="1747"/>
                  </a:lnTo>
                  <a:lnTo>
                    <a:pt x="2318" y="4065"/>
                  </a:lnTo>
                  <a:lnTo>
                    <a:pt x="4064" y="2310"/>
                  </a:lnTo>
                  <a:lnTo>
                    <a:pt x="1746" y="1"/>
                  </a:ln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1"/>
            <p:cNvSpPr/>
            <p:nvPr/>
          </p:nvSpPr>
          <p:spPr>
            <a:xfrm>
              <a:off x="1923790" y="2515075"/>
              <a:ext cx="52972" cy="46321"/>
            </a:xfrm>
            <a:custGeom>
              <a:rect b="b" l="l" r="r" t="t"/>
              <a:pathLst>
                <a:path extrusionOk="0" h="1769" w="2023">
                  <a:moveTo>
                    <a:pt x="1741" y="1"/>
                  </a:moveTo>
                  <a:cubicBezTo>
                    <a:pt x="1588" y="1"/>
                    <a:pt x="1438" y="60"/>
                    <a:pt x="1326" y="177"/>
                  </a:cubicBezTo>
                  <a:lnTo>
                    <a:pt x="77" y="1408"/>
                  </a:lnTo>
                  <a:cubicBezTo>
                    <a:pt x="0" y="1494"/>
                    <a:pt x="0" y="1627"/>
                    <a:pt x="77" y="1704"/>
                  </a:cubicBezTo>
                  <a:cubicBezTo>
                    <a:pt x="120" y="1747"/>
                    <a:pt x="172" y="1768"/>
                    <a:pt x="225" y="1768"/>
                  </a:cubicBezTo>
                  <a:cubicBezTo>
                    <a:pt x="277" y="1768"/>
                    <a:pt x="329" y="1747"/>
                    <a:pt x="372" y="1704"/>
                  </a:cubicBezTo>
                  <a:lnTo>
                    <a:pt x="2023" y="72"/>
                  </a:lnTo>
                  <a:cubicBezTo>
                    <a:pt x="1934" y="24"/>
                    <a:pt x="1837" y="1"/>
                    <a:pt x="1741" y="1"/>
                  </a:cubicBez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1"/>
            <p:cNvSpPr/>
            <p:nvPr/>
          </p:nvSpPr>
          <p:spPr>
            <a:xfrm>
              <a:off x="1944215" y="2537882"/>
              <a:ext cx="55277" cy="46766"/>
            </a:xfrm>
            <a:custGeom>
              <a:rect b="b" l="l" r="r" t="t"/>
              <a:pathLst>
                <a:path extrusionOk="0" h="1786" w="2111">
                  <a:moveTo>
                    <a:pt x="1839" y="0"/>
                  </a:moveTo>
                  <a:cubicBezTo>
                    <a:pt x="1686" y="0"/>
                    <a:pt x="1533" y="62"/>
                    <a:pt x="1415" y="174"/>
                  </a:cubicBezTo>
                  <a:lnTo>
                    <a:pt x="174" y="1415"/>
                  </a:lnTo>
                  <a:cubicBezTo>
                    <a:pt x="0" y="1567"/>
                    <a:pt x="146" y="1785"/>
                    <a:pt x="313" y="1785"/>
                  </a:cubicBezTo>
                  <a:cubicBezTo>
                    <a:pt x="367" y="1785"/>
                    <a:pt x="422" y="1763"/>
                    <a:pt x="470" y="1710"/>
                  </a:cubicBezTo>
                  <a:lnTo>
                    <a:pt x="2111" y="70"/>
                  </a:lnTo>
                  <a:cubicBezTo>
                    <a:pt x="2025" y="23"/>
                    <a:pt x="1932" y="0"/>
                    <a:pt x="1839" y="0"/>
                  </a:cubicBez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1"/>
            <p:cNvSpPr/>
            <p:nvPr/>
          </p:nvSpPr>
          <p:spPr>
            <a:xfrm>
              <a:off x="1968252" y="2560611"/>
              <a:ext cx="53993" cy="46243"/>
            </a:xfrm>
            <a:custGeom>
              <a:rect b="b" l="l" r="r" t="t"/>
              <a:pathLst>
                <a:path extrusionOk="0" h="1766" w="2062">
                  <a:moveTo>
                    <a:pt x="1790" y="0"/>
                  </a:moveTo>
                  <a:cubicBezTo>
                    <a:pt x="1653" y="0"/>
                    <a:pt x="1516" y="50"/>
                    <a:pt x="1403" y="146"/>
                  </a:cubicBezTo>
                  <a:lnTo>
                    <a:pt x="134" y="1415"/>
                  </a:lnTo>
                  <a:cubicBezTo>
                    <a:pt x="1" y="1570"/>
                    <a:pt x="132" y="1766"/>
                    <a:pt x="290" y="1766"/>
                  </a:cubicBezTo>
                  <a:cubicBezTo>
                    <a:pt x="336" y="1766"/>
                    <a:pt x="385" y="1749"/>
                    <a:pt x="430" y="1711"/>
                  </a:cubicBezTo>
                  <a:lnTo>
                    <a:pt x="2061" y="70"/>
                  </a:lnTo>
                  <a:cubicBezTo>
                    <a:pt x="1976" y="23"/>
                    <a:pt x="1883" y="0"/>
                    <a:pt x="1790" y="0"/>
                  </a:cubicBez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1"/>
            <p:cNvSpPr/>
            <p:nvPr/>
          </p:nvSpPr>
          <p:spPr>
            <a:xfrm>
              <a:off x="1792630" y="2614945"/>
              <a:ext cx="116707" cy="115869"/>
            </a:xfrm>
            <a:custGeom>
              <a:rect b="b" l="l" r="r" t="t"/>
              <a:pathLst>
                <a:path extrusionOk="0" h="4425" w="4457">
                  <a:moveTo>
                    <a:pt x="1122" y="0"/>
                  </a:moveTo>
                  <a:cubicBezTo>
                    <a:pt x="1065" y="0"/>
                    <a:pt x="1007" y="22"/>
                    <a:pt x="964" y="65"/>
                  </a:cubicBezTo>
                  <a:lnTo>
                    <a:pt x="1" y="1028"/>
                  </a:lnTo>
                  <a:lnTo>
                    <a:pt x="3407" y="4425"/>
                  </a:lnTo>
                  <a:lnTo>
                    <a:pt x="4370" y="3471"/>
                  </a:lnTo>
                  <a:cubicBezTo>
                    <a:pt x="4456" y="3375"/>
                    <a:pt x="4456" y="3242"/>
                    <a:pt x="4370" y="3156"/>
                  </a:cubicBezTo>
                  <a:lnTo>
                    <a:pt x="1279" y="65"/>
                  </a:lnTo>
                  <a:cubicBezTo>
                    <a:pt x="1236" y="22"/>
                    <a:pt x="1179" y="0"/>
                    <a:pt x="1122" y="0"/>
                  </a:cubicBezTo>
                  <a:close/>
                </a:path>
              </a:pathLst>
            </a:custGeom>
            <a:solidFill>
              <a:srgbClr val="EBEF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1"/>
            <p:cNvSpPr/>
            <p:nvPr/>
          </p:nvSpPr>
          <p:spPr>
            <a:xfrm>
              <a:off x="1750184" y="2637621"/>
              <a:ext cx="135900" cy="135350"/>
            </a:xfrm>
            <a:custGeom>
              <a:rect b="b" l="l" r="r" t="t"/>
              <a:pathLst>
                <a:path extrusionOk="0" h="5169" w="5190">
                  <a:moveTo>
                    <a:pt x="1784" y="0"/>
                  </a:moveTo>
                  <a:lnTo>
                    <a:pt x="86" y="1698"/>
                  </a:lnTo>
                  <a:cubicBezTo>
                    <a:pt x="0" y="1784"/>
                    <a:pt x="0" y="1927"/>
                    <a:pt x="86" y="2013"/>
                  </a:cubicBezTo>
                  <a:lnTo>
                    <a:pt x="3177" y="5104"/>
                  </a:lnTo>
                  <a:cubicBezTo>
                    <a:pt x="3220" y="5147"/>
                    <a:pt x="3277" y="5168"/>
                    <a:pt x="3334" y="5168"/>
                  </a:cubicBezTo>
                  <a:cubicBezTo>
                    <a:pt x="3392" y="5168"/>
                    <a:pt x="3449" y="5147"/>
                    <a:pt x="3492" y="5104"/>
                  </a:cubicBezTo>
                  <a:lnTo>
                    <a:pt x="5190" y="3396"/>
                  </a:lnTo>
                  <a:lnTo>
                    <a:pt x="1784" y="0"/>
                  </a:lnTo>
                  <a:close/>
                </a:path>
              </a:pathLst>
            </a:custGeom>
            <a:solidFill>
              <a:srgbClr val="5368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1"/>
            <p:cNvSpPr/>
            <p:nvPr/>
          </p:nvSpPr>
          <p:spPr>
            <a:xfrm>
              <a:off x="1750184" y="2665586"/>
              <a:ext cx="107673" cy="107385"/>
            </a:xfrm>
            <a:custGeom>
              <a:rect b="b" l="l" r="r" t="t"/>
              <a:pathLst>
                <a:path extrusionOk="0" h="4101" w="4112">
                  <a:moveTo>
                    <a:pt x="716" y="1"/>
                  </a:moveTo>
                  <a:lnTo>
                    <a:pt x="86" y="630"/>
                  </a:lnTo>
                  <a:cubicBezTo>
                    <a:pt x="0" y="716"/>
                    <a:pt x="0" y="859"/>
                    <a:pt x="86" y="945"/>
                  </a:cubicBezTo>
                  <a:lnTo>
                    <a:pt x="3177" y="4036"/>
                  </a:lnTo>
                  <a:cubicBezTo>
                    <a:pt x="3220" y="4079"/>
                    <a:pt x="3277" y="4100"/>
                    <a:pt x="3334" y="4100"/>
                  </a:cubicBezTo>
                  <a:cubicBezTo>
                    <a:pt x="3392" y="4100"/>
                    <a:pt x="3449" y="4079"/>
                    <a:pt x="3492" y="4036"/>
                  </a:cubicBezTo>
                  <a:lnTo>
                    <a:pt x="4112" y="3406"/>
                  </a:lnTo>
                  <a:lnTo>
                    <a:pt x="716" y="1"/>
                  </a:lnTo>
                  <a:close/>
                </a:path>
              </a:pathLst>
            </a:custGeom>
            <a:solidFill>
              <a:srgbClr val="3951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5" name="Google Shape;725;p11"/>
          <p:cNvSpPr txBox="1"/>
          <p:nvPr/>
        </p:nvSpPr>
        <p:spPr>
          <a:xfrm>
            <a:off x="5021700" y="3007225"/>
            <a:ext cx="4122300" cy="22641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Anuphan"/>
              <a:ea typeface="Anuphan"/>
              <a:cs typeface="Anuphan"/>
              <a:sym typeface="Anuphan"/>
            </a:endParaRPr>
          </a:p>
          <a:p>
            <a:pPr indent="-304800" lvl="0" marL="457200" marR="0" rtl="0" algn="l">
              <a:lnSpc>
                <a:spcPct val="115000"/>
              </a:lnSpc>
              <a:spcBef>
                <a:spcPts val="1200"/>
              </a:spcBef>
              <a:spcAft>
                <a:spcPts val="0"/>
              </a:spcAft>
              <a:buClr>
                <a:srgbClr val="000000"/>
              </a:buClr>
              <a:buSzPts val="1200"/>
              <a:buFont typeface="Anuphan"/>
              <a:buChar char="●"/>
            </a:pPr>
            <a:r>
              <a:rPr b="0" i="0" lang="en" sz="1200" u="none" cap="none" strike="noStrike">
                <a:solidFill>
                  <a:srgbClr val="000000"/>
                </a:solidFill>
                <a:latin typeface="Anuphan"/>
                <a:ea typeface="Anuphan"/>
                <a:cs typeface="Anuphan"/>
                <a:sym typeface="Anuphan"/>
              </a:rPr>
              <a:t>Matches can be heavily influenced by background or protected traits </a:t>
            </a:r>
            <a:endParaRPr b="0" i="0" sz="1200" u="none" cap="none" strike="noStrike">
              <a:solidFill>
                <a:srgbClr val="000000"/>
              </a:solidFill>
              <a:latin typeface="Anuphan"/>
              <a:ea typeface="Anuphan"/>
              <a:cs typeface="Anuphan"/>
              <a:sym typeface="Anuphan"/>
            </a:endParaRPr>
          </a:p>
          <a:p>
            <a:pPr indent="-304800" lvl="0" marL="457200" marR="0" rtl="0" algn="l">
              <a:lnSpc>
                <a:spcPct val="115000"/>
              </a:lnSpc>
              <a:spcBef>
                <a:spcPts val="0"/>
              </a:spcBef>
              <a:spcAft>
                <a:spcPts val="0"/>
              </a:spcAft>
              <a:buClr>
                <a:srgbClr val="000000"/>
              </a:buClr>
              <a:buSzPts val="1200"/>
              <a:buFont typeface="Anuphan"/>
              <a:buChar char="●"/>
            </a:pPr>
            <a:r>
              <a:rPr b="0" i="0" lang="en" sz="1200" u="none" cap="none" strike="noStrike">
                <a:solidFill>
                  <a:srgbClr val="000000"/>
                </a:solidFill>
                <a:latin typeface="Anuphan"/>
                <a:ea typeface="Anuphan"/>
                <a:cs typeface="Anuphan"/>
                <a:sym typeface="Anuphan"/>
              </a:rPr>
              <a:t>Difficult to ensure students will follow up on the pairing- a high percentage of pairs hesitate to reach out</a:t>
            </a:r>
            <a:endParaRPr b="0" i="0" sz="1200" u="none" cap="none" strike="noStrike">
              <a:solidFill>
                <a:srgbClr val="000000"/>
              </a:solidFill>
              <a:latin typeface="Anuphan"/>
              <a:ea typeface="Anuphan"/>
              <a:cs typeface="Anuphan"/>
              <a:sym typeface="Anuphan"/>
            </a:endParaRPr>
          </a:p>
          <a:p>
            <a:pPr indent="-304800" lvl="0" marL="457200" marR="0" rtl="0" algn="l">
              <a:lnSpc>
                <a:spcPct val="115000"/>
              </a:lnSpc>
              <a:spcBef>
                <a:spcPts val="0"/>
              </a:spcBef>
              <a:spcAft>
                <a:spcPts val="0"/>
              </a:spcAft>
              <a:buClr>
                <a:srgbClr val="000000"/>
              </a:buClr>
              <a:buSzPts val="1200"/>
              <a:buFont typeface="Anuphan"/>
              <a:buChar char="●"/>
            </a:pPr>
            <a:r>
              <a:rPr b="0" i="0" lang="en" sz="1200" u="none" cap="none" strike="noStrike">
                <a:solidFill>
                  <a:srgbClr val="000000"/>
                </a:solidFill>
                <a:latin typeface="Anuphan"/>
                <a:ea typeface="Anuphan"/>
                <a:cs typeface="Anuphan"/>
                <a:sym typeface="Anuphan"/>
              </a:rPr>
              <a:t>No encouragement to make the first move and no platform that supports interaction between pairs- matches need to stalk and DM on another</a:t>
            </a:r>
            <a:endParaRPr b="0" i="0" sz="1200" u="none" cap="none" strike="noStrike">
              <a:solidFill>
                <a:srgbClr val="000000"/>
              </a:solidFill>
              <a:latin typeface="Anuphan"/>
              <a:ea typeface="Anuphan"/>
              <a:cs typeface="Anuphan"/>
              <a:sym typeface="Anuphan"/>
            </a:endParaRPr>
          </a:p>
          <a:p>
            <a:pPr indent="-304800" lvl="0" marL="457200" marR="0" rtl="0" algn="l">
              <a:lnSpc>
                <a:spcPct val="115000"/>
              </a:lnSpc>
              <a:spcBef>
                <a:spcPts val="0"/>
              </a:spcBef>
              <a:spcAft>
                <a:spcPts val="0"/>
              </a:spcAft>
              <a:buClr>
                <a:srgbClr val="000000"/>
              </a:buClr>
              <a:buSzPts val="1200"/>
              <a:buFont typeface="Anuphan"/>
              <a:buChar char="●"/>
            </a:pPr>
            <a:r>
              <a:rPr b="0" i="0" lang="en" sz="1200" u="none" cap="none" strike="noStrike">
                <a:solidFill>
                  <a:srgbClr val="000000"/>
                </a:solidFill>
                <a:latin typeface="Anuphan"/>
                <a:ea typeface="Anuphan"/>
                <a:cs typeface="Anuphan"/>
                <a:sym typeface="Anuphan"/>
              </a:rPr>
              <a:t>All-around feelings of awkwardness- especially if the match is a friend/ someone disliked </a:t>
            </a:r>
            <a:endParaRPr b="0" i="0" sz="1200" u="none" cap="none" strike="noStrike">
              <a:solidFill>
                <a:srgbClr val="000000"/>
              </a:solidFill>
              <a:latin typeface="Anuphan"/>
              <a:ea typeface="Anuphan"/>
              <a:cs typeface="Anuphan"/>
              <a:sym typeface="Anuphan"/>
            </a:endParaRPr>
          </a:p>
          <a:p>
            <a:pPr indent="0" lvl="0" marL="0" marR="0" rtl="0" algn="l">
              <a:lnSpc>
                <a:spcPct val="100000"/>
              </a:lnSpc>
              <a:spcBef>
                <a:spcPts val="1200"/>
              </a:spcBef>
              <a:spcAft>
                <a:spcPts val="0"/>
              </a:spcAft>
              <a:buClr>
                <a:srgbClr val="000000"/>
              </a:buClr>
              <a:buSzPts val="1100"/>
              <a:buFont typeface="Arial"/>
              <a:buNone/>
            </a:pPr>
            <a:r>
              <a:t/>
            </a:r>
            <a:endParaRPr b="0" i="0" sz="1100" u="none" cap="none" strike="noStrike">
              <a:solidFill>
                <a:srgbClr val="1A171B"/>
              </a:solidFill>
              <a:latin typeface="Anuphan Medium"/>
              <a:ea typeface="Anuphan Medium"/>
              <a:cs typeface="Anuphan Medium"/>
              <a:sym typeface="Anuphan Medium"/>
            </a:endParaRPr>
          </a:p>
        </p:txBody>
      </p:sp>
      <p:pic>
        <p:nvPicPr>
          <p:cNvPr id="726" name="Google Shape;726;p11"/>
          <p:cNvPicPr preferRelativeResize="0"/>
          <p:nvPr/>
        </p:nvPicPr>
        <p:blipFill rotWithShape="1">
          <a:blip r:embed="rId3">
            <a:alphaModFix/>
          </a:blip>
          <a:srcRect b="0" l="0" r="0" t="0"/>
          <a:stretch/>
        </p:blipFill>
        <p:spPr>
          <a:xfrm>
            <a:off x="7210875" y="430475"/>
            <a:ext cx="1330900" cy="133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2"/>
          <p:cNvSpPr txBox="1"/>
          <p:nvPr/>
        </p:nvSpPr>
        <p:spPr>
          <a:xfrm>
            <a:off x="720000" y="2260075"/>
            <a:ext cx="39324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 sz="1700" u="none" cap="none" strike="noStrike">
                <a:solidFill>
                  <a:srgbClr val="2A9D8F"/>
                </a:solidFill>
                <a:latin typeface="Roboto"/>
                <a:ea typeface="Roboto"/>
                <a:cs typeface="Roboto"/>
                <a:sym typeface="Roboto"/>
              </a:rPr>
              <a:t>Main Takeaways</a:t>
            </a:r>
            <a:endParaRPr b="1" i="0" sz="1200" u="none" cap="none" strike="noStrike">
              <a:solidFill>
                <a:srgbClr val="1A171B"/>
              </a:solidFill>
              <a:latin typeface="Anuphan"/>
              <a:ea typeface="Anuphan"/>
              <a:cs typeface="Anuphan"/>
              <a:sym typeface="Anuphan"/>
            </a:endParaRPr>
          </a:p>
        </p:txBody>
      </p:sp>
      <p:sp>
        <p:nvSpPr>
          <p:cNvPr id="732" name="Google Shape;732;p12"/>
          <p:cNvSpPr txBox="1"/>
          <p:nvPr/>
        </p:nvSpPr>
        <p:spPr>
          <a:xfrm>
            <a:off x="557400" y="3772475"/>
            <a:ext cx="8029200" cy="16992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500"/>
              <a:buFont typeface="Arial"/>
              <a:buNone/>
            </a:pPr>
            <a:r>
              <a:t/>
            </a:r>
            <a:endParaRPr b="0" i="0" sz="1500" u="none" cap="none" strike="noStrike">
              <a:solidFill>
                <a:srgbClr val="000000"/>
              </a:solidFill>
              <a:latin typeface="Anuphan"/>
              <a:ea typeface="Anuphan"/>
              <a:cs typeface="Anuphan"/>
              <a:sym typeface="Anuphan"/>
            </a:endParaRPr>
          </a:p>
          <a:p>
            <a:pPr indent="-323850" lvl="0" marL="457200" marR="0" rtl="0" algn="l">
              <a:lnSpc>
                <a:spcPct val="115000"/>
              </a:lnSpc>
              <a:spcBef>
                <a:spcPts val="1200"/>
              </a:spcBef>
              <a:spcAft>
                <a:spcPts val="0"/>
              </a:spcAft>
              <a:buClr>
                <a:srgbClr val="000000"/>
              </a:buClr>
              <a:buSzPts val="1500"/>
              <a:buFont typeface="Anuphan"/>
              <a:buChar char="●"/>
            </a:pPr>
            <a:r>
              <a:rPr b="0" i="0" lang="en" sz="1300" u="none" cap="none" strike="noStrike">
                <a:solidFill>
                  <a:srgbClr val="000000"/>
                </a:solidFill>
                <a:latin typeface="Anuphan"/>
                <a:ea typeface="Anuphan"/>
                <a:cs typeface="Anuphan"/>
                <a:sym typeface="Anuphan"/>
              </a:rPr>
              <a:t>Unlike Marriage Pact, which is geared towards matching couples based on romantic preferences and personality, our solutions targets more practical and less personal aspects that are specific to academic collaboration</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Our solution provides a platform where study pairs are connected, and put into contact as soon as the matches become available, removing the hesitancy of reaching out or the anxiety of being the first one to make a move</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Our solution minimizes the feelings of awkwardness by focusing on the tasks and academic achievement, aiming for continuous collaboration</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Unlike Marriage Pact, we give our users the option to state those they would not like to be paired with </a:t>
            </a:r>
            <a:endParaRPr b="0" i="0" sz="1300" u="none" cap="none" strike="noStrike">
              <a:solidFill>
                <a:srgbClr val="000000"/>
              </a:solidFill>
              <a:latin typeface="Anuphan"/>
              <a:ea typeface="Anuphan"/>
              <a:cs typeface="Anuphan"/>
              <a:sym typeface="Anuphan"/>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1A171B"/>
              </a:solidFill>
              <a:latin typeface="Anuphan Medium"/>
              <a:ea typeface="Anuphan Medium"/>
              <a:cs typeface="Anuphan Medium"/>
              <a:sym typeface="Anuphan Medium"/>
            </a:endParaRPr>
          </a:p>
        </p:txBody>
      </p:sp>
      <p:sp>
        <p:nvSpPr>
          <p:cNvPr id="733" name="Google Shape;733;p12"/>
          <p:cNvSpPr txBox="1"/>
          <p:nvPr/>
        </p:nvSpPr>
        <p:spPr>
          <a:xfrm>
            <a:off x="719995" y="1268390"/>
            <a:ext cx="2848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1" lang="en" sz="1900" u="none" cap="none" strike="noStrike">
                <a:solidFill>
                  <a:srgbClr val="2A9D8F"/>
                </a:solidFill>
                <a:latin typeface="Roboto"/>
                <a:ea typeface="Roboto"/>
                <a:cs typeface="Roboto"/>
                <a:sym typeface="Roboto"/>
              </a:rPr>
              <a:t>Marriage Pact</a:t>
            </a:r>
            <a:endParaRPr b="1" i="0" sz="1800" u="none" cap="none" strike="noStrike">
              <a:solidFill>
                <a:srgbClr val="1A171B"/>
              </a:solidFill>
              <a:latin typeface="Manrope"/>
              <a:ea typeface="Manrope"/>
              <a:cs typeface="Manrope"/>
              <a:sym typeface="Manrope"/>
            </a:endParaRPr>
          </a:p>
        </p:txBody>
      </p:sp>
      <p:sp>
        <p:nvSpPr>
          <p:cNvPr id="734" name="Google Shape;734;p12"/>
          <p:cNvSpPr txBox="1"/>
          <p:nvPr/>
        </p:nvSpPr>
        <p:spPr>
          <a:xfrm>
            <a:off x="720000" y="57837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1A171B"/>
                </a:solidFill>
                <a:latin typeface="Manrope Medium"/>
                <a:ea typeface="Manrope Medium"/>
                <a:cs typeface="Manrope Medium"/>
                <a:sym typeface="Manrope Medium"/>
              </a:rPr>
              <a:t>Comparison #2</a:t>
            </a:r>
            <a:endParaRPr b="0" i="0" sz="3000" u="none" cap="none" strike="noStrike">
              <a:solidFill>
                <a:srgbClr val="1A171B"/>
              </a:solidFill>
              <a:latin typeface="Manrope Medium"/>
              <a:ea typeface="Manrope Medium"/>
              <a:cs typeface="Manrope Medium"/>
              <a:sym typeface="Manrope Medium"/>
            </a:endParaRPr>
          </a:p>
        </p:txBody>
      </p:sp>
      <p:grpSp>
        <p:nvGrpSpPr>
          <p:cNvPr id="735" name="Google Shape;735;p12"/>
          <p:cNvGrpSpPr/>
          <p:nvPr/>
        </p:nvGrpSpPr>
        <p:grpSpPr>
          <a:xfrm>
            <a:off x="2557554" y="2175420"/>
            <a:ext cx="551562" cy="572714"/>
            <a:chOff x="7517172" y="2437007"/>
            <a:chExt cx="364284" cy="361243"/>
          </a:xfrm>
        </p:grpSpPr>
        <p:sp>
          <p:nvSpPr>
            <p:cNvPr id="736" name="Google Shape;736;p12"/>
            <p:cNvSpPr/>
            <p:nvPr/>
          </p:nvSpPr>
          <p:spPr>
            <a:xfrm>
              <a:off x="7517172" y="2548499"/>
              <a:ext cx="164997" cy="78724"/>
            </a:xfrm>
            <a:custGeom>
              <a:rect b="b" l="l" r="r" t="t"/>
              <a:pathLst>
                <a:path extrusionOk="0" h="3003" w="6294">
                  <a:moveTo>
                    <a:pt x="6294" y="0"/>
                  </a:moveTo>
                  <a:lnTo>
                    <a:pt x="4923" y="116"/>
                  </a:lnTo>
                  <a:cubicBezTo>
                    <a:pt x="3118" y="260"/>
                    <a:pt x="1429" y="1040"/>
                    <a:pt x="144" y="2324"/>
                  </a:cubicBezTo>
                  <a:cubicBezTo>
                    <a:pt x="0" y="2469"/>
                    <a:pt x="87" y="2729"/>
                    <a:pt x="303" y="2743"/>
                  </a:cubicBezTo>
                  <a:lnTo>
                    <a:pt x="3277" y="3003"/>
                  </a:lnTo>
                  <a:lnTo>
                    <a:pt x="6294" y="0"/>
                  </a:ln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2"/>
            <p:cNvSpPr/>
            <p:nvPr/>
          </p:nvSpPr>
          <p:spPr>
            <a:xfrm>
              <a:off x="7690112" y="2635166"/>
              <a:ext cx="79117" cy="163084"/>
            </a:xfrm>
            <a:custGeom>
              <a:rect b="b" l="l" r="r" t="t"/>
              <a:pathLst>
                <a:path extrusionOk="0" h="6221" w="3018">
                  <a:moveTo>
                    <a:pt x="3017" y="0"/>
                  </a:moveTo>
                  <a:lnTo>
                    <a:pt x="0" y="3017"/>
                  </a:lnTo>
                  <a:lnTo>
                    <a:pt x="260" y="5991"/>
                  </a:lnTo>
                  <a:cubicBezTo>
                    <a:pt x="270" y="6134"/>
                    <a:pt x="387" y="6221"/>
                    <a:pt x="507" y="6221"/>
                  </a:cubicBezTo>
                  <a:cubicBezTo>
                    <a:pt x="568" y="6221"/>
                    <a:pt x="630" y="6198"/>
                    <a:pt x="679" y="6150"/>
                  </a:cubicBezTo>
                  <a:cubicBezTo>
                    <a:pt x="1963" y="4865"/>
                    <a:pt x="2743" y="3176"/>
                    <a:pt x="2887" y="1386"/>
                  </a:cubicBezTo>
                  <a:lnTo>
                    <a:pt x="3017" y="0"/>
                  </a:ln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2"/>
            <p:cNvSpPr/>
            <p:nvPr/>
          </p:nvSpPr>
          <p:spPr>
            <a:xfrm>
              <a:off x="7517172" y="2552274"/>
              <a:ext cx="118833" cy="69286"/>
            </a:xfrm>
            <a:custGeom>
              <a:rect b="b" l="l" r="r" t="t"/>
              <a:pathLst>
                <a:path extrusionOk="0" h="2643" w="4533">
                  <a:moveTo>
                    <a:pt x="4533" y="1"/>
                  </a:moveTo>
                  <a:cubicBezTo>
                    <a:pt x="2873" y="232"/>
                    <a:pt x="1328" y="982"/>
                    <a:pt x="144" y="2166"/>
                  </a:cubicBezTo>
                  <a:cubicBezTo>
                    <a:pt x="0" y="2325"/>
                    <a:pt x="87" y="2585"/>
                    <a:pt x="303" y="2599"/>
                  </a:cubicBezTo>
                  <a:lnTo>
                    <a:pt x="751" y="2642"/>
                  </a:lnTo>
                  <a:cubicBezTo>
                    <a:pt x="606" y="2541"/>
                    <a:pt x="592" y="2325"/>
                    <a:pt x="707" y="2209"/>
                  </a:cubicBezTo>
                  <a:cubicBezTo>
                    <a:pt x="1761" y="1141"/>
                    <a:pt x="3089" y="391"/>
                    <a:pt x="4533" y="1"/>
                  </a:cubicBezTo>
                  <a:close/>
                </a:path>
              </a:pathLst>
            </a:custGeom>
            <a:solidFill>
              <a:srgbClr val="D6DF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2"/>
            <p:cNvSpPr/>
            <p:nvPr/>
          </p:nvSpPr>
          <p:spPr>
            <a:xfrm>
              <a:off x="7690112" y="2699864"/>
              <a:ext cx="23095" cy="98385"/>
            </a:xfrm>
            <a:custGeom>
              <a:rect b="b" l="l" r="r" t="t"/>
              <a:pathLst>
                <a:path extrusionOk="0" h="3753" w="881">
                  <a:moveTo>
                    <a:pt x="549" y="1"/>
                  </a:moveTo>
                  <a:lnTo>
                    <a:pt x="0" y="549"/>
                  </a:lnTo>
                  <a:lnTo>
                    <a:pt x="260" y="3523"/>
                  </a:lnTo>
                  <a:cubicBezTo>
                    <a:pt x="270" y="3666"/>
                    <a:pt x="387" y="3753"/>
                    <a:pt x="511" y="3753"/>
                  </a:cubicBezTo>
                  <a:cubicBezTo>
                    <a:pt x="574" y="3753"/>
                    <a:pt x="639" y="3730"/>
                    <a:pt x="693" y="3682"/>
                  </a:cubicBezTo>
                  <a:cubicBezTo>
                    <a:pt x="751" y="3609"/>
                    <a:pt x="823" y="3552"/>
                    <a:pt x="881" y="3479"/>
                  </a:cubicBezTo>
                  <a:cubicBezTo>
                    <a:pt x="866" y="3451"/>
                    <a:pt x="852" y="3422"/>
                    <a:pt x="852" y="3378"/>
                  </a:cubicBezTo>
                  <a:lnTo>
                    <a:pt x="549" y="1"/>
                  </a:lnTo>
                  <a:close/>
                </a:path>
              </a:pathLst>
            </a:custGeom>
            <a:solidFill>
              <a:srgbClr val="D6DF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2"/>
            <p:cNvSpPr/>
            <p:nvPr/>
          </p:nvSpPr>
          <p:spPr>
            <a:xfrm>
              <a:off x="7585646" y="2437138"/>
              <a:ext cx="295128" cy="293608"/>
            </a:xfrm>
            <a:custGeom>
              <a:rect b="b" l="l" r="r" t="t"/>
              <a:pathLst>
                <a:path extrusionOk="0" h="11200" w="11258">
                  <a:moveTo>
                    <a:pt x="11038" y="0"/>
                  </a:moveTo>
                  <a:cubicBezTo>
                    <a:pt x="11025" y="0"/>
                    <a:pt x="11013" y="2"/>
                    <a:pt x="11001" y="4"/>
                  </a:cubicBezTo>
                  <a:lnTo>
                    <a:pt x="8619" y="697"/>
                  </a:lnTo>
                  <a:lnTo>
                    <a:pt x="6858" y="1217"/>
                  </a:lnTo>
                  <a:cubicBezTo>
                    <a:pt x="6713" y="1246"/>
                    <a:pt x="6583" y="1332"/>
                    <a:pt x="6482" y="1434"/>
                  </a:cubicBezTo>
                  <a:lnTo>
                    <a:pt x="88" y="7828"/>
                  </a:lnTo>
                  <a:cubicBezTo>
                    <a:pt x="1" y="7915"/>
                    <a:pt x="1" y="8045"/>
                    <a:pt x="88" y="8117"/>
                  </a:cubicBezTo>
                  <a:lnTo>
                    <a:pt x="1358" y="9402"/>
                  </a:lnTo>
                  <a:lnTo>
                    <a:pt x="1834" y="9864"/>
                  </a:lnTo>
                  <a:lnTo>
                    <a:pt x="3090" y="11134"/>
                  </a:lnTo>
                  <a:cubicBezTo>
                    <a:pt x="3141" y="11177"/>
                    <a:pt x="3198" y="11199"/>
                    <a:pt x="3256" y="11199"/>
                  </a:cubicBezTo>
                  <a:cubicBezTo>
                    <a:pt x="3314" y="11199"/>
                    <a:pt x="3372" y="11177"/>
                    <a:pt x="3422" y="11134"/>
                  </a:cubicBezTo>
                  <a:lnTo>
                    <a:pt x="6988" y="7554"/>
                  </a:lnTo>
                  <a:lnTo>
                    <a:pt x="9774" y="4768"/>
                  </a:lnTo>
                  <a:cubicBezTo>
                    <a:pt x="9889" y="4653"/>
                    <a:pt x="9976" y="4508"/>
                    <a:pt x="10034" y="4349"/>
                  </a:cubicBezTo>
                  <a:lnTo>
                    <a:pt x="11232" y="250"/>
                  </a:lnTo>
                  <a:cubicBezTo>
                    <a:pt x="11258" y="119"/>
                    <a:pt x="11154" y="0"/>
                    <a:pt x="11038" y="0"/>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2"/>
            <p:cNvSpPr/>
            <p:nvPr/>
          </p:nvSpPr>
          <p:spPr>
            <a:xfrm>
              <a:off x="7585646" y="2437400"/>
              <a:ext cx="295495" cy="219341"/>
            </a:xfrm>
            <a:custGeom>
              <a:rect b="b" l="l" r="r" t="t"/>
              <a:pathLst>
                <a:path extrusionOk="0" h="8367" w="11272">
                  <a:moveTo>
                    <a:pt x="11057" y="0"/>
                  </a:moveTo>
                  <a:cubicBezTo>
                    <a:pt x="11039" y="0"/>
                    <a:pt x="11020" y="3"/>
                    <a:pt x="11001" y="9"/>
                  </a:cubicBezTo>
                  <a:lnTo>
                    <a:pt x="6843" y="1221"/>
                  </a:lnTo>
                  <a:cubicBezTo>
                    <a:pt x="6713" y="1250"/>
                    <a:pt x="6583" y="1308"/>
                    <a:pt x="6482" y="1409"/>
                  </a:cubicBezTo>
                  <a:lnTo>
                    <a:pt x="73" y="7818"/>
                  </a:lnTo>
                  <a:cubicBezTo>
                    <a:pt x="1" y="7891"/>
                    <a:pt x="1" y="8035"/>
                    <a:pt x="73" y="8107"/>
                  </a:cubicBezTo>
                  <a:lnTo>
                    <a:pt x="333" y="8367"/>
                  </a:lnTo>
                  <a:lnTo>
                    <a:pt x="1069" y="7645"/>
                  </a:lnTo>
                  <a:lnTo>
                    <a:pt x="6814" y="1900"/>
                  </a:lnTo>
                  <a:cubicBezTo>
                    <a:pt x="6901" y="1813"/>
                    <a:pt x="7017" y="1741"/>
                    <a:pt x="7132" y="1712"/>
                  </a:cubicBezTo>
                  <a:lnTo>
                    <a:pt x="11160" y="543"/>
                  </a:lnTo>
                  <a:lnTo>
                    <a:pt x="11246" y="240"/>
                  </a:lnTo>
                  <a:cubicBezTo>
                    <a:pt x="11271" y="115"/>
                    <a:pt x="11177" y="0"/>
                    <a:pt x="11057" y="0"/>
                  </a:cubicBezTo>
                  <a:close/>
                </a:path>
              </a:pathLst>
            </a:custGeom>
            <a:solidFill>
              <a:srgbClr val="EFF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2"/>
            <p:cNvSpPr/>
            <p:nvPr/>
          </p:nvSpPr>
          <p:spPr>
            <a:xfrm>
              <a:off x="7734757" y="2520868"/>
              <a:ext cx="61710" cy="61710"/>
            </a:xfrm>
            <a:custGeom>
              <a:rect b="b" l="l" r="r" t="t"/>
              <a:pathLst>
                <a:path extrusionOk="0" h="2354" w="2354">
                  <a:moveTo>
                    <a:pt x="1170" y="1"/>
                  </a:moveTo>
                  <a:cubicBezTo>
                    <a:pt x="520" y="1"/>
                    <a:pt x="1" y="535"/>
                    <a:pt x="1" y="1184"/>
                  </a:cubicBezTo>
                  <a:cubicBezTo>
                    <a:pt x="1" y="1834"/>
                    <a:pt x="520" y="2354"/>
                    <a:pt x="1170" y="2354"/>
                  </a:cubicBezTo>
                  <a:cubicBezTo>
                    <a:pt x="1819" y="2354"/>
                    <a:pt x="2353" y="1834"/>
                    <a:pt x="2353" y="1184"/>
                  </a:cubicBezTo>
                  <a:cubicBezTo>
                    <a:pt x="2353" y="535"/>
                    <a:pt x="1819" y="1"/>
                    <a:pt x="1170" y="1"/>
                  </a:cubicBezTo>
                  <a:close/>
                </a:path>
              </a:pathLst>
            </a:custGeom>
            <a:solidFill>
              <a:srgbClr val="91A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2"/>
            <p:cNvSpPr/>
            <p:nvPr/>
          </p:nvSpPr>
          <p:spPr>
            <a:xfrm>
              <a:off x="7734757" y="2520790"/>
              <a:ext cx="38248" cy="61867"/>
            </a:xfrm>
            <a:custGeom>
              <a:rect b="b" l="l" r="r" t="t"/>
              <a:pathLst>
                <a:path extrusionOk="0" h="2360" w="1459">
                  <a:moveTo>
                    <a:pt x="1184" y="1"/>
                  </a:moveTo>
                  <a:cubicBezTo>
                    <a:pt x="544" y="1"/>
                    <a:pt x="1" y="516"/>
                    <a:pt x="1" y="1187"/>
                  </a:cubicBezTo>
                  <a:cubicBezTo>
                    <a:pt x="1" y="1856"/>
                    <a:pt x="541" y="2360"/>
                    <a:pt x="1179" y="2360"/>
                  </a:cubicBezTo>
                  <a:cubicBezTo>
                    <a:pt x="1271" y="2360"/>
                    <a:pt x="1364" y="2349"/>
                    <a:pt x="1458" y="2328"/>
                  </a:cubicBezTo>
                  <a:cubicBezTo>
                    <a:pt x="563" y="2111"/>
                    <a:pt x="246" y="1000"/>
                    <a:pt x="895" y="350"/>
                  </a:cubicBezTo>
                  <a:cubicBezTo>
                    <a:pt x="1054" y="191"/>
                    <a:pt x="1242" y="90"/>
                    <a:pt x="1458" y="32"/>
                  </a:cubicBezTo>
                  <a:cubicBezTo>
                    <a:pt x="1366" y="11"/>
                    <a:pt x="1274" y="1"/>
                    <a:pt x="1184" y="1"/>
                  </a:cubicBezTo>
                  <a:close/>
                </a:path>
              </a:pathLst>
            </a:custGeom>
            <a:solidFill>
              <a:srgbClr val="667A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2"/>
            <p:cNvSpPr/>
            <p:nvPr/>
          </p:nvSpPr>
          <p:spPr>
            <a:xfrm>
              <a:off x="7578096" y="2659362"/>
              <a:ext cx="79484" cy="78750"/>
            </a:xfrm>
            <a:custGeom>
              <a:rect b="b" l="l" r="r" t="t"/>
              <a:pathLst>
                <a:path extrusionOk="0" h="3004" w="3032">
                  <a:moveTo>
                    <a:pt x="780" y="1"/>
                  </a:moveTo>
                  <a:lnTo>
                    <a:pt x="116" y="679"/>
                  </a:lnTo>
                  <a:cubicBezTo>
                    <a:pt x="0" y="795"/>
                    <a:pt x="0" y="997"/>
                    <a:pt x="116" y="1112"/>
                  </a:cubicBezTo>
                  <a:lnTo>
                    <a:pt x="1011" y="2007"/>
                  </a:lnTo>
                  <a:lnTo>
                    <a:pt x="1920" y="2917"/>
                  </a:lnTo>
                  <a:cubicBezTo>
                    <a:pt x="1978" y="2975"/>
                    <a:pt x="2057" y="3004"/>
                    <a:pt x="2137" y="3004"/>
                  </a:cubicBezTo>
                  <a:cubicBezTo>
                    <a:pt x="2216" y="3004"/>
                    <a:pt x="2295" y="2975"/>
                    <a:pt x="2353" y="2917"/>
                  </a:cubicBezTo>
                  <a:lnTo>
                    <a:pt x="3032" y="2253"/>
                  </a:lnTo>
                  <a:lnTo>
                    <a:pt x="2151" y="1372"/>
                  </a:lnTo>
                  <a:lnTo>
                    <a:pt x="1675" y="896"/>
                  </a:lnTo>
                  <a:lnTo>
                    <a:pt x="780" y="1"/>
                  </a:lnTo>
                  <a:close/>
                </a:path>
              </a:pathLst>
            </a:custGeom>
            <a:solidFill>
              <a:srgbClr val="91A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2"/>
            <p:cNvSpPr/>
            <p:nvPr/>
          </p:nvSpPr>
          <p:spPr>
            <a:xfrm>
              <a:off x="7578096" y="2659755"/>
              <a:ext cx="31039" cy="34473"/>
            </a:xfrm>
            <a:custGeom>
              <a:rect b="b" l="l" r="r" t="t"/>
              <a:pathLst>
                <a:path extrusionOk="0" h="1315" w="1184">
                  <a:moveTo>
                    <a:pt x="780" y="0"/>
                  </a:moveTo>
                  <a:lnTo>
                    <a:pt x="116" y="664"/>
                  </a:lnTo>
                  <a:cubicBezTo>
                    <a:pt x="0" y="780"/>
                    <a:pt x="0" y="982"/>
                    <a:pt x="116" y="1097"/>
                  </a:cubicBezTo>
                  <a:lnTo>
                    <a:pt x="332" y="1314"/>
                  </a:lnTo>
                  <a:cubicBezTo>
                    <a:pt x="347" y="1242"/>
                    <a:pt x="376" y="1184"/>
                    <a:pt x="419" y="1141"/>
                  </a:cubicBezTo>
                  <a:lnTo>
                    <a:pt x="1184" y="390"/>
                  </a:lnTo>
                  <a:lnTo>
                    <a:pt x="780" y="0"/>
                  </a:lnTo>
                  <a:close/>
                </a:path>
              </a:pathLst>
            </a:custGeom>
            <a:solidFill>
              <a:srgbClr val="667A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2"/>
            <p:cNvSpPr/>
            <p:nvPr/>
          </p:nvSpPr>
          <p:spPr>
            <a:xfrm>
              <a:off x="7585646" y="2627196"/>
              <a:ext cx="104493" cy="103549"/>
            </a:xfrm>
            <a:custGeom>
              <a:rect b="b" l="l" r="r" t="t"/>
              <a:pathLst>
                <a:path extrusionOk="0" h="3950" w="3986">
                  <a:moveTo>
                    <a:pt x="665" y="1"/>
                  </a:moveTo>
                  <a:lnTo>
                    <a:pt x="88" y="578"/>
                  </a:lnTo>
                  <a:cubicBezTo>
                    <a:pt x="1" y="665"/>
                    <a:pt x="1" y="795"/>
                    <a:pt x="88" y="882"/>
                  </a:cubicBezTo>
                  <a:lnTo>
                    <a:pt x="1358" y="2152"/>
                  </a:lnTo>
                  <a:lnTo>
                    <a:pt x="1834" y="2628"/>
                  </a:lnTo>
                  <a:lnTo>
                    <a:pt x="3090" y="3884"/>
                  </a:lnTo>
                  <a:cubicBezTo>
                    <a:pt x="3141" y="3927"/>
                    <a:pt x="3198" y="3949"/>
                    <a:pt x="3256" y="3949"/>
                  </a:cubicBezTo>
                  <a:cubicBezTo>
                    <a:pt x="3314" y="3949"/>
                    <a:pt x="3372" y="3927"/>
                    <a:pt x="3422" y="3884"/>
                  </a:cubicBezTo>
                  <a:lnTo>
                    <a:pt x="3985" y="3321"/>
                  </a:lnTo>
                  <a:lnTo>
                    <a:pt x="2556" y="1906"/>
                  </a:lnTo>
                  <a:lnTo>
                    <a:pt x="2094" y="1430"/>
                  </a:lnTo>
                  <a:lnTo>
                    <a:pt x="665" y="1"/>
                  </a:lnTo>
                  <a:close/>
                </a:path>
              </a:pathLst>
            </a:custGeom>
            <a:solidFill>
              <a:srgbClr val="E6EB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2"/>
            <p:cNvSpPr/>
            <p:nvPr/>
          </p:nvSpPr>
          <p:spPr>
            <a:xfrm>
              <a:off x="7585646" y="2627196"/>
              <a:ext cx="28050" cy="29544"/>
            </a:xfrm>
            <a:custGeom>
              <a:rect b="b" l="l" r="r" t="t"/>
              <a:pathLst>
                <a:path extrusionOk="0" h="1127" w="1070">
                  <a:moveTo>
                    <a:pt x="665" y="1"/>
                  </a:moveTo>
                  <a:lnTo>
                    <a:pt x="88" y="578"/>
                  </a:lnTo>
                  <a:cubicBezTo>
                    <a:pt x="1" y="665"/>
                    <a:pt x="1" y="795"/>
                    <a:pt x="88" y="867"/>
                  </a:cubicBezTo>
                  <a:lnTo>
                    <a:pt x="347" y="1127"/>
                  </a:lnTo>
                  <a:lnTo>
                    <a:pt x="1069" y="405"/>
                  </a:lnTo>
                  <a:lnTo>
                    <a:pt x="665" y="1"/>
                  </a:lnTo>
                  <a:close/>
                </a:path>
              </a:pathLst>
            </a:custGeom>
            <a:solidFill>
              <a:srgbClr val="B6C5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2"/>
            <p:cNvSpPr/>
            <p:nvPr/>
          </p:nvSpPr>
          <p:spPr>
            <a:xfrm>
              <a:off x="7539874" y="2697505"/>
              <a:ext cx="32480" cy="29544"/>
            </a:xfrm>
            <a:custGeom>
              <a:rect b="b" l="l" r="r" t="t"/>
              <a:pathLst>
                <a:path extrusionOk="0" h="1127" w="1239">
                  <a:moveTo>
                    <a:pt x="939" y="1"/>
                  </a:moveTo>
                  <a:cubicBezTo>
                    <a:pt x="891" y="1"/>
                    <a:pt x="840" y="19"/>
                    <a:pt x="794" y="62"/>
                  </a:cubicBezTo>
                  <a:lnTo>
                    <a:pt x="87" y="769"/>
                  </a:lnTo>
                  <a:cubicBezTo>
                    <a:pt x="0" y="856"/>
                    <a:pt x="0" y="986"/>
                    <a:pt x="87" y="1072"/>
                  </a:cubicBezTo>
                  <a:cubicBezTo>
                    <a:pt x="130" y="1108"/>
                    <a:pt x="184" y="1126"/>
                    <a:pt x="237" y="1126"/>
                  </a:cubicBezTo>
                  <a:cubicBezTo>
                    <a:pt x="289" y="1126"/>
                    <a:pt x="339" y="1108"/>
                    <a:pt x="376" y="1072"/>
                  </a:cubicBezTo>
                  <a:lnTo>
                    <a:pt x="1083" y="365"/>
                  </a:lnTo>
                  <a:cubicBezTo>
                    <a:pt x="1239" y="209"/>
                    <a:pt x="1102" y="1"/>
                    <a:pt x="939" y="1"/>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2"/>
            <p:cNvSpPr/>
            <p:nvPr/>
          </p:nvSpPr>
          <p:spPr>
            <a:xfrm>
              <a:off x="7558041" y="2715515"/>
              <a:ext cx="32454" cy="29597"/>
            </a:xfrm>
            <a:custGeom>
              <a:rect b="b" l="l" r="r" t="t"/>
              <a:pathLst>
                <a:path extrusionOk="0" h="1129" w="1238">
                  <a:moveTo>
                    <a:pt x="937" y="1"/>
                  </a:moveTo>
                  <a:cubicBezTo>
                    <a:pt x="888" y="1"/>
                    <a:pt x="838" y="20"/>
                    <a:pt x="794" y="68"/>
                  </a:cubicBezTo>
                  <a:lnTo>
                    <a:pt x="87" y="775"/>
                  </a:lnTo>
                  <a:cubicBezTo>
                    <a:pt x="0" y="862"/>
                    <a:pt x="0" y="991"/>
                    <a:pt x="87" y="1064"/>
                  </a:cubicBezTo>
                  <a:cubicBezTo>
                    <a:pt x="123" y="1107"/>
                    <a:pt x="173" y="1129"/>
                    <a:pt x="226" y="1129"/>
                  </a:cubicBezTo>
                  <a:cubicBezTo>
                    <a:pt x="278" y="1129"/>
                    <a:pt x="332" y="1107"/>
                    <a:pt x="375" y="1064"/>
                  </a:cubicBezTo>
                  <a:lnTo>
                    <a:pt x="1083" y="356"/>
                  </a:lnTo>
                  <a:cubicBezTo>
                    <a:pt x="1238" y="212"/>
                    <a:pt x="1096" y="1"/>
                    <a:pt x="937" y="1"/>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2"/>
            <p:cNvSpPr/>
            <p:nvPr/>
          </p:nvSpPr>
          <p:spPr>
            <a:xfrm>
              <a:off x="7593982" y="2751639"/>
              <a:ext cx="32507" cy="29518"/>
            </a:xfrm>
            <a:custGeom>
              <a:rect b="b" l="l" r="r" t="t"/>
              <a:pathLst>
                <a:path extrusionOk="0" h="1126" w="1240">
                  <a:moveTo>
                    <a:pt x="939" y="0"/>
                  </a:moveTo>
                  <a:cubicBezTo>
                    <a:pt x="891" y="0"/>
                    <a:pt x="840" y="18"/>
                    <a:pt x="794" y="61"/>
                  </a:cubicBezTo>
                  <a:lnTo>
                    <a:pt x="87" y="768"/>
                  </a:lnTo>
                  <a:cubicBezTo>
                    <a:pt x="1" y="855"/>
                    <a:pt x="1" y="985"/>
                    <a:pt x="87" y="1071"/>
                  </a:cubicBezTo>
                  <a:cubicBezTo>
                    <a:pt x="130" y="1107"/>
                    <a:pt x="185" y="1126"/>
                    <a:pt x="237" y="1126"/>
                  </a:cubicBezTo>
                  <a:cubicBezTo>
                    <a:pt x="289" y="1126"/>
                    <a:pt x="340" y="1107"/>
                    <a:pt x="376" y="1071"/>
                  </a:cubicBezTo>
                  <a:lnTo>
                    <a:pt x="1083" y="364"/>
                  </a:lnTo>
                  <a:cubicBezTo>
                    <a:pt x="1239" y="208"/>
                    <a:pt x="1103" y="0"/>
                    <a:pt x="939" y="0"/>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2"/>
            <p:cNvSpPr/>
            <p:nvPr/>
          </p:nvSpPr>
          <p:spPr>
            <a:xfrm>
              <a:off x="7576208" y="2733629"/>
              <a:ext cx="32140" cy="29649"/>
            </a:xfrm>
            <a:custGeom>
              <a:rect b="b" l="l" r="r" t="t"/>
              <a:pathLst>
                <a:path extrusionOk="0" h="1131" w="1226">
                  <a:moveTo>
                    <a:pt x="932" y="1"/>
                  </a:moveTo>
                  <a:cubicBezTo>
                    <a:pt x="881" y="1"/>
                    <a:pt x="828" y="21"/>
                    <a:pt x="780" y="69"/>
                  </a:cubicBezTo>
                  <a:lnTo>
                    <a:pt x="72" y="777"/>
                  </a:lnTo>
                  <a:cubicBezTo>
                    <a:pt x="0" y="849"/>
                    <a:pt x="0" y="979"/>
                    <a:pt x="72" y="1066"/>
                  </a:cubicBezTo>
                  <a:cubicBezTo>
                    <a:pt x="116" y="1109"/>
                    <a:pt x="170" y="1130"/>
                    <a:pt x="224" y="1130"/>
                  </a:cubicBezTo>
                  <a:cubicBezTo>
                    <a:pt x="278" y="1130"/>
                    <a:pt x="332" y="1109"/>
                    <a:pt x="375" y="1066"/>
                  </a:cubicBezTo>
                  <a:lnTo>
                    <a:pt x="1083" y="358"/>
                  </a:lnTo>
                  <a:cubicBezTo>
                    <a:pt x="1225" y="205"/>
                    <a:pt x="1093" y="1"/>
                    <a:pt x="932" y="1"/>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2"/>
            <p:cNvSpPr/>
            <p:nvPr/>
          </p:nvSpPr>
          <p:spPr>
            <a:xfrm>
              <a:off x="7811567" y="2437033"/>
              <a:ext cx="69522" cy="68736"/>
            </a:xfrm>
            <a:custGeom>
              <a:rect b="b" l="l" r="r" t="t"/>
              <a:pathLst>
                <a:path extrusionOk="0" h="2622" w="2652">
                  <a:moveTo>
                    <a:pt x="2435" y="1"/>
                  </a:moveTo>
                  <a:cubicBezTo>
                    <a:pt x="2418" y="1"/>
                    <a:pt x="2400" y="3"/>
                    <a:pt x="2383" y="8"/>
                  </a:cubicBezTo>
                  <a:lnTo>
                    <a:pt x="1" y="701"/>
                  </a:lnTo>
                  <a:lnTo>
                    <a:pt x="1921" y="2621"/>
                  </a:lnTo>
                  <a:lnTo>
                    <a:pt x="2614" y="254"/>
                  </a:lnTo>
                  <a:cubicBezTo>
                    <a:pt x="2652" y="127"/>
                    <a:pt x="2556" y="1"/>
                    <a:pt x="2435" y="1"/>
                  </a:cubicBezTo>
                  <a:close/>
                </a:path>
              </a:pathLst>
            </a:custGeom>
            <a:solidFill>
              <a:srgbClr val="95A6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2"/>
            <p:cNvSpPr/>
            <p:nvPr/>
          </p:nvSpPr>
          <p:spPr>
            <a:xfrm>
              <a:off x="7811567" y="2437007"/>
              <a:ext cx="69889" cy="30147"/>
            </a:xfrm>
            <a:custGeom>
              <a:rect b="b" l="l" r="r" t="t"/>
              <a:pathLst>
                <a:path extrusionOk="0" h="1150" w="2666">
                  <a:moveTo>
                    <a:pt x="2440" y="1"/>
                  </a:moveTo>
                  <a:cubicBezTo>
                    <a:pt x="2421" y="1"/>
                    <a:pt x="2402" y="4"/>
                    <a:pt x="2383" y="9"/>
                  </a:cubicBezTo>
                  <a:lnTo>
                    <a:pt x="1603" y="240"/>
                  </a:lnTo>
                  <a:lnTo>
                    <a:pt x="1" y="702"/>
                  </a:lnTo>
                  <a:lnTo>
                    <a:pt x="448" y="1150"/>
                  </a:lnTo>
                  <a:lnTo>
                    <a:pt x="2542" y="544"/>
                  </a:lnTo>
                  <a:lnTo>
                    <a:pt x="2628" y="255"/>
                  </a:lnTo>
                  <a:cubicBezTo>
                    <a:pt x="2666" y="117"/>
                    <a:pt x="2562" y="1"/>
                    <a:pt x="2440" y="1"/>
                  </a:cubicBezTo>
                  <a:close/>
                </a:path>
              </a:pathLst>
            </a:custGeom>
            <a:solidFill>
              <a:srgbClr val="8598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2"/>
            <p:cNvSpPr/>
            <p:nvPr/>
          </p:nvSpPr>
          <p:spPr>
            <a:xfrm>
              <a:off x="7601165" y="2588975"/>
              <a:ext cx="127929" cy="126435"/>
            </a:xfrm>
            <a:custGeom>
              <a:rect b="b" l="l" r="r" t="t"/>
              <a:pathLst>
                <a:path extrusionOk="0" h="4823" w="4880">
                  <a:moveTo>
                    <a:pt x="4512" y="1"/>
                  </a:moveTo>
                  <a:cubicBezTo>
                    <a:pt x="4432" y="1"/>
                    <a:pt x="4353" y="30"/>
                    <a:pt x="4288" y="88"/>
                  </a:cubicBezTo>
                  <a:lnTo>
                    <a:pt x="116" y="4274"/>
                  </a:lnTo>
                  <a:cubicBezTo>
                    <a:pt x="1" y="4389"/>
                    <a:pt x="1" y="4577"/>
                    <a:pt x="116" y="4707"/>
                  </a:cubicBezTo>
                  <a:lnTo>
                    <a:pt x="145" y="4736"/>
                  </a:lnTo>
                  <a:cubicBezTo>
                    <a:pt x="210" y="4794"/>
                    <a:pt x="289" y="4822"/>
                    <a:pt x="369" y="4822"/>
                  </a:cubicBezTo>
                  <a:cubicBezTo>
                    <a:pt x="448" y="4822"/>
                    <a:pt x="528" y="4794"/>
                    <a:pt x="593" y="4736"/>
                  </a:cubicBezTo>
                  <a:lnTo>
                    <a:pt x="4764" y="564"/>
                  </a:lnTo>
                  <a:cubicBezTo>
                    <a:pt x="4880" y="434"/>
                    <a:pt x="4880" y="246"/>
                    <a:pt x="4764" y="131"/>
                  </a:cubicBezTo>
                  <a:lnTo>
                    <a:pt x="4736" y="88"/>
                  </a:lnTo>
                  <a:cubicBezTo>
                    <a:pt x="4671" y="30"/>
                    <a:pt x="4591" y="1"/>
                    <a:pt x="4512" y="1"/>
                  </a:cubicBez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2"/>
            <p:cNvSpPr/>
            <p:nvPr/>
          </p:nvSpPr>
          <p:spPr>
            <a:xfrm>
              <a:off x="7601165" y="2588975"/>
              <a:ext cx="127929" cy="126435"/>
            </a:xfrm>
            <a:custGeom>
              <a:rect b="b" l="l" r="r" t="t"/>
              <a:pathLst>
                <a:path extrusionOk="0" h="4823" w="4880">
                  <a:moveTo>
                    <a:pt x="4512" y="1"/>
                  </a:moveTo>
                  <a:cubicBezTo>
                    <a:pt x="4432" y="1"/>
                    <a:pt x="4353" y="30"/>
                    <a:pt x="4288" y="88"/>
                  </a:cubicBezTo>
                  <a:lnTo>
                    <a:pt x="116" y="4274"/>
                  </a:lnTo>
                  <a:cubicBezTo>
                    <a:pt x="1" y="4389"/>
                    <a:pt x="1" y="4577"/>
                    <a:pt x="116" y="4707"/>
                  </a:cubicBezTo>
                  <a:lnTo>
                    <a:pt x="145" y="4736"/>
                  </a:lnTo>
                  <a:cubicBezTo>
                    <a:pt x="210" y="4794"/>
                    <a:pt x="289" y="4822"/>
                    <a:pt x="369" y="4822"/>
                  </a:cubicBezTo>
                  <a:cubicBezTo>
                    <a:pt x="448" y="4822"/>
                    <a:pt x="528" y="4794"/>
                    <a:pt x="593" y="4736"/>
                  </a:cubicBezTo>
                  <a:lnTo>
                    <a:pt x="4764" y="564"/>
                  </a:lnTo>
                  <a:cubicBezTo>
                    <a:pt x="4880" y="434"/>
                    <a:pt x="4880" y="246"/>
                    <a:pt x="4764" y="131"/>
                  </a:cubicBezTo>
                  <a:lnTo>
                    <a:pt x="4736" y="88"/>
                  </a:lnTo>
                  <a:cubicBezTo>
                    <a:pt x="4671" y="30"/>
                    <a:pt x="4591" y="1"/>
                    <a:pt x="4512" y="1"/>
                  </a:cubicBez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2"/>
            <p:cNvSpPr/>
            <p:nvPr/>
          </p:nvSpPr>
          <p:spPr>
            <a:xfrm>
              <a:off x="7600798" y="2589080"/>
              <a:ext cx="126409" cy="126330"/>
            </a:xfrm>
            <a:custGeom>
              <a:rect b="b" l="l" r="r" t="t"/>
              <a:pathLst>
                <a:path extrusionOk="0" h="4819" w="4822">
                  <a:moveTo>
                    <a:pt x="4531" y="1"/>
                  </a:moveTo>
                  <a:cubicBezTo>
                    <a:pt x="4450" y="1"/>
                    <a:pt x="4367" y="33"/>
                    <a:pt x="4302" y="98"/>
                  </a:cubicBezTo>
                  <a:lnTo>
                    <a:pt x="130" y="4255"/>
                  </a:lnTo>
                  <a:cubicBezTo>
                    <a:pt x="0" y="4385"/>
                    <a:pt x="0" y="4587"/>
                    <a:pt x="130" y="4703"/>
                  </a:cubicBezTo>
                  <a:lnTo>
                    <a:pt x="145" y="4732"/>
                  </a:lnTo>
                  <a:cubicBezTo>
                    <a:pt x="202" y="4790"/>
                    <a:pt x="289" y="4818"/>
                    <a:pt x="376" y="4818"/>
                  </a:cubicBezTo>
                  <a:cubicBezTo>
                    <a:pt x="289" y="4688"/>
                    <a:pt x="318" y="4530"/>
                    <a:pt x="419" y="4429"/>
                  </a:cubicBezTo>
                  <a:lnTo>
                    <a:pt x="4591" y="271"/>
                  </a:lnTo>
                  <a:cubicBezTo>
                    <a:pt x="4649" y="199"/>
                    <a:pt x="4735" y="170"/>
                    <a:pt x="4822" y="170"/>
                  </a:cubicBezTo>
                  <a:cubicBezTo>
                    <a:pt x="4807" y="156"/>
                    <a:pt x="4793" y="127"/>
                    <a:pt x="4764" y="112"/>
                  </a:cubicBezTo>
                  <a:lnTo>
                    <a:pt x="4750" y="98"/>
                  </a:lnTo>
                  <a:cubicBezTo>
                    <a:pt x="4692" y="33"/>
                    <a:pt x="4612" y="1"/>
                    <a:pt x="4531" y="1"/>
                  </a:cubicBezTo>
                  <a:close/>
                </a:path>
              </a:pathLst>
            </a:custGeom>
            <a:solidFill>
              <a:srgbClr val="D6DF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7" name="Google Shape;757;p12"/>
          <p:cNvSpPr txBox="1"/>
          <p:nvPr/>
        </p:nvSpPr>
        <p:spPr>
          <a:xfrm>
            <a:off x="720000" y="1572250"/>
            <a:ext cx="68091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191919"/>
                </a:solidFill>
                <a:latin typeface="Anuphan"/>
                <a:ea typeface="Anuphan"/>
                <a:cs typeface="Anuphan"/>
                <a:sym typeface="Anuphan"/>
              </a:rPr>
              <a:t>Mission statement</a:t>
            </a:r>
            <a:r>
              <a:rPr b="0" i="0" lang="en" sz="1300" u="none" cap="none" strike="noStrike">
                <a:solidFill>
                  <a:srgbClr val="191919"/>
                </a:solidFill>
                <a:latin typeface="Anuphan"/>
                <a:ea typeface="Anuphan"/>
                <a:cs typeface="Anuphan"/>
                <a:sym typeface="Anuphan"/>
              </a:rPr>
              <a:t>: </a:t>
            </a:r>
            <a:r>
              <a:rPr b="0" i="0" lang="en" sz="1300" u="none" cap="none" strike="noStrike">
                <a:solidFill>
                  <a:srgbClr val="000000"/>
                </a:solidFill>
                <a:latin typeface="Arial"/>
                <a:ea typeface="Arial"/>
                <a:cs typeface="Arial"/>
                <a:sym typeface="Arial"/>
              </a:rPr>
              <a:t>Matches students looking for romantic/platonic partners within the same university/ college based on a personality questionnaire filled individually.</a:t>
            </a:r>
            <a:endParaRPr b="0" i="0" sz="1500" u="none" cap="none" strike="noStrike">
              <a:solidFill>
                <a:srgbClr val="1A171B"/>
              </a:solidFill>
              <a:latin typeface="Anuphan"/>
              <a:ea typeface="Anuphan"/>
              <a:cs typeface="Anuphan"/>
              <a:sym typeface="Anuphan"/>
            </a:endParaRPr>
          </a:p>
        </p:txBody>
      </p:sp>
      <p:pic>
        <p:nvPicPr>
          <p:cNvPr id="758" name="Google Shape;758;p12"/>
          <p:cNvPicPr preferRelativeResize="0"/>
          <p:nvPr/>
        </p:nvPicPr>
        <p:blipFill rotWithShape="1">
          <a:blip r:embed="rId3">
            <a:alphaModFix/>
          </a:blip>
          <a:srcRect b="0" l="0" r="0" t="0"/>
          <a:stretch/>
        </p:blipFill>
        <p:spPr>
          <a:xfrm>
            <a:off x="7210875" y="430475"/>
            <a:ext cx="1330900" cy="133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3"/>
          <p:cNvSpPr txBox="1"/>
          <p:nvPr/>
        </p:nvSpPr>
        <p:spPr>
          <a:xfrm>
            <a:off x="720000" y="2260075"/>
            <a:ext cx="3932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 sz="1700" u="none" cap="none" strike="noStrike">
                <a:solidFill>
                  <a:srgbClr val="2A9D8F"/>
                </a:solidFill>
                <a:latin typeface="Roboto"/>
                <a:ea typeface="Roboto"/>
                <a:cs typeface="Roboto"/>
                <a:sym typeface="Roboto"/>
              </a:rPr>
              <a:t>What works from our problem domain?</a:t>
            </a:r>
            <a:endParaRPr b="1" i="0" sz="1200" u="none" cap="none" strike="noStrike">
              <a:solidFill>
                <a:srgbClr val="1A171B"/>
              </a:solidFill>
              <a:latin typeface="Anuphan"/>
              <a:ea typeface="Anuphan"/>
              <a:cs typeface="Anuphan"/>
              <a:sym typeface="Anuphan"/>
            </a:endParaRPr>
          </a:p>
        </p:txBody>
      </p:sp>
      <p:sp>
        <p:nvSpPr>
          <p:cNvPr id="764" name="Google Shape;764;p13"/>
          <p:cNvSpPr txBox="1"/>
          <p:nvPr/>
        </p:nvSpPr>
        <p:spPr>
          <a:xfrm>
            <a:off x="720000" y="1572250"/>
            <a:ext cx="68091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191919"/>
                </a:solidFill>
                <a:latin typeface="Anuphan"/>
                <a:ea typeface="Anuphan"/>
                <a:cs typeface="Anuphan"/>
                <a:sym typeface="Anuphan"/>
              </a:rPr>
              <a:t>Mission statement</a:t>
            </a:r>
            <a:r>
              <a:rPr b="0" i="0" lang="en" sz="1300" u="none" cap="none" strike="noStrike">
                <a:solidFill>
                  <a:srgbClr val="191919"/>
                </a:solidFill>
                <a:latin typeface="Anuphan"/>
                <a:ea typeface="Anuphan"/>
                <a:cs typeface="Anuphan"/>
                <a:sym typeface="Anuphan"/>
              </a:rPr>
              <a:t> </a:t>
            </a:r>
            <a:endParaRPr b="0" i="0" sz="1300" u="none" cap="none" strike="noStrike">
              <a:solidFill>
                <a:srgbClr val="191919"/>
              </a:solidFill>
              <a:latin typeface="Anuphan"/>
              <a:ea typeface="Anuphan"/>
              <a:cs typeface="Anuphan"/>
              <a:sym typeface="Anuphan"/>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191919"/>
                </a:solidFill>
                <a:latin typeface="Anuphan"/>
                <a:ea typeface="Anuphan"/>
                <a:cs typeface="Anuphan"/>
                <a:sym typeface="Anuphan"/>
              </a:rPr>
              <a:t>Slack’s goal is to make work and collaboration simpler, more productive, and more connected through intuitive communication tools</a:t>
            </a:r>
            <a:endParaRPr b="0" i="0" sz="1300" u="none" cap="none" strike="noStrike">
              <a:solidFill>
                <a:schemeClr val="dk1"/>
              </a:solidFill>
              <a:latin typeface="Anuphan"/>
              <a:ea typeface="Anuphan"/>
              <a:cs typeface="Anuphan"/>
              <a:sym typeface="Anuphan"/>
            </a:endParaRPr>
          </a:p>
          <a:p>
            <a:pPr indent="0" lvl="0" marL="0" marR="0" rtl="0" algn="l">
              <a:lnSpc>
                <a:spcPct val="115000"/>
              </a:lnSpc>
              <a:spcBef>
                <a:spcPts val="0"/>
              </a:spcBef>
              <a:spcAft>
                <a:spcPts val="0"/>
              </a:spcAft>
              <a:buClr>
                <a:srgbClr val="000000"/>
              </a:buClr>
              <a:buSzPts val="1300"/>
              <a:buFont typeface="Arial"/>
              <a:buNone/>
            </a:pPr>
            <a:r>
              <a:t/>
            </a:r>
            <a:endParaRPr b="1" i="0" sz="1300" u="none" cap="none" strike="noStrike">
              <a:solidFill>
                <a:srgbClr val="191919"/>
              </a:solidFill>
              <a:latin typeface="Anuphan"/>
              <a:ea typeface="Anuphan"/>
              <a:cs typeface="Anuphan"/>
              <a:sym typeface="Anuphan"/>
            </a:endParaRPr>
          </a:p>
        </p:txBody>
      </p:sp>
      <p:sp>
        <p:nvSpPr>
          <p:cNvPr id="765" name="Google Shape;765;p13"/>
          <p:cNvSpPr txBox="1"/>
          <p:nvPr/>
        </p:nvSpPr>
        <p:spPr>
          <a:xfrm>
            <a:off x="720000" y="2832775"/>
            <a:ext cx="4170600" cy="1987200"/>
          </a:xfrm>
          <a:prstGeom prst="rect">
            <a:avLst/>
          </a:prstGeom>
          <a:noFill/>
          <a:ln>
            <a:noFill/>
          </a:ln>
        </p:spPr>
        <p:txBody>
          <a:bodyPr anchorCtr="0" anchor="b" bIns="91425" lIns="91425" spcFirstLastPara="1" rIns="91425" wrap="square" tIns="91425">
            <a:noAutofit/>
          </a:bodyPr>
          <a:lstStyle/>
          <a:p>
            <a:pPr indent="-311150" lvl="0" marL="457200" marR="0" rtl="0" algn="l">
              <a:lnSpc>
                <a:spcPct val="115000"/>
              </a:lnSpc>
              <a:spcBef>
                <a:spcPts val="120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Slack allows communication between students in a shared workspace</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Slack offers peer-to-peer interaction through the creation of group chats and channels</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The platform is efficient, as messages are sent in real time and recipients are immediately notified</a:t>
            </a:r>
            <a:endParaRPr b="0" i="0" sz="1400" u="none" cap="none" strike="noStrike">
              <a:solidFill>
                <a:srgbClr val="000000"/>
              </a:solidFill>
              <a:latin typeface="Anuphan"/>
              <a:ea typeface="Anuphan"/>
              <a:cs typeface="Anuphan"/>
              <a:sym typeface="Anuphan"/>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1A171B"/>
              </a:solidFill>
              <a:latin typeface="Anuphan Medium"/>
              <a:ea typeface="Anuphan Medium"/>
              <a:cs typeface="Anuphan Medium"/>
              <a:sym typeface="Anuphan Medium"/>
            </a:endParaRPr>
          </a:p>
        </p:txBody>
      </p:sp>
      <p:sp>
        <p:nvSpPr>
          <p:cNvPr id="766" name="Google Shape;766;p13"/>
          <p:cNvSpPr txBox="1"/>
          <p:nvPr/>
        </p:nvSpPr>
        <p:spPr>
          <a:xfrm>
            <a:off x="719995" y="1268390"/>
            <a:ext cx="2848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1" lang="en" sz="1900" u="none" cap="none" strike="noStrike">
                <a:solidFill>
                  <a:srgbClr val="2A9D8F"/>
                </a:solidFill>
                <a:latin typeface="Roboto"/>
                <a:ea typeface="Roboto"/>
                <a:cs typeface="Roboto"/>
                <a:sym typeface="Roboto"/>
              </a:rPr>
              <a:t>Slack</a:t>
            </a:r>
            <a:endParaRPr b="1" i="0" sz="1800" u="none" cap="none" strike="noStrike">
              <a:solidFill>
                <a:srgbClr val="1A171B"/>
              </a:solidFill>
              <a:latin typeface="Manrope"/>
              <a:ea typeface="Manrope"/>
              <a:cs typeface="Manrope"/>
              <a:sym typeface="Manrope"/>
            </a:endParaRPr>
          </a:p>
        </p:txBody>
      </p:sp>
      <p:sp>
        <p:nvSpPr>
          <p:cNvPr id="767" name="Google Shape;767;p13"/>
          <p:cNvSpPr txBox="1"/>
          <p:nvPr/>
        </p:nvSpPr>
        <p:spPr>
          <a:xfrm>
            <a:off x="5357403" y="2268900"/>
            <a:ext cx="43194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1" lang="en" sz="1700" u="none" cap="none" strike="noStrike">
                <a:solidFill>
                  <a:srgbClr val="2A9D8F"/>
                </a:solidFill>
                <a:latin typeface="Roboto"/>
                <a:ea typeface="Roboto"/>
                <a:cs typeface="Roboto"/>
                <a:sym typeface="Roboto"/>
              </a:rPr>
              <a:t>What doesn’t work? </a:t>
            </a:r>
            <a:endParaRPr b="0" i="0" sz="1200" u="none" cap="none" strike="noStrike">
              <a:solidFill>
                <a:srgbClr val="1A171B"/>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A171B"/>
              </a:solidFill>
              <a:latin typeface="Anuphan"/>
              <a:ea typeface="Anuphan"/>
              <a:cs typeface="Anuphan"/>
              <a:sym typeface="Anuphan"/>
            </a:endParaRPr>
          </a:p>
        </p:txBody>
      </p:sp>
      <p:sp>
        <p:nvSpPr>
          <p:cNvPr id="768" name="Google Shape;768;p13"/>
          <p:cNvSpPr txBox="1"/>
          <p:nvPr/>
        </p:nvSpPr>
        <p:spPr>
          <a:xfrm>
            <a:off x="720000" y="57837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1A171B"/>
                </a:solidFill>
                <a:latin typeface="Manrope Medium"/>
                <a:ea typeface="Manrope Medium"/>
                <a:cs typeface="Manrope Medium"/>
                <a:sym typeface="Manrope Medium"/>
              </a:rPr>
              <a:t>Comparison #3</a:t>
            </a:r>
            <a:endParaRPr b="0" i="0" sz="3000" u="none" cap="none" strike="noStrike">
              <a:solidFill>
                <a:srgbClr val="1A171B"/>
              </a:solidFill>
              <a:latin typeface="Manrope Medium"/>
              <a:ea typeface="Manrope Medium"/>
              <a:cs typeface="Manrope Medium"/>
              <a:sym typeface="Manrope Medium"/>
            </a:endParaRPr>
          </a:p>
        </p:txBody>
      </p:sp>
      <p:grpSp>
        <p:nvGrpSpPr>
          <p:cNvPr id="769" name="Google Shape;769;p13"/>
          <p:cNvGrpSpPr/>
          <p:nvPr/>
        </p:nvGrpSpPr>
        <p:grpSpPr>
          <a:xfrm>
            <a:off x="4652394" y="2171088"/>
            <a:ext cx="600963" cy="572717"/>
            <a:chOff x="6086331" y="2905337"/>
            <a:chExt cx="364441" cy="364834"/>
          </a:xfrm>
        </p:grpSpPr>
        <p:sp>
          <p:nvSpPr>
            <p:cNvPr id="770" name="Google Shape;770;p13"/>
            <p:cNvSpPr/>
            <p:nvPr/>
          </p:nvSpPr>
          <p:spPr>
            <a:xfrm>
              <a:off x="6086331" y="2905337"/>
              <a:ext cx="277407" cy="277433"/>
            </a:xfrm>
            <a:custGeom>
              <a:rect b="b" l="l" r="r" t="t"/>
              <a:pathLst>
                <a:path extrusionOk="0" h="10583" w="10582">
                  <a:moveTo>
                    <a:pt x="4952" y="1"/>
                  </a:moveTo>
                  <a:cubicBezTo>
                    <a:pt x="4735" y="1"/>
                    <a:pt x="4533" y="160"/>
                    <a:pt x="4490" y="391"/>
                  </a:cubicBezTo>
                  <a:lnTo>
                    <a:pt x="4245" y="1589"/>
                  </a:lnTo>
                  <a:cubicBezTo>
                    <a:pt x="3956" y="1675"/>
                    <a:pt x="3667" y="1791"/>
                    <a:pt x="3407" y="1935"/>
                  </a:cubicBezTo>
                  <a:lnTo>
                    <a:pt x="2382" y="1257"/>
                  </a:lnTo>
                  <a:cubicBezTo>
                    <a:pt x="2303" y="1202"/>
                    <a:pt x="2210" y="1175"/>
                    <a:pt x="2117" y="1175"/>
                  </a:cubicBezTo>
                  <a:cubicBezTo>
                    <a:pt x="1992" y="1175"/>
                    <a:pt x="1867" y="1223"/>
                    <a:pt x="1776" y="1315"/>
                  </a:cubicBezTo>
                  <a:lnTo>
                    <a:pt x="1314" y="1791"/>
                  </a:lnTo>
                  <a:cubicBezTo>
                    <a:pt x="1155" y="1950"/>
                    <a:pt x="1127" y="2195"/>
                    <a:pt x="1256" y="2397"/>
                  </a:cubicBezTo>
                  <a:lnTo>
                    <a:pt x="1935" y="3408"/>
                  </a:lnTo>
                  <a:cubicBezTo>
                    <a:pt x="1776" y="3668"/>
                    <a:pt x="1661" y="3956"/>
                    <a:pt x="1589" y="4259"/>
                  </a:cubicBezTo>
                  <a:lnTo>
                    <a:pt x="376" y="4490"/>
                  </a:lnTo>
                  <a:cubicBezTo>
                    <a:pt x="159" y="4534"/>
                    <a:pt x="1" y="4736"/>
                    <a:pt x="1" y="4967"/>
                  </a:cubicBezTo>
                  <a:lnTo>
                    <a:pt x="1" y="5616"/>
                  </a:lnTo>
                  <a:cubicBezTo>
                    <a:pt x="1" y="5847"/>
                    <a:pt x="159" y="6049"/>
                    <a:pt x="376" y="6093"/>
                  </a:cubicBezTo>
                  <a:lnTo>
                    <a:pt x="1589" y="6338"/>
                  </a:lnTo>
                  <a:cubicBezTo>
                    <a:pt x="1661" y="6627"/>
                    <a:pt x="1776" y="6915"/>
                    <a:pt x="1935" y="7175"/>
                  </a:cubicBezTo>
                  <a:lnTo>
                    <a:pt x="1256" y="8200"/>
                  </a:lnTo>
                  <a:cubicBezTo>
                    <a:pt x="1127" y="8388"/>
                    <a:pt x="1155" y="8633"/>
                    <a:pt x="1314" y="8807"/>
                  </a:cubicBezTo>
                  <a:lnTo>
                    <a:pt x="1776" y="9268"/>
                  </a:lnTo>
                  <a:cubicBezTo>
                    <a:pt x="1867" y="9360"/>
                    <a:pt x="1992" y="9408"/>
                    <a:pt x="2117" y="9408"/>
                  </a:cubicBezTo>
                  <a:cubicBezTo>
                    <a:pt x="2210" y="9408"/>
                    <a:pt x="2303" y="9381"/>
                    <a:pt x="2382" y="9326"/>
                  </a:cubicBezTo>
                  <a:lnTo>
                    <a:pt x="3407" y="8648"/>
                  </a:lnTo>
                  <a:cubicBezTo>
                    <a:pt x="3667" y="8792"/>
                    <a:pt x="3956" y="8908"/>
                    <a:pt x="4245" y="8994"/>
                  </a:cubicBezTo>
                  <a:lnTo>
                    <a:pt x="4490" y="10192"/>
                  </a:lnTo>
                  <a:cubicBezTo>
                    <a:pt x="4533" y="10423"/>
                    <a:pt x="4735" y="10582"/>
                    <a:pt x="4952" y="10582"/>
                  </a:cubicBezTo>
                  <a:lnTo>
                    <a:pt x="5616" y="10582"/>
                  </a:lnTo>
                  <a:cubicBezTo>
                    <a:pt x="5847" y="10582"/>
                    <a:pt x="6035" y="10423"/>
                    <a:pt x="6078" y="10192"/>
                  </a:cubicBezTo>
                  <a:lnTo>
                    <a:pt x="6323" y="8994"/>
                  </a:lnTo>
                  <a:cubicBezTo>
                    <a:pt x="6612" y="8908"/>
                    <a:pt x="6901" y="8792"/>
                    <a:pt x="7175" y="8648"/>
                  </a:cubicBezTo>
                  <a:lnTo>
                    <a:pt x="8186" y="9326"/>
                  </a:lnTo>
                  <a:cubicBezTo>
                    <a:pt x="8265" y="9381"/>
                    <a:pt x="8358" y="9408"/>
                    <a:pt x="8451" y="9408"/>
                  </a:cubicBezTo>
                  <a:cubicBezTo>
                    <a:pt x="8576" y="9408"/>
                    <a:pt x="8701" y="9360"/>
                    <a:pt x="8792" y="9268"/>
                  </a:cubicBezTo>
                  <a:lnTo>
                    <a:pt x="9254" y="8807"/>
                  </a:lnTo>
                  <a:cubicBezTo>
                    <a:pt x="9413" y="8633"/>
                    <a:pt x="9441" y="8388"/>
                    <a:pt x="9311" y="8200"/>
                  </a:cubicBezTo>
                  <a:lnTo>
                    <a:pt x="8633" y="7175"/>
                  </a:lnTo>
                  <a:cubicBezTo>
                    <a:pt x="8792" y="6915"/>
                    <a:pt x="8907" y="6627"/>
                    <a:pt x="8994" y="6338"/>
                  </a:cubicBezTo>
                  <a:lnTo>
                    <a:pt x="10192" y="6093"/>
                  </a:lnTo>
                  <a:cubicBezTo>
                    <a:pt x="10409" y="6049"/>
                    <a:pt x="10567" y="5847"/>
                    <a:pt x="10582" y="5616"/>
                  </a:cubicBezTo>
                  <a:lnTo>
                    <a:pt x="10582" y="4967"/>
                  </a:lnTo>
                  <a:cubicBezTo>
                    <a:pt x="10567" y="4736"/>
                    <a:pt x="10409" y="4534"/>
                    <a:pt x="10192" y="4490"/>
                  </a:cubicBezTo>
                  <a:lnTo>
                    <a:pt x="8994" y="4259"/>
                  </a:lnTo>
                  <a:cubicBezTo>
                    <a:pt x="8907" y="3956"/>
                    <a:pt x="8792" y="3682"/>
                    <a:pt x="8647" y="3408"/>
                  </a:cubicBezTo>
                  <a:lnTo>
                    <a:pt x="9311" y="2397"/>
                  </a:lnTo>
                  <a:cubicBezTo>
                    <a:pt x="9441" y="2195"/>
                    <a:pt x="9413" y="1950"/>
                    <a:pt x="9254" y="1791"/>
                  </a:cubicBezTo>
                  <a:lnTo>
                    <a:pt x="8792" y="1315"/>
                  </a:lnTo>
                  <a:cubicBezTo>
                    <a:pt x="8701" y="1223"/>
                    <a:pt x="8576" y="1175"/>
                    <a:pt x="8451" y="1175"/>
                  </a:cubicBezTo>
                  <a:cubicBezTo>
                    <a:pt x="8358" y="1175"/>
                    <a:pt x="8265" y="1202"/>
                    <a:pt x="8186" y="1257"/>
                  </a:cubicBezTo>
                  <a:lnTo>
                    <a:pt x="7175" y="1935"/>
                  </a:lnTo>
                  <a:cubicBezTo>
                    <a:pt x="6901" y="1791"/>
                    <a:pt x="6612" y="1675"/>
                    <a:pt x="6323" y="1589"/>
                  </a:cubicBezTo>
                  <a:lnTo>
                    <a:pt x="6078" y="391"/>
                  </a:lnTo>
                  <a:cubicBezTo>
                    <a:pt x="6035" y="160"/>
                    <a:pt x="5847" y="1"/>
                    <a:pt x="5616" y="1"/>
                  </a:cubicBezTo>
                  <a:close/>
                </a:path>
              </a:pathLst>
            </a:custGeom>
            <a:solidFill>
              <a:srgbClr val="C2C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3"/>
            <p:cNvSpPr/>
            <p:nvPr/>
          </p:nvSpPr>
          <p:spPr>
            <a:xfrm>
              <a:off x="6143480" y="2983301"/>
              <a:ext cx="142321" cy="121821"/>
            </a:xfrm>
            <a:custGeom>
              <a:rect b="b" l="l" r="r" t="t"/>
              <a:pathLst>
                <a:path extrusionOk="0" h="4647" w="5429">
                  <a:moveTo>
                    <a:pt x="3104" y="1"/>
                  </a:moveTo>
                  <a:cubicBezTo>
                    <a:pt x="1040" y="1"/>
                    <a:pt x="0" y="2498"/>
                    <a:pt x="1458" y="3956"/>
                  </a:cubicBezTo>
                  <a:cubicBezTo>
                    <a:pt x="1931" y="4433"/>
                    <a:pt x="2515" y="4647"/>
                    <a:pt x="3087" y="4647"/>
                  </a:cubicBezTo>
                  <a:cubicBezTo>
                    <a:pt x="4281" y="4647"/>
                    <a:pt x="5428" y="3720"/>
                    <a:pt x="5428" y="2325"/>
                  </a:cubicBezTo>
                  <a:cubicBezTo>
                    <a:pt x="5428" y="1040"/>
                    <a:pt x="4389" y="1"/>
                    <a:pt x="3104" y="1"/>
                  </a:cubicBezTo>
                  <a:close/>
                </a:path>
              </a:pathLst>
            </a:custGeom>
            <a:solidFill>
              <a:srgbClr val="EBED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3"/>
            <p:cNvSpPr/>
            <p:nvPr/>
          </p:nvSpPr>
          <p:spPr>
            <a:xfrm>
              <a:off x="6184349" y="3013946"/>
              <a:ext cx="70781" cy="60557"/>
            </a:xfrm>
            <a:custGeom>
              <a:rect b="b" l="l" r="r" t="t"/>
              <a:pathLst>
                <a:path extrusionOk="0" h="2310" w="2700">
                  <a:moveTo>
                    <a:pt x="1545" y="1"/>
                  </a:moveTo>
                  <a:cubicBezTo>
                    <a:pt x="520" y="1"/>
                    <a:pt x="0" y="1242"/>
                    <a:pt x="722" y="1964"/>
                  </a:cubicBezTo>
                  <a:cubicBezTo>
                    <a:pt x="961" y="2203"/>
                    <a:pt x="1253" y="2310"/>
                    <a:pt x="1539" y="2310"/>
                  </a:cubicBezTo>
                  <a:cubicBezTo>
                    <a:pt x="2134" y="2310"/>
                    <a:pt x="2700" y="1848"/>
                    <a:pt x="2700" y="1156"/>
                  </a:cubicBezTo>
                  <a:cubicBezTo>
                    <a:pt x="2700" y="506"/>
                    <a:pt x="2180" y="1"/>
                    <a:pt x="1545" y="1"/>
                  </a:cubicBezTo>
                  <a:close/>
                </a:path>
              </a:pathLst>
            </a:custGeom>
            <a:solidFill>
              <a:srgbClr val="6D81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3"/>
            <p:cNvSpPr/>
            <p:nvPr/>
          </p:nvSpPr>
          <p:spPr>
            <a:xfrm>
              <a:off x="6268368" y="3087374"/>
              <a:ext cx="182404" cy="182797"/>
            </a:xfrm>
            <a:custGeom>
              <a:rect b="b" l="l" r="r" t="t"/>
              <a:pathLst>
                <a:path extrusionOk="0" h="6973" w="6958">
                  <a:moveTo>
                    <a:pt x="3262" y="0"/>
                  </a:moveTo>
                  <a:cubicBezTo>
                    <a:pt x="3118" y="0"/>
                    <a:pt x="2988" y="116"/>
                    <a:pt x="2945" y="260"/>
                  </a:cubicBezTo>
                  <a:lnTo>
                    <a:pt x="2801" y="1054"/>
                  </a:lnTo>
                  <a:cubicBezTo>
                    <a:pt x="2598" y="1097"/>
                    <a:pt x="2411" y="1184"/>
                    <a:pt x="2238" y="1285"/>
                  </a:cubicBezTo>
                  <a:lnTo>
                    <a:pt x="1574" y="838"/>
                  </a:lnTo>
                  <a:cubicBezTo>
                    <a:pt x="1518" y="800"/>
                    <a:pt x="1454" y="782"/>
                    <a:pt x="1392" y="782"/>
                  </a:cubicBezTo>
                  <a:cubicBezTo>
                    <a:pt x="1308" y="782"/>
                    <a:pt x="1227" y="815"/>
                    <a:pt x="1169" y="881"/>
                  </a:cubicBezTo>
                  <a:lnTo>
                    <a:pt x="866" y="1184"/>
                  </a:lnTo>
                  <a:cubicBezTo>
                    <a:pt x="765" y="1285"/>
                    <a:pt x="736" y="1458"/>
                    <a:pt x="823" y="1574"/>
                  </a:cubicBezTo>
                  <a:lnTo>
                    <a:pt x="1270" y="2252"/>
                  </a:lnTo>
                  <a:cubicBezTo>
                    <a:pt x="1169" y="2426"/>
                    <a:pt x="1097" y="2613"/>
                    <a:pt x="1039" y="2801"/>
                  </a:cubicBezTo>
                  <a:lnTo>
                    <a:pt x="260" y="2960"/>
                  </a:lnTo>
                  <a:cubicBezTo>
                    <a:pt x="101" y="2988"/>
                    <a:pt x="0" y="3118"/>
                    <a:pt x="0" y="3277"/>
                  </a:cubicBezTo>
                  <a:lnTo>
                    <a:pt x="0" y="3710"/>
                  </a:lnTo>
                  <a:cubicBezTo>
                    <a:pt x="0" y="3855"/>
                    <a:pt x="101" y="3985"/>
                    <a:pt x="260" y="4013"/>
                  </a:cubicBezTo>
                  <a:lnTo>
                    <a:pt x="1039" y="4172"/>
                  </a:lnTo>
                  <a:cubicBezTo>
                    <a:pt x="1097" y="4360"/>
                    <a:pt x="1169" y="4548"/>
                    <a:pt x="1270" y="4735"/>
                  </a:cubicBezTo>
                  <a:lnTo>
                    <a:pt x="823" y="5399"/>
                  </a:lnTo>
                  <a:cubicBezTo>
                    <a:pt x="751" y="5529"/>
                    <a:pt x="765" y="5688"/>
                    <a:pt x="866" y="5803"/>
                  </a:cubicBezTo>
                  <a:lnTo>
                    <a:pt x="1169" y="6107"/>
                  </a:lnTo>
                  <a:cubicBezTo>
                    <a:pt x="1234" y="6163"/>
                    <a:pt x="1312" y="6192"/>
                    <a:pt x="1390" y="6192"/>
                  </a:cubicBezTo>
                  <a:cubicBezTo>
                    <a:pt x="1453" y="6192"/>
                    <a:pt x="1516" y="6174"/>
                    <a:pt x="1574" y="6135"/>
                  </a:cubicBezTo>
                  <a:lnTo>
                    <a:pt x="2238" y="5702"/>
                  </a:lnTo>
                  <a:cubicBezTo>
                    <a:pt x="2411" y="5789"/>
                    <a:pt x="2598" y="5876"/>
                    <a:pt x="2801" y="5919"/>
                  </a:cubicBezTo>
                  <a:lnTo>
                    <a:pt x="2959" y="6713"/>
                  </a:lnTo>
                  <a:cubicBezTo>
                    <a:pt x="2988" y="6857"/>
                    <a:pt x="3118" y="6973"/>
                    <a:pt x="3262" y="6973"/>
                  </a:cubicBezTo>
                  <a:lnTo>
                    <a:pt x="3696" y="6973"/>
                  </a:lnTo>
                  <a:cubicBezTo>
                    <a:pt x="3840" y="6973"/>
                    <a:pt x="3970" y="6857"/>
                    <a:pt x="3999" y="6713"/>
                  </a:cubicBezTo>
                  <a:lnTo>
                    <a:pt x="4157" y="5919"/>
                  </a:lnTo>
                  <a:cubicBezTo>
                    <a:pt x="4360" y="5876"/>
                    <a:pt x="4547" y="5789"/>
                    <a:pt x="4720" y="5702"/>
                  </a:cubicBezTo>
                  <a:lnTo>
                    <a:pt x="5384" y="6135"/>
                  </a:lnTo>
                  <a:cubicBezTo>
                    <a:pt x="5442" y="6174"/>
                    <a:pt x="5505" y="6192"/>
                    <a:pt x="5568" y="6192"/>
                  </a:cubicBezTo>
                  <a:cubicBezTo>
                    <a:pt x="5646" y="6192"/>
                    <a:pt x="5724" y="6163"/>
                    <a:pt x="5789" y="6107"/>
                  </a:cubicBezTo>
                  <a:lnTo>
                    <a:pt x="6092" y="5803"/>
                  </a:lnTo>
                  <a:cubicBezTo>
                    <a:pt x="6193" y="5688"/>
                    <a:pt x="6207" y="5529"/>
                    <a:pt x="6135" y="5399"/>
                  </a:cubicBezTo>
                  <a:lnTo>
                    <a:pt x="5688" y="4735"/>
                  </a:lnTo>
                  <a:cubicBezTo>
                    <a:pt x="5789" y="4548"/>
                    <a:pt x="5861" y="4360"/>
                    <a:pt x="5919" y="4172"/>
                  </a:cubicBezTo>
                  <a:lnTo>
                    <a:pt x="6698" y="4013"/>
                  </a:lnTo>
                  <a:cubicBezTo>
                    <a:pt x="6857" y="3985"/>
                    <a:pt x="6958" y="3855"/>
                    <a:pt x="6958" y="3710"/>
                  </a:cubicBezTo>
                  <a:lnTo>
                    <a:pt x="6958" y="3277"/>
                  </a:lnTo>
                  <a:cubicBezTo>
                    <a:pt x="6958" y="3118"/>
                    <a:pt x="6857" y="2988"/>
                    <a:pt x="6698" y="2960"/>
                  </a:cubicBezTo>
                  <a:lnTo>
                    <a:pt x="5919" y="2801"/>
                  </a:lnTo>
                  <a:cubicBezTo>
                    <a:pt x="5861" y="2613"/>
                    <a:pt x="5774" y="2426"/>
                    <a:pt x="5688" y="2252"/>
                  </a:cubicBezTo>
                  <a:lnTo>
                    <a:pt x="6135" y="1574"/>
                  </a:lnTo>
                  <a:cubicBezTo>
                    <a:pt x="6207" y="1458"/>
                    <a:pt x="6193" y="1285"/>
                    <a:pt x="6092" y="1184"/>
                  </a:cubicBezTo>
                  <a:lnTo>
                    <a:pt x="5789" y="881"/>
                  </a:lnTo>
                  <a:cubicBezTo>
                    <a:pt x="5723" y="815"/>
                    <a:pt x="5643" y="782"/>
                    <a:pt x="5562" y="782"/>
                  </a:cubicBezTo>
                  <a:cubicBezTo>
                    <a:pt x="5501" y="782"/>
                    <a:pt x="5440" y="800"/>
                    <a:pt x="5384" y="838"/>
                  </a:cubicBezTo>
                  <a:lnTo>
                    <a:pt x="4720" y="1285"/>
                  </a:lnTo>
                  <a:cubicBezTo>
                    <a:pt x="4533" y="1184"/>
                    <a:pt x="4360" y="1097"/>
                    <a:pt x="4157" y="1054"/>
                  </a:cubicBezTo>
                  <a:lnTo>
                    <a:pt x="3999" y="260"/>
                  </a:lnTo>
                  <a:cubicBezTo>
                    <a:pt x="3970" y="116"/>
                    <a:pt x="3840" y="0"/>
                    <a:pt x="3696" y="0"/>
                  </a:cubicBezTo>
                  <a:close/>
                </a:path>
              </a:pathLst>
            </a:custGeom>
            <a:solidFill>
              <a:srgbClr val="95AB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3"/>
            <p:cNvSpPr/>
            <p:nvPr/>
          </p:nvSpPr>
          <p:spPr>
            <a:xfrm>
              <a:off x="6298620" y="3133172"/>
              <a:ext cx="106747" cy="91412"/>
            </a:xfrm>
            <a:custGeom>
              <a:rect b="b" l="l" r="r" t="t"/>
              <a:pathLst>
                <a:path extrusionOk="0" h="3487" w="4072">
                  <a:moveTo>
                    <a:pt x="2325" y="0"/>
                  </a:moveTo>
                  <a:cubicBezTo>
                    <a:pt x="780" y="0"/>
                    <a:pt x="1" y="1877"/>
                    <a:pt x="1098" y="2974"/>
                  </a:cubicBezTo>
                  <a:cubicBezTo>
                    <a:pt x="1453" y="3328"/>
                    <a:pt x="1889" y="3487"/>
                    <a:pt x="2317" y="3487"/>
                  </a:cubicBezTo>
                  <a:cubicBezTo>
                    <a:pt x="3212" y="3487"/>
                    <a:pt x="4072" y="2792"/>
                    <a:pt x="4072" y="1747"/>
                  </a:cubicBezTo>
                  <a:cubicBezTo>
                    <a:pt x="4057" y="780"/>
                    <a:pt x="3292" y="0"/>
                    <a:pt x="2325" y="0"/>
                  </a:cubicBezTo>
                  <a:close/>
                </a:path>
              </a:pathLst>
            </a:custGeom>
            <a:solidFill>
              <a:srgbClr val="E4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3"/>
            <p:cNvSpPr/>
            <p:nvPr/>
          </p:nvSpPr>
          <p:spPr>
            <a:xfrm>
              <a:off x="6322843" y="3151706"/>
              <a:ext cx="63991" cy="54527"/>
            </a:xfrm>
            <a:custGeom>
              <a:rect b="b" l="l" r="r" t="t"/>
              <a:pathLst>
                <a:path extrusionOk="0" h="2080" w="2441">
                  <a:moveTo>
                    <a:pt x="1401" y="0"/>
                  </a:moveTo>
                  <a:cubicBezTo>
                    <a:pt x="477" y="0"/>
                    <a:pt x="1" y="1112"/>
                    <a:pt x="665" y="1776"/>
                  </a:cubicBezTo>
                  <a:cubicBezTo>
                    <a:pt x="874" y="1985"/>
                    <a:pt x="1134" y="2079"/>
                    <a:pt x="1388" y="2079"/>
                  </a:cubicBezTo>
                  <a:cubicBezTo>
                    <a:pt x="1924" y="2079"/>
                    <a:pt x="2440" y="1666"/>
                    <a:pt x="2440" y="1040"/>
                  </a:cubicBezTo>
                  <a:cubicBezTo>
                    <a:pt x="2440" y="462"/>
                    <a:pt x="1978" y="0"/>
                    <a:pt x="1401" y="0"/>
                  </a:cubicBezTo>
                  <a:close/>
                </a:path>
              </a:pathLst>
            </a:custGeom>
            <a:solidFill>
              <a:srgbClr val="95AB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6" name="Google Shape;776;p13"/>
          <p:cNvGrpSpPr/>
          <p:nvPr/>
        </p:nvGrpSpPr>
        <p:grpSpPr>
          <a:xfrm>
            <a:off x="7529107" y="2073310"/>
            <a:ext cx="531535" cy="572698"/>
            <a:chOff x="1750184" y="2413530"/>
            <a:chExt cx="359729" cy="359441"/>
          </a:xfrm>
        </p:grpSpPr>
        <p:sp>
          <p:nvSpPr>
            <p:cNvPr id="777" name="Google Shape;777;p13"/>
            <p:cNvSpPr/>
            <p:nvPr/>
          </p:nvSpPr>
          <p:spPr>
            <a:xfrm>
              <a:off x="1867074" y="2496981"/>
              <a:ext cx="58000" cy="64965"/>
            </a:xfrm>
            <a:custGeom>
              <a:rect b="b" l="l" r="r" t="t"/>
              <a:pathLst>
                <a:path extrusionOk="0" h="2481" w="2215">
                  <a:moveTo>
                    <a:pt x="1203" y="0"/>
                  </a:moveTo>
                  <a:lnTo>
                    <a:pt x="335" y="878"/>
                  </a:lnTo>
                  <a:cubicBezTo>
                    <a:pt x="1" y="1202"/>
                    <a:pt x="1" y="1736"/>
                    <a:pt x="335" y="2070"/>
                  </a:cubicBezTo>
                  <a:lnTo>
                    <a:pt x="745" y="2481"/>
                  </a:lnTo>
                  <a:lnTo>
                    <a:pt x="2214" y="1011"/>
                  </a:lnTo>
                  <a:lnTo>
                    <a:pt x="1203" y="0"/>
                  </a:ln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3"/>
            <p:cNvSpPr/>
            <p:nvPr/>
          </p:nvSpPr>
          <p:spPr>
            <a:xfrm>
              <a:off x="1824863" y="2413530"/>
              <a:ext cx="285050" cy="285312"/>
            </a:xfrm>
            <a:custGeom>
              <a:rect b="b" l="l" r="r" t="t"/>
              <a:pathLst>
                <a:path extrusionOk="0" h="10896" w="10886">
                  <a:moveTo>
                    <a:pt x="2033" y="1"/>
                  </a:moveTo>
                  <a:cubicBezTo>
                    <a:pt x="1851" y="1"/>
                    <a:pt x="1670" y="29"/>
                    <a:pt x="1498" y="77"/>
                  </a:cubicBezTo>
                  <a:cubicBezTo>
                    <a:pt x="1336" y="125"/>
                    <a:pt x="1279" y="335"/>
                    <a:pt x="1403" y="449"/>
                  </a:cubicBezTo>
                  <a:lnTo>
                    <a:pt x="2519" y="1565"/>
                  </a:lnTo>
                  <a:cubicBezTo>
                    <a:pt x="2586" y="1632"/>
                    <a:pt x="2643" y="1718"/>
                    <a:pt x="2672" y="1804"/>
                  </a:cubicBezTo>
                  <a:cubicBezTo>
                    <a:pt x="2843" y="2243"/>
                    <a:pt x="2510" y="2720"/>
                    <a:pt x="2033" y="2720"/>
                  </a:cubicBezTo>
                  <a:cubicBezTo>
                    <a:pt x="1956" y="2720"/>
                    <a:pt x="1870" y="2701"/>
                    <a:pt x="1794" y="2672"/>
                  </a:cubicBezTo>
                  <a:cubicBezTo>
                    <a:pt x="1708" y="2643"/>
                    <a:pt x="1622" y="2586"/>
                    <a:pt x="1556" y="2519"/>
                  </a:cubicBezTo>
                  <a:lnTo>
                    <a:pt x="439" y="1403"/>
                  </a:lnTo>
                  <a:cubicBezTo>
                    <a:pt x="397" y="1360"/>
                    <a:pt x="341" y="1340"/>
                    <a:pt x="285" y="1340"/>
                  </a:cubicBezTo>
                  <a:cubicBezTo>
                    <a:pt x="192" y="1340"/>
                    <a:pt x="101" y="1397"/>
                    <a:pt x="77" y="1499"/>
                  </a:cubicBezTo>
                  <a:cubicBezTo>
                    <a:pt x="20" y="1680"/>
                    <a:pt x="1" y="1861"/>
                    <a:pt x="1" y="2042"/>
                  </a:cubicBezTo>
                  <a:cubicBezTo>
                    <a:pt x="1" y="3120"/>
                    <a:pt x="831" y="4008"/>
                    <a:pt x="1909" y="4065"/>
                  </a:cubicBezTo>
                  <a:lnTo>
                    <a:pt x="2042" y="4084"/>
                  </a:lnTo>
                  <a:cubicBezTo>
                    <a:pt x="2242" y="4084"/>
                    <a:pt x="2443" y="4055"/>
                    <a:pt x="2634" y="3989"/>
                  </a:cubicBezTo>
                  <a:cubicBezTo>
                    <a:pt x="2681" y="3979"/>
                    <a:pt x="2719" y="3960"/>
                    <a:pt x="2758" y="3950"/>
                  </a:cubicBezTo>
                  <a:lnTo>
                    <a:pt x="6946" y="8138"/>
                  </a:lnTo>
                  <a:cubicBezTo>
                    <a:pt x="6927" y="8177"/>
                    <a:pt x="6917" y="8215"/>
                    <a:pt x="6907" y="8262"/>
                  </a:cubicBezTo>
                  <a:cubicBezTo>
                    <a:pt x="6841" y="8453"/>
                    <a:pt x="6812" y="8654"/>
                    <a:pt x="6812" y="8854"/>
                  </a:cubicBezTo>
                  <a:lnTo>
                    <a:pt x="6831" y="8987"/>
                  </a:lnTo>
                  <a:cubicBezTo>
                    <a:pt x="6888" y="10065"/>
                    <a:pt x="7776" y="10895"/>
                    <a:pt x="8854" y="10895"/>
                  </a:cubicBezTo>
                  <a:cubicBezTo>
                    <a:pt x="9035" y="10895"/>
                    <a:pt x="9216" y="10876"/>
                    <a:pt x="9388" y="10819"/>
                  </a:cubicBezTo>
                  <a:cubicBezTo>
                    <a:pt x="9569" y="10781"/>
                    <a:pt x="9617" y="10552"/>
                    <a:pt x="9483" y="10438"/>
                  </a:cubicBezTo>
                  <a:lnTo>
                    <a:pt x="8367" y="9331"/>
                  </a:lnTo>
                  <a:cubicBezTo>
                    <a:pt x="8300" y="9264"/>
                    <a:pt x="8243" y="9178"/>
                    <a:pt x="8214" y="9092"/>
                  </a:cubicBezTo>
                  <a:cubicBezTo>
                    <a:pt x="8043" y="8644"/>
                    <a:pt x="8367" y="8177"/>
                    <a:pt x="8844" y="8177"/>
                  </a:cubicBezTo>
                  <a:cubicBezTo>
                    <a:pt x="8920" y="8177"/>
                    <a:pt x="9006" y="8186"/>
                    <a:pt x="9083" y="8224"/>
                  </a:cubicBezTo>
                  <a:cubicBezTo>
                    <a:pt x="9178" y="8253"/>
                    <a:pt x="9254" y="8301"/>
                    <a:pt x="9331" y="8377"/>
                  </a:cubicBezTo>
                  <a:lnTo>
                    <a:pt x="10437" y="9484"/>
                  </a:lnTo>
                  <a:cubicBezTo>
                    <a:pt x="10485" y="9531"/>
                    <a:pt x="10543" y="9553"/>
                    <a:pt x="10600" y="9553"/>
                  </a:cubicBezTo>
                  <a:cubicBezTo>
                    <a:pt x="10692" y="9553"/>
                    <a:pt x="10780" y="9494"/>
                    <a:pt x="10809" y="9388"/>
                  </a:cubicBezTo>
                  <a:cubicBezTo>
                    <a:pt x="10867" y="9216"/>
                    <a:pt x="10886" y="9035"/>
                    <a:pt x="10886" y="8854"/>
                  </a:cubicBezTo>
                  <a:cubicBezTo>
                    <a:pt x="10886" y="7785"/>
                    <a:pt x="10046" y="6898"/>
                    <a:pt x="8978" y="6831"/>
                  </a:cubicBezTo>
                  <a:lnTo>
                    <a:pt x="8844" y="6812"/>
                  </a:lnTo>
                  <a:cubicBezTo>
                    <a:pt x="8644" y="6812"/>
                    <a:pt x="8443" y="6851"/>
                    <a:pt x="8253" y="6908"/>
                  </a:cubicBezTo>
                  <a:lnTo>
                    <a:pt x="8129" y="6946"/>
                  </a:lnTo>
                  <a:lnTo>
                    <a:pt x="3941" y="2758"/>
                  </a:lnTo>
                  <a:cubicBezTo>
                    <a:pt x="3960" y="2720"/>
                    <a:pt x="3969" y="2682"/>
                    <a:pt x="3979" y="2643"/>
                  </a:cubicBezTo>
                  <a:cubicBezTo>
                    <a:pt x="4045" y="2453"/>
                    <a:pt x="4074" y="2252"/>
                    <a:pt x="4074" y="2052"/>
                  </a:cubicBezTo>
                  <a:lnTo>
                    <a:pt x="4065" y="1909"/>
                  </a:lnTo>
                  <a:cubicBezTo>
                    <a:pt x="3998" y="840"/>
                    <a:pt x="3111" y="10"/>
                    <a:pt x="2033" y="1"/>
                  </a:cubicBezTo>
                  <a:close/>
                </a:path>
              </a:pathLst>
            </a:custGeom>
            <a:solidFill>
              <a:srgbClr val="CDD7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3"/>
            <p:cNvSpPr/>
            <p:nvPr/>
          </p:nvSpPr>
          <p:spPr>
            <a:xfrm>
              <a:off x="1893808" y="2482737"/>
              <a:ext cx="147160" cy="146898"/>
            </a:xfrm>
            <a:custGeom>
              <a:rect b="b" l="l" r="r" t="t"/>
              <a:pathLst>
                <a:path extrusionOk="0" h="5610" w="5620">
                  <a:moveTo>
                    <a:pt x="1365" y="0"/>
                  </a:moveTo>
                  <a:lnTo>
                    <a:pt x="1" y="1346"/>
                  </a:lnTo>
                  <a:cubicBezTo>
                    <a:pt x="39" y="1336"/>
                    <a:pt x="77" y="1317"/>
                    <a:pt x="115" y="1307"/>
                  </a:cubicBezTo>
                  <a:lnTo>
                    <a:pt x="4303" y="5495"/>
                  </a:lnTo>
                  <a:cubicBezTo>
                    <a:pt x="4294" y="5534"/>
                    <a:pt x="4274" y="5572"/>
                    <a:pt x="4265" y="5610"/>
                  </a:cubicBezTo>
                  <a:lnTo>
                    <a:pt x="5620" y="4255"/>
                  </a:lnTo>
                  <a:lnTo>
                    <a:pt x="5620" y="4255"/>
                  </a:lnTo>
                  <a:lnTo>
                    <a:pt x="5505" y="4303"/>
                  </a:lnTo>
                  <a:lnTo>
                    <a:pt x="1327" y="115"/>
                  </a:lnTo>
                  <a:cubicBezTo>
                    <a:pt x="1336" y="77"/>
                    <a:pt x="1346" y="39"/>
                    <a:pt x="1365" y="0"/>
                  </a:cubicBezTo>
                  <a:close/>
                </a:path>
              </a:pathLst>
            </a:custGeom>
            <a:solidFill>
              <a:srgbClr val="9BA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3"/>
            <p:cNvSpPr/>
            <p:nvPr/>
          </p:nvSpPr>
          <p:spPr>
            <a:xfrm>
              <a:off x="1787654" y="2492294"/>
              <a:ext cx="245065" cy="246767"/>
            </a:xfrm>
            <a:custGeom>
              <a:rect b="b" l="l" r="r" t="t"/>
              <a:pathLst>
                <a:path extrusionOk="0" h="9424" w="9359">
                  <a:moveTo>
                    <a:pt x="6073" y="0"/>
                  </a:moveTo>
                  <a:cubicBezTo>
                    <a:pt x="5922" y="0"/>
                    <a:pt x="5772" y="60"/>
                    <a:pt x="5657" y="179"/>
                  </a:cubicBezTo>
                  <a:lnTo>
                    <a:pt x="2853" y="2984"/>
                  </a:lnTo>
                  <a:cubicBezTo>
                    <a:pt x="2557" y="3270"/>
                    <a:pt x="2557" y="3747"/>
                    <a:pt x="2853" y="4033"/>
                  </a:cubicBezTo>
                  <a:lnTo>
                    <a:pt x="2957" y="4148"/>
                  </a:lnTo>
                  <a:lnTo>
                    <a:pt x="0" y="7105"/>
                  </a:lnTo>
                  <a:lnTo>
                    <a:pt x="2318" y="9423"/>
                  </a:lnTo>
                  <a:lnTo>
                    <a:pt x="5266" y="6456"/>
                  </a:lnTo>
                  <a:cubicBezTo>
                    <a:pt x="5414" y="6604"/>
                    <a:pt x="5607" y="6678"/>
                    <a:pt x="5799" y="6678"/>
                  </a:cubicBezTo>
                  <a:cubicBezTo>
                    <a:pt x="5991" y="6678"/>
                    <a:pt x="6182" y="6604"/>
                    <a:pt x="6325" y="6456"/>
                  </a:cubicBezTo>
                  <a:lnTo>
                    <a:pt x="9130" y="3652"/>
                  </a:lnTo>
                  <a:cubicBezTo>
                    <a:pt x="9359" y="3423"/>
                    <a:pt x="9359" y="3041"/>
                    <a:pt x="9120" y="2812"/>
                  </a:cubicBezTo>
                  <a:lnTo>
                    <a:pt x="9101" y="2793"/>
                  </a:lnTo>
                  <a:cubicBezTo>
                    <a:pt x="8984" y="2676"/>
                    <a:pt x="8829" y="2616"/>
                    <a:pt x="8673" y="2616"/>
                  </a:cubicBezTo>
                  <a:cubicBezTo>
                    <a:pt x="8537" y="2616"/>
                    <a:pt x="8401" y="2662"/>
                    <a:pt x="8290" y="2755"/>
                  </a:cubicBezTo>
                  <a:cubicBezTo>
                    <a:pt x="8287" y="2758"/>
                    <a:pt x="8284" y="2761"/>
                    <a:pt x="8280" y="2764"/>
                  </a:cubicBezTo>
                  <a:lnTo>
                    <a:pt x="8280" y="2764"/>
                  </a:lnTo>
                  <a:cubicBezTo>
                    <a:pt x="8490" y="2525"/>
                    <a:pt x="8481" y="2173"/>
                    <a:pt x="8252" y="1944"/>
                  </a:cubicBezTo>
                  <a:lnTo>
                    <a:pt x="8224" y="1925"/>
                  </a:lnTo>
                  <a:cubicBezTo>
                    <a:pt x="8185" y="1877"/>
                    <a:pt x="8138" y="1839"/>
                    <a:pt x="8080" y="1811"/>
                  </a:cubicBezTo>
                  <a:cubicBezTo>
                    <a:pt x="7994" y="1767"/>
                    <a:pt x="7900" y="1746"/>
                    <a:pt x="7807" y="1746"/>
                  </a:cubicBezTo>
                  <a:cubicBezTo>
                    <a:pt x="7655" y="1746"/>
                    <a:pt x="7506" y="1803"/>
                    <a:pt x="7394" y="1915"/>
                  </a:cubicBezTo>
                  <a:cubicBezTo>
                    <a:pt x="7623" y="1677"/>
                    <a:pt x="7623" y="1305"/>
                    <a:pt x="7394" y="1066"/>
                  </a:cubicBezTo>
                  <a:lnTo>
                    <a:pt x="7365" y="1047"/>
                  </a:lnTo>
                  <a:cubicBezTo>
                    <a:pt x="7250" y="928"/>
                    <a:pt x="7098" y="868"/>
                    <a:pt x="6945" y="868"/>
                  </a:cubicBezTo>
                  <a:cubicBezTo>
                    <a:pt x="6793" y="868"/>
                    <a:pt x="6640" y="928"/>
                    <a:pt x="6525" y="1047"/>
                  </a:cubicBezTo>
                  <a:cubicBezTo>
                    <a:pt x="6754" y="809"/>
                    <a:pt x="6754" y="437"/>
                    <a:pt x="6525" y="198"/>
                  </a:cubicBezTo>
                  <a:lnTo>
                    <a:pt x="6497" y="179"/>
                  </a:lnTo>
                  <a:cubicBezTo>
                    <a:pt x="6378" y="60"/>
                    <a:pt x="6225" y="0"/>
                    <a:pt x="6073" y="0"/>
                  </a:cubicBezTo>
                  <a:close/>
                </a:path>
              </a:pathLst>
            </a:custGeom>
            <a:solidFill>
              <a:srgbClr val="DFE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3"/>
            <p:cNvSpPr/>
            <p:nvPr/>
          </p:nvSpPr>
          <p:spPr>
            <a:xfrm>
              <a:off x="1806141" y="2613871"/>
              <a:ext cx="106442" cy="106442"/>
            </a:xfrm>
            <a:custGeom>
              <a:rect b="b" l="l" r="r" t="t"/>
              <a:pathLst>
                <a:path extrusionOk="0" h="4065" w="4065">
                  <a:moveTo>
                    <a:pt x="1746" y="1"/>
                  </a:moveTo>
                  <a:lnTo>
                    <a:pt x="0" y="1747"/>
                  </a:lnTo>
                  <a:lnTo>
                    <a:pt x="2318" y="4065"/>
                  </a:lnTo>
                  <a:lnTo>
                    <a:pt x="4064" y="2310"/>
                  </a:lnTo>
                  <a:lnTo>
                    <a:pt x="1746" y="1"/>
                  </a:ln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3"/>
            <p:cNvSpPr/>
            <p:nvPr/>
          </p:nvSpPr>
          <p:spPr>
            <a:xfrm>
              <a:off x="1923790" y="2515075"/>
              <a:ext cx="52972" cy="46321"/>
            </a:xfrm>
            <a:custGeom>
              <a:rect b="b" l="l" r="r" t="t"/>
              <a:pathLst>
                <a:path extrusionOk="0" h="1769" w="2023">
                  <a:moveTo>
                    <a:pt x="1741" y="1"/>
                  </a:moveTo>
                  <a:cubicBezTo>
                    <a:pt x="1588" y="1"/>
                    <a:pt x="1438" y="60"/>
                    <a:pt x="1326" y="177"/>
                  </a:cubicBezTo>
                  <a:lnTo>
                    <a:pt x="77" y="1408"/>
                  </a:lnTo>
                  <a:cubicBezTo>
                    <a:pt x="0" y="1494"/>
                    <a:pt x="0" y="1627"/>
                    <a:pt x="77" y="1704"/>
                  </a:cubicBezTo>
                  <a:cubicBezTo>
                    <a:pt x="120" y="1747"/>
                    <a:pt x="172" y="1768"/>
                    <a:pt x="225" y="1768"/>
                  </a:cubicBezTo>
                  <a:cubicBezTo>
                    <a:pt x="277" y="1768"/>
                    <a:pt x="329" y="1747"/>
                    <a:pt x="372" y="1704"/>
                  </a:cubicBezTo>
                  <a:lnTo>
                    <a:pt x="2023" y="72"/>
                  </a:lnTo>
                  <a:cubicBezTo>
                    <a:pt x="1934" y="24"/>
                    <a:pt x="1837" y="1"/>
                    <a:pt x="1741" y="1"/>
                  </a:cubicBez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3"/>
            <p:cNvSpPr/>
            <p:nvPr/>
          </p:nvSpPr>
          <p:spPr>
            <a:xfrm>
              <a:off x="1944215" y="2537882"/>
              <a:ext cx="55277" cy="46766"/>
            </a:xfrm>
            <a:custGeom>
              <a:rect b="b" l="l" r="r" t="t"/>
              <a:pathLst>
                <a:path extrusionOk="0" h="1786" w="2111">
                  <a:moveTo>
                    <a:pt x="1839" y="0"/>
                  </a:moveTo>
                  <a:cubicBezTo>
                    <a:pt x="1686" y="0"/>
                    <a:pt x="1533" y="62"/>
                    <a:pt x="1415" y="174"/>
                  </a:cubicBezTo>
                  <a:lnTo>
                    <a:pt x="174" y="1415"/>
                  </a:lnTo>
                  <a:cubicBezTo>
                    <a:pt x="0" y="1567"/>
                    <a:pt x="146" y="1785"/>
                    <a:pt x="313" y="1785"/>
                  </a:cubicBezTo>
                  <a:cubicBezTo>
                    <a:pt x="367" y="1785"/>
                    <a:pt x="422" y="1763"/>
                    <a:pt x="470" y="1710"/>
                  </a:cubicBezTo>
                  <a:lnTo>
                    <a:pt x="2111" y="70"/>
                  </a:lnTo>
                  <a:cubicBezTo>
                    <a:pt x="2025" y="23"/>
                    <a:pt x="1932" y="0"/>
                    <a:pt x="1839" y="0"/>
                  </a:cubicBez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3"/>
            <p:cNvSpPr/>
            <p:nvPr/>
          </p:nvSpPr>
          <p:spPr>
            <a:xfrm>
              <a:off x="1968252" y="2560611"/>
              <a:ext cx="53993" cy="46243"/>
            </a:xfrm>
            <a:custGeom>
              <a:rect b="b" l="l" r="r" t="t"/>
              <a:pathLst>
                <a:path extrusionOk="0" h="1766" w="2062">
                  <a:moveTo>
                    <a:pt x="1790" y="0"/>
                  </a:moveTo>
                  <a:cubicBezTo>
                    <a:pt x="1653" y="0"/>
                    <a:pt x="1516" y="50"/>
                    <a:pt x="1403" y="146"/>
                  </a:cubicBezTo>
                  <a:lnTo>
                    <a:pt x="134" y="1415"/>
                  </a:lnTo>
                  <a:cubicBezTo>
                    <a:pt x="1" y="1570"/>
                    <a:pt x="132" y="1766"/>
                    <a:pt x="290" y="1766"/>
                  </a:cubicBezTo>
                  <a:cubicBezTo>
                    <a:pt x="336" y="1766"/>
                    <a:pt x="385" y="1749"/>
                    <a:pt x="430" y="1711"/>
                  </a:cubicBezTo>
                  <a:lnTo>
                    <a:pt x="2061" y="70"/>
                  </a:lnTo>
                  <a:cubicBezTo>
                    <a:pt x="1976" y="23"/>
                    <a:pt x="1883" y="0"/>
                    <a:pt x="1790" y="0"/>
                  </a:cubicBez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3"/>
            <p:cNvSpPr/>
            <p:nvPr/>
          </p:nvSpPr>
          <p:spPr>
            <a:xfrm>
              <a:off x="1792630" y="2614945"/>
              <a:ext cx="116707" cy="115869"/>
            </a:xfrm>
            <a:custGeom>
              <a:rect b="b" l="l" r="r" t="t"/>
              <a:pathLst>
                <a:path extrusionOk="0" h="4425" w="4457">
                  <a:moveTo>
                    <a:pt x="1122" y="0"/>
                  </a:moveTo>
                  <a:cubicBezTo>
                    <a:pt x="1065" y="0"/>
                    <a:pt x="1007" y="22"/>
                    <a:pt x="964" y="65"/>
                  </a:cubicBezTo>
                  <a:lnTo>
                    <a:pt x="1" y="1028"/>
                  </a:lnTo>
                  <a:lnTo>
                    <a:pt x="3407" y="4425"/>
                  </a:lnTo>
                  <a:lnTo>
                    <a:pt x="4370" y="3471"/>
                  </a:lnTo>
                  <a:cubicBezTo>
                    <a:pt x="4456" y="3375"/>
                    <a:pt x="4456" y="3242"/>
                    <a:pt x="4370" y="3156"/>
                  </a:cubicBezTo>
                  <a:lnTo>
                    <a:pt x="1279" y="65"/>
                  </a:lnTo>
                  <a:cubicBezTo>
                    <a:pt x="1236" y="22"/>
                    <a:pt x="1179" y="0"/>
                    <a:pt x="1122" y="0"/>
                  </a:cubicBezTo>
                  <a:close/>
                </a:path>
              </a:pathLst>
            </a:custGeom>
            <a:solidFill>
              <a:srgbClr val="EBEF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3"/>
            <p:cNvSpPr/>
            <p:nvPr/>
          </p:nvSpPr>
          <p:spPr>
            <a:xfrm>
              <a:off x="1750184" y="2637621"/>
              <a:ext cx="135900" cy="135350"/>
            </a:xfrm>
            <a:custGeom>
              <a:rect b="b" l="l" r="r" t="t"/>
              <a:pathLst>
                <a:path extrusionOk="0" h="5169" w="5190">
                  <a:moveTo>
                    <a:pt x="1784" y="0"/>
                  </a:moveTo>
                  <a:lnTo>
                    <a:pt x="86" y="1698"/>
                  </a:lnTo>
                  <a:cubicBezTo>
                    <a:pt x="0" y="1784"/>
                    <a:pt x="0" y="1927"/>
                    <a:pt x="86" y="2013"/>
                  </a:cubicBezTo>
                  <a:lnTo>
                    <a:pt x="3177" y="5104"/>
                  </a:lnTo>
                  <a:cubicBezTo>
                    <a:pt x="3220" y="5147"/>
                    <a:pt x="3277" y="5168"/>
                    <a:pt x="3334" y="5168"/>
                  </a:cubicBezTo>
                  <a:cubicBezTo>
                    <a:pt x="3392" y="5168"/>
                    <a:pt x="3449" y="5147"/>
                    <a:pt x="3492" y="5104"/>
                  </a:cubicBezTo>
                  <a:lnTo>
                    <a:pt x="5190" y="3396"/>
                  </a:lnTo>
                  <a:lnTo>
                    <a:pt x="1784" y="0"/>
                  </a:lnTo>
                  <a:close/>
                </a:path>
              </a:pathLst>
            </a:custGeom>
            <a:solidFill>
              <a:srgbClr val="5368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3"/>
            <p:cNvSpPr/>
            <p:nvPr/>
          </p:nvSpPr>
          <p:spPr>
            <a:xfrm>
              <a:off x="1750184" y="2665586"/>
              <a:ext cx="107673" cy="107385"/>
            </a:xfrm>
            <a:custGeom>
              <a:rect b="b" l="l" r="r" t="t"/>
              <a:pathLst>
                <a:path extrusionOk="0" h="4101" w="4112">
                  <a:moveTo>
                    <a:pt x="716" y="1"/>
                  </a:moveTo>
                  <a:lnTo>
                    <a:pt x="86" y="630"/>
                  </a:lnTo>
                  <a:cubicBezTo>
                    <a:pt x="0" y="716"/>
                    <a:pt x="0" y="859"/>
                    <a:pt x="86" y="945"/>
                  </a:cubicBezTo>
                  <a:lnTo>
                    <a:pt x="3177" y="4036"/>
                  </a:lnTo>
                  <a:cubicBezTo>
                    <a:pt x="3220" y="4079"/>
                    <a:pt x="3277" y="4100"/>
                    <a:pt x="3334" y="4100"/>
                  </a:cubicBezTo>
                  <a:cubicBezTo>
                    <a:pt x="3392" y="4100"/>
                    <a:pt x="3449" y="4079"/>
                    <a:pt x="3492" y="4036"/>
                  </a:cubicBezTo>
                  <a:lnTo>
                    <a:pt x="4112" y="3406"/>
                  </a:lnTo>
                  <a:lnTo>
                    <a:pt x="716" y="1"/>
                  </a:lnTo>
                  <a:close/>
                </a:path>
              </a:pathLst>
            </a:custGeom>
            <a:solidFill>
              <a:srgbClr val="3951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8" name="Google Shape;788;p13"/>
          <p:cNvSpPr txBox="1"/>
          <p:nvPr/>
        </p:nvSpPr>
        <p:spPr>
          <a:xfrm>
            <a:off x="5253350" y="3255750"/>
            <a:ext cx="3866400" cy="2381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Anuphan"/>
              <a:ea typeface="Anuphan"/>
              <a:cs typeface="Anuphan"/>
              <a:sym typeface="Anuphan"/>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120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Slack’s workspace easily gets overcrowded with channels, making it difficult to locate proper channels.</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Depending on the classes that use Slack, the channels are not named to be class-specific, causing confusion in channel organization</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There is no way to know about other classmates, such as their study schedules or habits, making it difficult to meet other study partners</a:t>
            </a:r>
            <a:endParaRPr b="0" i="0" sz="1300" u="none" cap="none" strike="noStrike">
              <a:solidFill>
                <a:srgbClr val="000000"/>
              </a:solidFill>
              <a:latin typeface="Anuphan"/>
              <a:ea typeface="Anuphan"/>
              <a:cs typeface="Anuphan"/>
              <a:sym typeface="Anuphan"/>
            </a:endParaRPr>
          </a:p>
          <a:p>
            <a:pPr indent="0" lvl="0" marL="0" marR="0" rtl="0" algn="l">
              <a:lnSpc>
                <a:spcPct val="100000"/>
              </a:lnSpc>
              <a:spcBef>
                <a:spcPts val="1200"/>
              </a:spcBef>
              <a:spcAft>
                <a:spcPts val="0"/>
              </a:spcAft>
              <a:buClr>
                <a:srgbClr val="000000"/>
              </a:buClr>
              <a:buSzPts val="1100"/>
              <a:buFont typeface="Arial"/>
              <a:buNone/>
            </a:pPr>
            <a:r>
              <a:t/>
            </a:r>
            <a:endParaRPr b="0" i="0" sz="1100" u="none" cap="none" strike="noStrike">
              <a:solidFill>
                <a:srgbClr val="1A171B"/>
              </a:solidFill>
              <a:latin typeface="Anuphan Medium"/>
              <a:ea typeface="Anuphan Medium"/>
              <a:cs typeface="Anuphan Medium"/>
              <a:sym typeface="Anuphan Medium"/>
            </a:endParaRPr>
          </a:p>
        </p:txBody>
      </p:sp>
      <p:pic>
        <p:nvPicPr>
          <p:cNvPr id="789" name="Google Shape;789;p13"/>
          <p:cNvPicPr preferRelativeResize="0"/>
          <p:nvPr/>
        </p:nvPicPr>
        <p:blipFill rotWithShape="1">
          <a:blip r:embed="rId3">
            <a:alphaModFix/>
          </a:blip>
          <a:srcRect b="0" l="0" r="0" t="0"/>
          <a:stretch/>
        </p:blipFill>
        <p:spPr>
          <a:xfrm>
            <a:off x="6997962" y="658248"/>
            <a:ext cx="1283689" cy="71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4"/>
          <p:cNvSpPr txBox="1"/>
          <p:nvPr/>
        </p:nvSpPr>
        <p:spPr>
          <a:xfrm>
            <a:off x="720000" y="2260075"/>
            <a:ext cx="39324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 sz="1700" u="none" cap="none" strike="noStrike">
                <a:solidFill>
                  <a:srgbClr val="2A9D8F"/>
                </a:solidFill>
                <a:latin typeface="Roboto"/>
                <a:ea typeface="Roboto"/>
                <a:cs typeface="Roboto"/>
                <a:sym typeface="Roboto"/>
              </a:rPr>
              <a:t>Main Takeaways</a:t>
            </a:r>
            <a:endParaRPr b="1" i="0" sz="1200" u="none" cap="none" strike="noStrike">
              <a:solidFill>
                <a:srgbClr val="1A171B"/>
              </a:solidFill>
              <a:latin typeface="Anuphan"/>
              <a:ea typeface="Anuphan"/>
              <a:cs typeface="Anuphan"/>
              <a:sym typeface="Anuphan"/>
            </a:endParaRPr>
          </a:p>
        </p:txBody>
      </p:sp>
      <p:sp>
        <p:nvSpPr>
          <p:cNvPr id="795" name="Google Shape;795;p14"/>
          <p:cNvSpPr txBox="1"/>
          <p:nvPr/>
        </p:nvSpPr>
        <p:spPr>
          <a:xfrm>
            <a:off x="703300" y="1401829"/>
            <a:ext cx="6809100" cy="77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191919"/>
                </a:solidFill>
                <a:latin typeface="Anuphan"/>
                <a:ea typeface="Anuphan"/>
                <a:cs typeface="Anuphan"/>
                <a:sym typeface="Anuphan"/>
              </a:rPr>
              <a:t>Mission statement</a:t>
            </a:r>
            <a:r>
              <a:rPr b="0" i="0" lang="en" sz="1300" u="none" cap="none" strike="noStrike">
                <a:solidFill>
                  <a:srgbClr val="191919"/>
                </a:solidFill>
                <a:latin typeface="Anuphan"/>
                <a:ea typeface="Anuphan"/>
                <a:cs typeface="Anuphan"/>
                <a:sym typeface="Anuphan"/>
              </a:rPr>
              <a:t> </a:t>
            </a:r>
            <a:endParaRPr b="0" i="0" sz="1300" u="none" cap="none" strike="noStrike">
              <a:solidFill>
                <a:srgbClr val="191919"/>
              </a:solidFill>
              <a:latin typeface="Anuphan"/>
              <a:ea typeface="Anuphan"/>
              <a:cs typeface="Anuphan"/>
              <a:sym typeface="Anuphan"/>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191919"/>
                </a:solidFill>
                <a:latin typeface="Anuphan"/>
                <a:ea typeface="Anuphan"/>
                <a:cs typeface="Anuphan"/>
                <a:sym typeface="Anuphan"/>
              </a:rPr>
              <a:t>Slack’s goal is to make work and collaboration simpler, more productive, and more connected through intuitive communication tools</a:t>
            </a:r>
            <a:endParaRPr b="0" i="0" sz="1300" u="none" cap="none" strike="noStrike">
              <a:solidFill>
                <a:srgbClr val="1A171B"/>
              </a:solidFill>
              <a:latin typeface="Anuphan"/>
              <a:ea typeface="Anuphan"/>
              <a:cs typeface="Anuphan"/>
              <a:sym typeface="Anuphan"/>
            </a:endParaRPr>
          </a:p>
        </p:txBody>
      </p:sp>
      <p:sp>
        <p:nvSpPr>
          <p:cNvPr id="796" name="Google Shape;796;p14"/>
          <p:cNvSpPr txBox="1"/>
          <p:nvPr/>
        </p:nvSpPr>
        <p:spPr>
          <a:xfrm>
            <a:off x="643750" y="2721725"/>
            <a:ext cx="6928200" cy="2354400"/>
          </a:xfrm>
          <a:prstGeom prst="rect">
            <a:avLst/>
          </a:prstGeom>
          <a:noFill/>
          <a:ln>
            <a:noFill/>
          </a:ln>
        </p:spPr>
        <p:txBody>
          <a:bodyPr anchorCtr="0" anchor="b" bIns="91425" lIns="91425" spcFirstLastPara="1" rIns="91425" wrap="square" tIns="91425">
            <a:noAutofit/>
          </a:bodyPr>
          <a:lstStyle/>
          <a:p>
            <a:pPr indent="-323850" lvl="0" marL="457200" marR="0" rtl="0" algn="l">
              <a:lnSpc>
                <a:spcPct val="115000"/>
              </a:lnSpc>
              <a:spcBef>
                <a:spcPts val="1200"/>
              </a:spcBef>
              <a:spcAft>
                <a:spcPts val="0"/>
              </a:spcAft>
              <a:buClr>
                <a:srgbClr val="000000"/>
              </a:buClr>
              <a:buSzPts val="1500"/>
              <a:buFont typeface="Anuphan"/>
              <a:buChar char="●"/>
            </a:pPr>
            <a:r>
              <a:rPr b="0" i="0" lang="en" sz="1300" u="none" cap="none" strike="noStrike">
                <a:solidFill>
                  <a:srgbClr val="000000"/>
                </a:solidFill>
                <a:latin typeface="Anuphan"/>
                <a:ea typeface="Anuphan"/>
                <a:cs typeface="Anuphan"/>
                <a:sym typeface="Anuphan"/>
              </a:rPr>
              <a:t>Unlike Slack, which does not offer any matching process between students based on availability or habits, our solution allows users to create a personalized profile and the matching of similar profiles</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Our platform will not use channels, which causes overcrowding. Instead, we will have a direct message feature for individuals and groups as well as a centralized space to announce study sessions.</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Our solution focuses on connecting students optimally and efficiently, and also maintaining those connections.</a:t>
            </a:r>
            <a:endParaRPr b="0" i="0" sz="1300" u="none" cap="none" strike="noStrike">
              <a:solidFill>
                <a:srgbClr val="000000"/>
              </a:solidFill>
              <a:latin typeface="Anuphan"/>
              <a:ea typeface="Anuphan"/>
              <a:cs typeface="Anuphan"/>
              <a:sym typeface="Anuphan"/>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1A171B"/>
              </a:solidFill>
              <a:latin typeface="Anuphan Medium"/>
              <a:ea typeface="Anuphan Medium"/>
              <a:cs typeface="Anuphan Medium"/>
              <a:sym typeface="Anuphan Medium"/>
            </a:endParaRPr>
          </a:p>
        </p:txBody>
      </p:sp>
      <p:sp>
        <p:nvSpPr>
          <p:cNvPr id="797" name="Google Shape;797;p14"/>
          <p:cNvSpPr txBox="1"/>
          <p:nvPr/>
        </p:nvSpPr>
        <p:spPr>
          <a:xfrm>
            <a:off x="719995" y="1173102"/>
            <a:ext cx="2848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1" lang="en" sz="1900" u="none" cap="none" strike="noStrike">
                <a:solidFill>
                  <a:srgbClr val="2A9D8F"/>
                </a:solidFill>
                <a:latin typeface="Roboto"/>
                <a:ea typeface="Roboto"/>
                <a:cs typeface="Roboto"/>
                <a:sym typeface="Roboto"/>
              </a:rPr>
              <a:t>Slack</a:t>
            </a:r>
            <a:endParaRPr b="1" i="0" sz="1800" u="none" cap="none" strike="noStrike">
              <a:solidFill>
                <a:srgbClr val="1A171B"/>
              </a:solidFill>
              <a:latin typeface="Manrope"/>
              <a:ea typeface="Manrope"/>
              <a:cs typeface="Manrope"/>
              <a:sym typeface="Manrope"/>
            </a:endParaRPr>
          </a:p>
        </p:txBody>
      </p:sp>
      <p:sp>
        <p:nvSpPr>
          <p:cNvPr id="798" name="Google Shape;798;p14"/>
          <p:cNvSpPr txBox="1"/>
          <p:nvPr/>
        </p:nvSpPr>
        <p:spPr>
          <a:xfrm>
            <a:off x="720000" y="57837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1A171B"/>
                </a:solidFill>
                <a:latin typeface="Manrope Medium"/>
                <a:ea typeface="Manrope Medium"/>
                <a:cs typeface="Manrope Medium"/>
                <a:sym typeface="Manrope Medium"/>
              </a:rPr>
              <a:t>Comparison #3</a:t>
            </a:r>
            <a:endParaRPr b="0" i="0" sz="3000" u="none" cap="none" strike="noStrike">
              <a:solidFill>
                <a:srgbClr val="1A171B"/>
              </a:solidFill>
              <a:latin typeface="Manrope Medium"/>
              <a:ea typeface="Manrope Medium"/>
              <a:cs typeface="Manrope Medium"/>
              <a:sym typeface="Manrope Medium"/>
            </a:endParaRPr>
          </a:p>
        </p:txBody>
      </p:sp>
      <p:grpSp>
        <p:nvGrpSpPr>
          <p:cNvPr id="799" name="Google Shape;799;p14"/>
          <p:cNvGrpSpPr/>
          <p:nvPr/>
        </p:nvGrpSpPr>
        <p:grpSpPr>
          <a:xfrm>
            <a:off x="2557554" y="2175420"/>
            <a:ext cx="551562" cy="572714"/>
            <a:chOff x="7517172" y="2437007"/>
            <a:chExt cx="364284" cy="361243"/>
          </a:xfrm>
        </p:grpSpPr>
        <p:sp>
          <p:nvSpPr>
            <p:cNvPr id="800" name="Google Shape;800;p14"/>
            <p:cNvSpPr/>
            <p:nvPr/>
          </p:nvSpPr>
          <p:spPr>
            <a:xfrm>
              <a:off x="7517172" y="2548499"/>
              <a:ext cx="164997" cy="78724"/>
            </a:xfrm>
            <a:custGeom>
              <a:rect b="b" l="l" r="r" t="t"/>
              <a:pathLst>
                <a:path extrusionOk="0" h="3003" w="6294">
                  <a:moveTo>
                    <a:pt x="6294" y="0"/>
                  </a:moveTo>
                  <a:lnTo>
                    <a:pt x="4923" y="116"/>
                  </a:lnTo>
                  <a:cubicBezTo>
                    <a:pt x="3118" y="260"/>
                    <a:pt x="1429" y="1040"/>
                    <a:pt x="144" y="2324"/>
                  </a:cubicBezTo>
                  <a:cubicBezTo>
                    <a:pt x="0" y="2469"/>
                    <a:pt x="87" y="2729"/>
                    <a:pt x="303" y="2743"/>
                  </a:cubicBezTo>
                  <a:lnTo>
                    <a:pt x="3277" y="3003"/>
                  </a:lnTo>
                  <a:lnTo>
                    <a:pt x="6294" y="0"/>
                  </a:ln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4"/>
            <p:cNvSpPr/>
            <p:nvPr/>
          </p:nvSpPr>
          <p:spPr>
            <a:xfrm>
              <a:off x="7690112" y="2635166"/>
              <a:ext cx="79117" cy="163084"/>
            </a:xfrm>
            <a:custGeom>
              <a:rect b="b" l="l" r="r" t="t"/>
              <a:pathLst>
                <a:path extrusionOk="0" h="6221" w="3018">
                  <a:moveTo>
                    <a:pt x="3017" y="0"/>
                  </a:moveTo>
                  <a:lnTo>
                    <a:pt x="0" y="3017"/>
                  </a:lnTo>
                  <a:lnTo>
                    <a:pt x="260" y="5991"/>
                  </a:lnTo>
                  <a:cubicBezTo>
                    <a:pt x="270" y="6134"/>
                    <a:pt x="387" y="6221"/>
                    <a:pt x="507" y="6221"/>
                  </a:cubicBezTo>
                  <a:cubicBezTo>
                    <a:pt x="568" y="6221"/>
                    <a:pt x="630" y="6198"/>
                    <a:pt x="679" y="6150"/>
                  </a:cubicBezTo>
                  <a:cubicBezTo>
                    <a:pt x="1963" y="4865"/>
                    <a:pt x="2743" y="3176"/>
                    <a:pt x="2887" y="1386"/>
                  </a:cubicBezTo>
                  <a:lnTo>
                    <a:pt x="3017" y="0"/>
                  </a:ln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4"/>
            <p:cNvSpPr/>
            <p:nvPr/>
          </p:nvSpPr>
          <p:spPr>
            <a:xfrm>
              <a:off x="7517172" y="2552274"/>
              <a:ext cx="118833" cy="69286"/>
            </a:xfrm>
            <a:custGeom>
              <a:rect b="b" l="l" r="r" t="t"/>
              <a:pathLst>
                <a:path extrusionOk="0" h="2643" w="4533">
                  <a:moveTo>
                    <a:pt x="4533" y="1"/>
                  </a:moveTo>
                  <a:cubicBezTo>
                    <a:pt x="2873" y="232"/>
                    <a:pt x="1328" y="982"/>
                    <a:pt x="144" y="2166"/>
                  </a:cubicBezTo>
                  <a:cubicBezTo>
                    <a:pt x="0" y="2325"/>
                    <a:pt x="87" y="2585"/>
                    <a:pt x="303" y="2599"/>
                  </a:cubicBezTo>
                  <a:lnTo>
                    <a:pt x="751" y="2642"/>
                  </a:lnTo>
                  <a:cubicBezTo>
                    <a:pt x="606" y="2541"/>
                    <a:pt x="592" y="2325"/>
                    <a:pt x="707" y="2209"/>
                  </a:cubicBezTo>
                  <a:cubicBezTo>
                    <a:pt x="1761" y="1141"/>
                    <a:pt x="3089" y="391"/>
                    <a:pt x="4533" y="1"/>
                  </a:cubicBezTo>
                  <a:close/>
                </a:path>
              </a:pathLst>
            </a:custGeom>
            <a:solidFill>
              <a:srgbClr val="D6DF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4"/>
            <p:cNvSpPr/>
            <p:nvPr/>
          </p:nvSpPr>
          <p:spPr>
            <a:xfrm>
              <a:off x="7690112" y="2699864"/>
              <a:ext cx="23095" cy="98385"/>
            </a:xfrm>
            <a:custGeom>
              <a:rect b="b" l="l" r="r" t="t"/>
              <a:pathLst>
                <a:path extrusionOk="0" h="3753" w="881">
                  <a:moveTo>
                    <a:pt x="549" y="1"/>
                  </a:moveTo>
                  <a:lnTo>
                    <a:pt x="0" y="549"/>
                  </a:lnTo>
                  <a:lnTo>
                    <a:pt x="260" y="3523"/>
                  </a:lnTo>
                  <a:cubicBezTo>
                    <a:pt x="270" y="3666"/>
                    <a:pt x="387" y="3753"/>
                    <a:pt x="511" y="3753"/>
                  </a:cubicBezTo>
                  <a:cubicBezTo>
                    <a:pt x="574" y="3753"/>
                    <a:pt x="639" y="3730"/>
                    <a:pt x="693" y="3682"/>
                  </a:cubicBezTo>
                  <a:cubicBezTo>
                    <a:pt x="751" y="3609"/>
                    <a:pt x="823" y="3552"/>
                    <a:pt x="881" y="3479"/>
                  </a:cubicBezTo>
                  <a:cubicBezTo>
                    <a:pt x="866" y="3451"/>
                    <a:pt x="852" y="3422"/>
                    <a:pt x="852" y="3378"/>
                  </a:cubicBezTo>
                  <a:lnTo>
                    <a:pt x="549" y="1"/>
                  </a:lnTo>
                  <a:close/>
                </a:path>
              </a:pathLst>
            </a:custGeom>
            <a:solidFill>
              <a:srgbClr val="D6DF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4"/>
            <p:cNvSpPr/>
            <p:nvPr/>
          </p:nvSpPr>
          <p:spPr>
            <a:xfrm>
              <a:off x="7585646" y="2437138"/>
              <a:ext cx="295128" cy="293608"/>
            </a:xfrm>
            <a:custGeom>
              <a:rect b="b" l="l" r="r" t="t"/>
              <a:pathLst>
                <a:path extrusionOk="0" h="11200" w="11258">
                  <a:moveTo>
                    <a:pt x="11038" y="0"/>
                  </a:moveTo>
                  <a:cubicBezTo>
                    <a:pt x="11025" y="0"/>
                    <a:pt x="11013" y="2"/>
                    <a:pt x="11001" y="4"/>
                  </a:cubicBezTo>
                  <a:lnTo>
                    <a:pt x="8619" y="697"/>
                  </a:lnTo>
                  <a:lnTo>
                    <a:pt x="6858" y="1217"/>
                  </a:lnTo>
                  <a:cubicBezTo>
                    <a:pt x="6713" y="1246"/>
                    <a:pt x="6583" y="1332"/>
                    <a:pt x="6482" y="1434"/>
                  </a:cubicBezTo>
                  <a:lnTo>
                    <a:pt x="88" y="7828"/>
                  </a:lnTo>
                  <a:cubicBezTo>
                    <a:pt x="1" y="7915"/>
                    <a:pt x="1" y="8045"/>
                    <a:pt x="88" y="8117"/>
                  </a:cubicBezTo>
                  <a:lnTo>
                    <a:pt x="1358" y="9402"/>
                  </a:lnTo>
                  <a:lnTo>
                    <a:pt x="1834" y="9864"/>
                  </a:lnTo>
                  <a:lnTo>
                    <a:pt x="3090" y="11134"/>
                  </a:lnTo>
                  <a:cubicBezTo>
                    <a:pt x="3141" y="11177"/>
                    <a:pt x="3198" y="11199"/>
                    <a:pt x="3256" y="11199"/>
                  </a:cubicBezTo>
                  <a:cubicBezTo>
                    <a:pt x="3314" y="11199"/>
                    <a:pt x="3372" y="11177"/>
                    <a:pt x="3422" y="11134"/>
                  </a:cubicBezTo>
                  <a:lnTo>
                    <a:pt x="6988" y="7554"/>
                  </a:lnTo>
                  <a:lnTo>
                    <a:pt x="9774" y="4768"/>
                  </a:lnTo>
                  <a:cubicBezTo>
                    <a:pt x="9889" y="4653"/>
                    <a:pt x="9976" y="4508"/>
                    <a:pt x="10034" y="4349"/>
                  </a:cubicBezTo>
                  <a:lnTo>
                    <a:pt x="11232" y="250"/>
                  </a:lnTo>
                  <a:cubicBezTo>
                    <a:pt x="11258" y="119"/>
                    <a:pt x="11154" y="0"/>
                    <a:pt x="11038" y="0"/>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4"/>
            <p:cNvSpPr/>
            <p:nvPr/>
          </p:nvSpPr>
          <p:spPr>
            <a:xfrm>
              <a:off x="7585646" y="2437400"/>
              <a:ext cx="295495" cy="219341"/>
            </a:xfrm>
            <a:custGeom>
              <a:rect b="b" l="l" r="r" t="t"/>
              <a:pathLst>
                <a:path extrusionOk="0" h="8367" w="11272">
                  <a:moveTo>
                    <a:pt x="11057" y="0"/>
                  </a:moveTo>
                  <a:cubicBezTo>
                    <a:pt x="11039" y="0"/>
                    <a:pt x="11020" y="3"/>
                    <a:pt x="11001" y="9"/>
                  </a:cubicBezTo>
                  <a:lnTo>
                    <a:pt x="6843" y="1221"/>
                  </a:lnTo>
                  <a:cubicBezTo>
                    <a:pt x="6713" y="1250"/>
                    <a:pt x="6583" y="1308"/>
                    <a:pt x="6482" y="1409"/>
                  </a:cubicBezTo>
                  <a:lnTo>
                    <a:pt x="73" y="7818"/>
                  </a:lnTo>
                  <a:cubicBezTo>
                    <a:pt x="1" y="7891"/>
                    <a:pt x="1" y="8035"/>
                    <a:pt x="73" y="8107"/>
                  </a:cubicBezTo>
                  <a:lnTo>
                    <a:pt x="333" y="8367"/>
                  </a:lnTo>
                  <a:lnTo>
                    <a:pt x="1069" y="7645"/>
                  </a:lnTo>
                  <a:lnTo>
                    <a:pt x="6814" y="1900"/>
                  </a:lnTo>
                  <a:cubicBezTo>
                    <a:pt x="6901" y="1813"/>
                    <a:pt x="7017" y="1741"/>
                    <a:pt x="7132" y="1712"/>
                  </a:cubicBezTo>
                  <a:lnTo>
                    <a:pt x="11160" y="543"/>
                  </a:lnTo>
                  <a:lnTo>
                    <a:pt x="11246" y="240"/>
                  </a:lnTo>
                  <a:cubicBezTo>
                    <a:pt x="11271" y="115"/>
                    <a:pt x="11177" y="0"/>
                    <a:pt x="11057" y="0"/>
                  </a:cubicBezTo>
                  <a:close/>
                </a:path>
              </a:pathLst>
            </a:custGeom>
            <a:solidFill>
              <a:srgbClr val="EFF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4"/>
            <p:cNvSpPr/>
            <p:nvPr/>
          </p:nvSpPr>
          <p:spPr>
            <a:xfrm>
              <a:off x="7734757" y="2520868"/>
              <a:ext cx="61710" cy="61710"/>
            </a:xfrm>
            <a:custGeom>
              <a:rect b="b" l="l" r="r" t="t"/>
              <a:pathLst>
                <a:path extrusionOk="0" h="2354" w="2354">
                  <a:moveTo>
                    <a:pt x="1170" y="1"/>
                  </a:moveTo>
                  <a:cubicBezTo>
                    <a:pt x="520" y="1"/>
                    <a:pt x="1" y="535"/>
                    <a:pt x="1" y="1184"/>
                  </a:cubicBezTo>
                  <a:cubicBezTo>
                    <a:pt x="1" y="1834"/>
                    <a:pt x="520" y="2354"/>
                    <a:pt x="1170" y="2354"/>
                  </a:cubicBezTo>
                  <a:cubicBezTo>
                    <a:pt x="1819" y="2354"/>
                    <a:pt x="2353" y="1834"/>
                    <a:pt x="2353" y="1184"/>
                  </a:cubicBezTo>
                  <a:cubicBezTo>
                    <a:pt x="2353" y="535"/>
                    <a:pt x="1819" y="1"/>
                    <a:pt x="1170" y="1"/>
                  </a:cubicBezTo>
                  <a:close/>
                </a:path>
              </a:pathLst>
            </a:custGeom>
            <a:solidFill>
              <a:srgbClr val="91A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4"/>
            <p:cNvSpPr/>
            <p:nvPr/>
          </p:nvSpPr>
          <p:spPr>
            <a:xfrm>
              <a:off x="7734757" y="2520790"/>
              <a:ext cx="38248" cy="61867"/>
            </a:xfrm>
            <a:custGeom>
              <a:rect b="b" l="l" r="r" t="t"/>
              <a:pathLst>
                <a:path extrusionOk="0" h="2360" w="1459">
                  <a:moveTo>
                    <a:pt x="1184" y="1"/>
                  </a:moveTo>
                  <a:cubicBezTo>
                    <a:pt x="544" y="1"/>
                    <a:pt x="1" y="516"/>
                    <a:pt x="1" y="1187"/>
                  </a:cubicBezTo>
                  <a:cubicBezTo>
                    <a:pt x="1" y="1856"/>
                    <a:pt x="541" y="2360"/>
                    <a:pt x="1179" y="2360"/>
                  </a:cubicBezTo>
                  <a:cubicBezTo>
                    <a:pt x="1271" y="2360"/>
                    <a:pt x="1364" y="2349"/>
                    <a:pt x="1458" y="2328"/>
                  </a:cubicBezTo>
                  <a:cubicBezTo>
                    <a:pt x="563" y="2111"/>
                    <a:pt x="246" y="1000"/>
                    <a:pt x="895" y="350"/>
                  </a:cubicBezTo>
                  <a:cubicBezTo>
                    <a:pt x="1054" y="191"/>
                    <a:pt x="1242" y="90"/>
                    <a:pt x="1458" y="32"/>
                  </a:cubicBezTo>
                  <a:cubicBezTo>
                    <a:pt x="1366" y="11"/>
                    <a:pt x="1274" y="1"/>
                    <a:pt x="1184" y="1"/>
                  </a:cubicBezTo>
                  <a:close/>
                </a:path>
              </a:pathLst>
            </a:custGeom>
            <a:solidFill>
              <a:srgbClr val="667A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4"/>
            <p:cNvSpPr/>
            <p:nvPr/>
          </p:nvSpPr>
          <p:spPr>
            <a:xfrm>
              <a:off x="7578096" y="2659362"/>
              <a:ext cx="79484" cy="78750"/>
            </a:xfrm>
            <a:custGeom>
              <a:rect b="b" l="l" r="r" t="t"/>
              <a:pathLst>
                <a:path extrusionOk="0" h="3004" w="3032">
                  <a:moveTo>
                    <a:pt x="780" y="1"/>
                  </a:moveTo>
                  <a:lnTo>
                    <a:pt x="116" y="679"/>
                  </a:lnTo>
                  <a:cubicBezTo>
                    <a:pt x="0" y="795"/>
                    <a:pt x="0" y="997"/>
                    <a:pt x="116" y="1112"/>
                  </a:cubicBezTo>
                  <a:lnTo>
                    <a:pt x="1011" y="2007"/>
                  </a:lnTo>
                  <a:lnTo>
                    <a:pt x="1920" y="2917"/>
                  </a:lnTo>
                  <a:cubicBezTo>
                    <a:pt x="1978" y="2975"/>
                    <a:pt x="2057" y="3004"/>
                    <a:pt x="2137" y="3004"/>
                  </a:cubicBezTo>
                  <a:cubicBezTo>
                    <a:pt x="2216" y="3004"/>
                    <a:pt x="2295" y="2975"/>
                    <a:pt x="2353" y="2917"/>
                  </a:cubicBezTo>
                  <a:lnTo>
                    <a:pt x="3032" y="2253"/>
                  </a:lnTo>
                  <a:lnTo>
                    <a:pt x="2151" y="1372"/>
                  </a:lnTo>
                  <a:lnTo>
                    <a:pt x="1675" y="896"/>
                  </a:lnTo>
                  <a:lnTo>
                    <a:pt x="780" y="1"/>
                  </a:lnTo>
                  <a:close/>
                </a:path>
              </a:pathLst>
            </a:custGeom>
            <a:solidFill>
              <a:srgbClr val="91A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4"/>
            <p:cNvSpPr/>
            <p:nvPr/>
          </p:nvSpPr>
          <p:spPr>
            <a:xfrm>
              <a:off x="7578096" y="2659755"/>
              <a:ext cx="31039" cy="34473"/>
            </a:xfrm>
            <a:custGeom>
              <a:rect b="b" l="l" r="r" t="t"/>
              <a:pathLst>
                <a:path extrusionOk="0" h="1315" w="1184">
                  <a:moveTo>
                    <a:pt x="780" y="0"/>
                  </a:moveTo>
                  <a:lnTo>
                    <a:pt x="116" y="664"/>
                  </a:lnTo>
                  <a:cubicBezTo>
                    <a:pt x="0" y="780"/>
                    <a:pt x="0" y="982"/>
                    <a:pt x="116" y="1097"/>
                  </a:cubicBezTo>
                  <a:lnTo>
                    <a:pt x="332" y="1314"/>
                  </a:lnTo>
                  <a:cubicBezTo>
                    <a:pt x="347" y="1242"/>
                    <a:pt x="376" y="1184"/>
                    <a:pt x="419" y="1141"/>
                  </a:cubicBezTo>
                  <a:lnTo>
                    <a:pt x="1184" y="390"/>
                  </a:lnTo>
                  <a:lnTo>
                    <a:pt x="780" y="0"/>
                  </a:lnTo>
                  <a:close/>
                </a:path>
              </a:pathLst>
            </a:custGeom>
            <a:solidFill>
              <a:srgbClr val="667A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4"/>
            <p:cNvSpPr/>
            <p:nvPr/>
          </p:nvSpPr>
          <p:spPr>
            <a:xfrm>
              <a:off x="7585646" y="2627196"/>
              <a:ext cx="104493" cy="103549"/>
            </a:xfrm>
            <a:custGeom>
              <a:rect b="b" l="l" r="r" t="t"/>
              <a:pathLst>
                <a:path extrusionOk="0" h="3950" w="3986">
                  <a:moveTo>
                    <a:pt x="665" y="1"/>
                  </a:moveTo>
                  <a:lnTo>
                    <a:pt x="88" y="578"/>
                  </a:lnTo>
                  <a:cubicBezTo>
                    <a:pt x="1" y="665"/>
                    <a:pt x="1" y="795"/>
                    <a:pt x="88" y="882"/>
                  </a:cubicBezTo>
                  <a:lnTo>
                    <a:pt x="1358" y="2152"/>
                  </a:lnTo>
                  <a:lnTo>
                    <a:pt x="1834" y="2628"/>
                  </a:lnTo>
                  <a:lnTo>
                    <a:pt x="3090" y="3884"/>
                  </a:lnTo>
                  <a:cubicBezTo>
                    <a:pt x="3141" y="3927"/>
                    <a:pt x="3198" y="3949"/>
                    <a:pt x="3256" y="3949"/>
                  </a:cubicBezTo>
                  <a:cubicBezTo>
                    <a:pt x="3314" y="3949"/>
                    <a:pt x="3372" y="3927"/>
                    <a:pt x="3422" y="3884"/>
                  </a:cubicBezTo>
                  <a:lnTo>
                    <a:pt x="3985" y="3321"/>
                  </a:lnTo>
                  <a:lnTo>
                    <a:pt x="2556" y="1906"/>
                  </a:lnTo>
                  <a:lnTo>
                    <a:pt x="2094" y="1430"/>
                  </a:lnTo>
                  <a:lnTo>
                    <a:pt x="665" y="1"/>
                  </a:lnTo>
                  <a:close/>
                </a:path>
              </a:pathLst>
            </a:custGeom>
            <a:solidFill>
              <a:srgbClr val="E6EB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4"/>
            <p:cNvSpPr/>
            <p:nvPr/>
          </p:nvSpPr>
          <p:spPr>
            <a:xfrm>
              <a:off x="7585646" y="2627196"/>
              <a:ext cx="28050" cy="29544"/>
            </a:xfrm>
            <a:custGeom>
              <a:rect b="b" l="l" r="r" t="t"/>
              <a:pathLst>
                <a:path extrusionOk="0" h="1127" w="1070">
                  <a:moveTo>
                    <a:pt x="665" y="1"/>
                  </a:moveTo>
                  <a:lnTo>
                    <a:pt x="88" y="578"/>
                  </a:lnTo>
                  <a:cubicBezTo>
                    <a:pt x="1" y="665"/>
                    <a:pt x="1" y="795"/>
                    <a:pt x="88" y="867"/>
                  </a:cubicBezTo>
                  <a:lnTo>
                    <a:pt x="347" y="1127"/>
                  </a:lnTo>
                  <a:lnTo>
                    <a:pt x="1069" y="405"/>
                  </a:lnTo>
                  <a:lnTo>
                    <a:pt x="665" y="1"/>
                  </a:lnTo>
                  <a:close/>
                </a:path>
              </a:pathLst>
            </a:custGeom>
            <a:solidFill>
              <a:srgbClr val="B6C5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4"/>
            <p:cNvSpPr/>
            <p:nvPr/>
          </p:nvSpPr>
          <p:spPr>
            <a:xfrm>
              <a:off x="7539874" y="2697505"/>
              <a:ext cx="32480" cy="29544"/>
            </a:xfrm>
            <a:custGeom>
              <a:rect b="b" l="l" r="r" t="t"/>
              <a:pathLst>
                <a:path extrusionOk="0" h="1127" w="1239">
                  <a:moveTo>
                    <a:pt x="939" y="1"/>
                  </a:moveTo>
                  <a:cubicBezTo>
                    <a:pt x="891" y="1"/>
                    <a:pt x="840" y="19"/>
                    <a:pt x="794" y="62"/>
                  </a:cubicBezTo>
                  <a:lnTo>
                    <a:pt x="87" y="769"/>
                  </a:lnTo>
                  <a:cubicBezTo>
                    <a:pt x="0" y="856"/>
                    <a:pt x="0" y="986"/>
                    <a:pt x="87" y="1072"/>
                  </a:cubicBezTo>
                  <a:cubicBezTo>
                    <a:pt x="130" y="1108"/>
                    <a:pt x="184" y="1126"/>
                    <a:pt x="237" y="1126"/>
                  </a:cubicBezTo>
                  <a:cubicBezTo>
                    <a:pt x="289" y="1126"/>
                    <a:pt x="339" y="1108"/>
                    <a:pt x="376" y="1072"/>
                  </a:cubicBezTo>
                  <a:lnTo>
                    <a:pt x="1083" y="365"/>
                  </a:lnTo>
                  <a:cubicBezTo>
                    <a:pt x="1239" y="209"/>
                    <a:pt x="1102" y="1"/>
                    <a:pt x="939" y="1"/>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4"/>
            <p:cNvSpPr/>
            <p:nvPr/>
          </p:nvSpPr>
          <p:spPr>
            <a:xfrm>
              <a:off x="7558041" y="2715515"/>
              <a:ext cx="32454" cy="29597"/>
            </a:xfrm>
            <a:custGeom>
              <a:rect b="b" l="l" r="r" t="t"/>
              <a:pathLst>
                <a:path extrusionOk="0" h="1129" w="1238">
                  <a:moveTo>
                    <a:pt x="937" y="1"/>
                  </a:moveTo>
                  <a:cubicBezTo>
                    <a:pt x="888" y="1"/>
                    <a:pt x="838" y="20"/>
                    <a:pt x="794" y="68"/>
                  </a:cubicBezTo>
                  <a:lnTo>
                    <a:pt x="87" y="775"/>
                  </a:lnTo>
                  <a:cubicBezTo>
                    <a:pt x="0" y="862"/>
                    <a:pt x="0" y="991"/>
                    <a:pt x="87" y="1064"/>
                  </a:cubicBezTo>
                  <a:cubicBezTo>
                    <a:pt x="123" y="1107"/>
                    <a:pt x="173" y="1129"/>
                    <a:pt x="226" y="1129"/>
                  </a:cubicBezTo>
                  <a:cubicBezTo>
                    <a:pt x="278" y="1129"/>
                    <a:pt x="332" y="1107"/>
                    <a:pt x="375" y="1064"/>
                  </a:cubicBezTo>
                  <a:lnTo>
                    <a:pt x="1083" y="356"/>
                  </a:lnTo>
                  <a:cubicBezTo>
                    <a:pt x="1238" y="212"/>
                    <a:pt x="1096" y="1"/>
                    <a:pt x="937" y="1"/>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4"/>
            <p:cNvSpPr/>
            <p:nvPr/>
          </p:nvSpPr>
          <p:spPr>
            <a:xfrm>
              <a:off x="7593982" y="2751639"/>
              <a:ext cx="32507" cy="29518"/>
            </a:xfrm>
            <a:custGeom>
              <a:rect b="b" l="l" r="r" t="t"/>
              <a:pathLst>
                <a:path extrusionOk="0" h="1126" w="1240">
                  <a:moveTo>
                    <a:pt x="939" y="0"/>
                  </a:moveTo>
                  <a:cubicBezTo>
                    <a:pt x="891" y="0"/>
                    <a:pt x="840" y="18"/>
                    <a:pt x="794" y="61"/>
                  </a:cubicBezTo>
                  <a:lnTo>
                    <a:pt x="87" y="768"/>
                  </a:lnTo>
                  <a:cubicBezTo>
                    <a:pt x="1" y="855"/>
                    <a:pt x="1" y="985"/>
                    <a:pt x="87" y="1071"/>
                  </a:cubicBezTo>
                  <a:cubicBezTo>
                    <a:pt x="130" y="1107"/>
                    <a:pt x="185" y="1126"/>
                    <a:pt x="237" y="1126"/>
                  </a:cubicBezTo>
                  <a:cubicBezTo>
                    <a:pt x="289" y="1126"/>
                    <a:pt x="340" y="1107"/>
                    <a:pt x="376" y="1071"/>
                  </a:cubicBezTo>
                  <a:lnTo>
                    <a:pt x="1083" y="364"/>
                  </a:lnTo>
                  <a:cubicBezTo>
                    <a:pt x="1239" y="208"/>
                    <a:pt x="1103" y="0"/>
                    <a:pt x="939" y="0"/>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4"/>
            <p:cNvSpPr/>
            <p:nvPr/>
          </p:nvSpPr>
          <p:spPr>
            <a:xfrm>
              <a:off x="7576208" y="2733629"/>
              <a:ext cx="32140" cy="29649"/>
            </a:xfrm>
            <a:custGeom>
              <a:rect b="b" l="l" r="r" t="t"/>
              <a:pathLst>
                <a:path extrusionOk="0" h="1131" w="1226">
                  <a:moveTo>
                    <a:pt x="932" y="1"/>
                  </a:moveTo>
                  <a:cubicBezTo>
                    <a:pt x="881" y="1"/>
                    <a:pt x="828" y="21"/>
                    <a:pt x="780" y="69"/>
                  </a:cubicBezTo>
                  <a:lnTo>
                    <a:pt x="72" y="777"/>
                  </a:lnTo>
                  <a:cubicBezTo>
                    <a:pt x="0" y="849"/>
                    <a:pt x="0" y="979"/>
                    <a:pt x="72" y="1066"/>
                  </a:cubicBezTo>
                  <a:cubicBezTo>
                    <a:pt x="116" y="1109"/>
                    <a:pt x="170" y="1130"/>
                    <a:pt x="224" y="1130"/>
                  </a:cubicBezTo>
                  <a:cubicBezTo>
                    <a:pt x="278" y="1130"/>
                    <a:pt x="332" y="1109"/>
                    <a:pt x="375" y="1066"/>
                  </a:cubicBezTo>
                  <a:lnTo>
                    <a:pt x="1083" y="358"/>
                  </a:lnTo>
                  <a:cubicBezTo>
                    <a:pt x="1225" y="205"/>
                    <a:pt x="1093" y="1"/>
                    <a:pt x="932" y="1"/>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4"/>
            <p:cNvSpPr/>
            <p:nvPr/>
          </p:nvSpPr>
          <p:spPr>
            <a:xfrm>
              <a:off x="7811567" y="2437033"/>
              <a:ext cx="69522" cy="68736"/>
            </a:xfrm>
            <a:custGeom>
              <a:rect b="b" l="l" r="r" t="t"/>
              <a:pathLst>
                <a:path extrusionOk="0" h="2622" w="2652">
                  <a:moveTo>
                    <a:pt x="2435" y="1"/>
                  </a:moveTo>
                  <a:cubicBezTo>
                    <a:pt x="2418" y="1"/>
                    <a:pt x="2400" y="3"/>
                    <a:pt x="2383" y="8"/>
                  </a:cubicBezTo>
                  <a:lnTo>
                    <a:pt x="1" y="701"/>
                  </a:lnTo>
                  <a:lnTo>
                    <a:pt x="1921" y="2621"/>
                  </a:lnTo>
                  <a:lnTo>
                    <a:pt x="2614" y="254"/>
                  </a:lnTo>
                  <a:cubicBezTo>
                    <a:pt x="2652" y="127"/>
                    <a:pt x="2556" y="1"/>
                    <a:pt x="2435" y="1"/>
                  </a:cubicBezTo>
                  <a:close/>
                </a:path>
              </a:pathLst>
            </a:custGeom>
            <a:solidFill>
              <a:srgbClr val="95A6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4"/>
            <p:cNvSpPr/>
            <p:nvPr/>
          </p:nvSpPr>
          <p:spPr>
            <a:xfrm>
              <a:off x="7811567" y="2437007"/>
              <a:ext cx="69889" cy="30147"/>
            </a:xfrm>
            <a:custGeom>
              <a:rect b="b" l="l" r="r" t="t"/>
              <a:pathLst>
                <a:path extrusionOk="0" h="1150" w="2666">
                  <a:moveTo>
                    <a:pt x="2440" y="1"/>
                  </a:moveTo>
                  <a:cubicBezTo>
                    <a:pt x="2421" y="1"/>
                    <a:pt x="2402" y="4"/>
                    <a:pt x="2383" y="9"/>
                  </a:cubicBezTo>
                  <a:lnTo>
                    <a:pt x="1603" y="240"/>
                  </a:lnTo>
                  <a:lnTo>
                    <a:pt x="1" y="702"/>
                  </a:lnTo>
                  <a:lnTo>
                    <a:pt x="448" y="1150"/>
                  </a:lnTo>
                  <a:lnTo>
                    <a:pt x="2542" y="544"/>
                  </a:lnTo>
                  <a:lnTo>
                    <a:pt x="2628" y="255"/>
                  </a:lnTo>
                  <a:cubicBezTo>
                    <a:pt x="2666" y="117"/>
                    <a:pt x="2562" y="1"/>
                    <a:pt x="2440" y="1"/>
                  </a:cubicBezTo>
                  <a:close/>
                </a:path>
              </a:pathLst>
            </a:custGeom>
            <a:solidFill>
              <a:srgbClr val="8598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4"/>
            <p:cNvSpPr/>
            <p:nvPr/>
          </p:nvSpPr>
          <p:spPr>
            <a:xfrm>
              <a:off x="7601165" y="2588975"/>
              <a:ext cx="127929" cy="126435"/>
            </a:xfrm>
            <a:custGeom>
              <a:rect b="b" l="l" r="r" t="t"/>
              <a:pathLst>
                <a:path extrusionOk="0" h="4823" w="4880">
                  <a:moveTo>
                    <a:pt x="4512" y="1"/>
                  </a:moveTo>
                  <a:cubicBezTo>
                    <a:pt x="4432" y="1"/>
                    <a:pt x="4353" y="30"/>
                    <a:pt x="4288" y="88"/>
                  </a:cubicBezTo>
                  <a:lnTo>
                    <a:pt x="116" y="4274"/>
                  </a:lnTo>
                  <a:cubicBezTo>
                    <a:pt x="1" y="4389"/>
                    <a:pt x="1" y="4577"/>
                    <a:pt x="116" y="4707"/>
                  </a:cubicBezTo>
                  <a:lnTo>
                    <a:pt x="145" y="4736"/>
                  </a:lnTo>
                  <a:cubicBezTo>
                    <a:pt x="210" y="4794"/>
                    <a:pt x="289" y="4822"/>
                    <a:pt x="369" y="4822"/>
                  </a:cubicBezTo>
                  <a:cubicBezTo>
                    <a:pt x="448" y="4822"/>
                    <a:pt x="528" y="4794"/>
                    <a:pt x="593" y="4736"/>
                  </a:cubicBezTo>
                  <a:lnTo>
                    <a:pt x="4764" y="564"/>
                  </a:lnTo>
                  <a:cubicBezTo>
                    <a:pt x="4880" y="434"/>
                    <a:pt x="4880" y="246"/>
                    <a:pt x="4764" y="131"/>
                  </a:cubicBezTo>
                  <a:lnTo>
                    <a:pt x="4736" y="88"/>
                  </a:lnTo>
                  <a:cubicBezTo>
                    <a:pt x="4671" y="30"/>
                    <a:pt x="4591" y="1"/>
                    <a:pt x="4512" y="1"/>
                  </a:cubicBez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4"/>
            <p:cNvSpPr/>
            <p:nvPr/>
          </p:nvSpPr>
          <p:spPr>
            <a:xfrm>
              <a:off x="7601165" y="2588975"/>
              <a:ext cx="127929" cy="126435"/>
            </a:xfrm>
            <a:custGeom>
              <a:rect b="b" l="l" r="r" t="t"/>
              <a:pathLst>
                <a:path extrusionOk="0" h="4823" w="4880">
                  <a:moveTo>
                    <a:pt x="4512" y="1"/>
                  </a:moveTo>
                  <a:cubicBezTo>
                    <a:pt x="4432" y="1"/>
                    <a:pt x="4353" y="30"/>
                    <a:pt x="4288" y="88"/>
                  </a:cubicBezTo>
                  <a:lnTo>
                    <a:pt x="116" y="4274"/>
                  </a:lnTo>
                  <a:cubicBezTo>
                    <a:pt x="1" y="4389"/>
                    <a:pt x="1" y="4577"/>
                    <a:pt x="116" y="4707"/>
                  </a:cubicBezTo>
                  <a:lnTo>
                    <a:pt x="145" y="4736"/>
                  </a:lnTo>
                  <a:cubicBezTo>
                    <a:pt x="210" y="4794"/>
                    <a:pt x="289" y="4822"/>
                    <a:pt x="369" y="4822"/>
                  </a:cubicBezTo>
                  <a:cubicBezTo>
                    <a:pt x="448" y="4822"/>
                    <a:pt x="528" y="4794"/>
                    <a:pt x="593" y="4736"/>
                  </a:cubicBezTo>
                  <a:lnTo>
                    <a:pt x="4764" y="564"/>
                  </a:lnTo>
                  <a:cubicBezTo>
                    <a:pt x="4880" y="434"/>
                    <a:pt x="4880" y="246"/>
                    <a:pt x="4764" y="131"/>
                  </a:cubicBezTo>
                  <a:lnTo>
                    <a:pt x="4736" y="88"/>
                  </a:lnTo>
                  <a:cubicBezTo>
                    <a:pt x="4671" y="30"/>
                    <a:pt x="4591" y="1"/>
                    <a:pt x="4512" y="1"/>
                  </a:cubicBez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4"/>
            <p:cNvSpPr/>
            <p:nvPr/>
          </p:nvSpPr>
          <p:spPr>
            <a:xfrm>
              <a:off x="7600798" y="2589080"/>
              <a:ext cx="126409" cy="126330"/>
            </a:xfrm>
            <a:custGeom>
              <a:rect b="b" l="l" r="r" t="t"/>
              <a:pathLst>
                <a:path extrusionOk="0" h="4819" w="4822">
                  <a:moveTo>
                    <a:pt x="4531" y="1"/>
                  </a:moveTo>
                  <a:cubicBezTo>
                    <a:pt x="4450" y="1"/>
                    <a:pt x="4367" y="33"/>
                    <a:pt x="4302" y="98"/>
                  </a:cubicBezTo>
                  <a:lnTo>
                    <a:pt x="130" y="4255"/>
                  </a:lnTo>
                  <a:cubicBezTo>
                    <a:pt x="0" y="4385"/>
                    <a:pt x="0" y="4587"/>
                    <a:pt x="130" y="4703"/>
                  </a:cubicBezTo>
                  <a:lnTo>
                    <a:pt x="145" y="4732"/>
                  </a:lnTo>
                  <a:cubicBezTo>
                    <a:pt x="202" y="4790"/>
                    <a:pt x="289" y="4818"/>
                    <a:pt x="376" y="4818"/>
                  </a:cubicBezTo>
                  <a:cubicBezTo>
                    <a:pt x="289" y="4688"/>
                    <a:pt x="318" y="4530"/>
                    <a:pt x="419" y="4429"/>
                  </a:cubicBezTo>
                  <a:lnTo>
                    <a:pt x="4591" y="271"/>
                  </a:lnTo>
                  <a:cubicBezTo>
                    <a:pt x="4649" y="199"/>
                    <a:pt x="4735" y="170"/>
                    <a:pt x="4822" y="170"/>
                  </a:cubicBezTo>
                  <a:cubicBezTo>
                    <a:pt x="4807" y="156"/>
                    <a:pt x="4793" y="127"/>
                    <a:pt x="4764" y="112"/>
                  </a:cubicBezTo>
                  <a:lnTo>
                    <a:pt x="4750" y="98"/>
                  </a:lnTo>
                  <a:cubicBezTo>
                    <a:pt x="4692" y="33"/>
                    <a:pt x="4612" y="1"/>
                    <a:pt x="4531" y="1"/>
                  </a:cubicBezTo>
                  <a:close/>
                </a:path>
              </a:pathLst>
            </a:custGeom>
            <a:solidFill>
              <a:srgbClr val="D6DF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21" name="Google Shape;821;p14"/>
          <p:cNvPicPr preferRelativeResize="0"/>
          <p:nvPr/>
        </p:nvPicPr>
        <p:blipFill rotWithShape="1">
          <a:blip r:embed="rId3">
            <a:alphaModFix/>
          </a:blip>
          <a:srcRect b="0" l="0" r="0" t="0"/>
          <a:stretch/>
        </p:blipFill>
        <p:spPr>
          <a:xfrm>
            <a:off x="7084962" y="508098"/>
            <a:ext cx="1283689" cy="71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5"/>
          <p:cNvSpPr txBox="1"/>
          <p:nvPr/>
        </p:nvSpPr>
        <p:spPr>
          <a:xfrm>
            <a:off x="720000" y="2260075"/>
            <a:ext cx="3932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 sz="1700" u="none" cap="none" strike="noStrike">
                <a:solidFill>
                  <a:srgbClr val="2A9D8F"/>
                </a:solidFill>
                <a:latin typeface="Roboto"/>
                <a:ea typeface="Roboto"/>
                <a:cs typeface="Roboto"/>
                <a:sym typeface="Roboto"/>
              </a:rPr>
              <a:t>What works from our problem domain?</a:t>
            </a:r>
            <a:endParaRPr b="1" i="0" sz="1200" u="none" cap="none" strike="noStrike">
              <a:solidFill>
                <a:srgbClr val="1A171B"/>
              </a:solidFill>
              <a:latin typeface="Anuphan"/>
              <a:ea typeface="Anuphan"/>
              <a:cs typeface="Anuphan"/>
              <a:sym typeface="Anuphan"/>
            </a:endParaRPr>
          </a:p>
        </p:txBody>
      </p:sp>
      <p:sp>
        <p:nvSpPr>
          <p:cNvPr id="827" name="Google Shape;827;p15"/>
          <p:cNvSpPr txBox="1"/>
          <p:nvPr/>
        </p:nvSpPr>
        <p:spPr>
          <a:xfrm>
            <a:off x="720000" y="1572250"/>
            <a:ext cx="68091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191919"/>
                </a:solidFill>
                <a:latin typeface="Anuphan"/>
                <a:ea typeface="Anuphan"/>
                <a:cs typeface="Anuphan"/>
                <a:sym typeface="Anuphan"/>
              </a:rPr>
              <a:t>Mission statement</a:t>
            </a:r>
            <a:r>
              <a:rPr b="0" i="0" lang="en" sz="1300" u="none" cap="none" strike="noStrike">
                <a:solidFill>
                  <a:srgbClr val="191919"/>
                </a:solidFill>
                <a:latin typeface="Anuphan"/>
                <a:ea typeface="Anuphan"/>
                <a:cs typeface="Anuphan"/>
                <a:sym typeface="Anuphan"/>
              </a:rPr>
              <a:t> </a:t>
            </a:r>
            <a:endParaRPr b="0" i="0" sz="1300" u="none" cap="none" strike="noStrike">
              <a:solidFill>
                <a:srgbClr val="191919"/>
              </a:solidFill>
              <a:latin typeface="Anuphan"/>
              <a:ea typeface="Anuphan"/>
              <a:cs typeface="Anuphan"/>
              <a:sym typeface="Anuphan"/>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191919"/>
                </a:solidFill>
                <a:latin typeface="Anuphan"/>
                <a:ea typeface="Anuphan"/>
                <a:cs typeface="Anuphan"/>
                <a:sym typeface="Anuphan"/>
              </a:rPr>
              <a:t>Ed Discussion helps scale class communication by making questions visible to everyone  </a:t>
            </a:r>
            <a:endParaRPr b="0" i="0" sz="1300" u="none" cap="none" strike="noStrike">
              <a:solidFill>
                <a:srgbClr val="1A171B"/>
              </a:solidFill>
              <a:latin typeface="Anuphan"/>
              <a:ea typeface="Anuphan"/>
              <a:cs typeface="Anuphan"/>
              <a:sym typeface="Anuphan"/>
            </a:endParaRPr>
          </a:p>
        </p:txBody>
      </p:sp>
      <p:sp>
        <p:nvSpPr>
          <p:cNvPr id="828" name="Google Shape;828;p15"/>
          <p:cNvSpPr txBox="1"/>
          <p:nvPr/>
        </p:nvSpPr>
        <p:spPr>
          <a:xfrm>
            <a:off x="720000" y="2743800"/>
            <a:ext cx="4170600" cy="20763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120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It is quick and easy for students to get answers to specific questions they have</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Anonymity decrease the activation effort to reach out for help</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Having professors control access to the group ensures that no bad actors can enter the community</a:t>
            </a:r>
            <a:endParaRPr b="0" i="0" sz="1400" u="none" cap="none" strike="noStrike">
              <a:solidFill>
                <a:srgbClr val="000000"/>
              </a:solidFill>
              <a:latin typeface="Anuphan"/>
              <a:ea typeface="Anuphan"/>
              <a:cs typeface="Anuphan"/>
              <a:sym typeface="Anuphan"/>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1A171B"/>
              </a:solidFill>
              <a:latin typeface="Anuphan Medium"/>
              <a:ea typeface="Anuphan Medium"/>
              <a:cs typeface="Anuphan Medium"/>
              <a:sym typeface="Anuphan Medium"/>
            </a:endParaRPr>
          </a:p>
        </p:txBody>
      </p:sp>
      <p:sp>
        <p:nvSpPr>
          <p:cNvPr id="829" name="Google Shape;829;p15"/>
          <p:cNvSpPr txBox="1"/>
          <p:nvPr/>
        </p:nvSpPr>
        <p:spPr>
          <a:xfrm>
            <a:off x="719995" y="1268390"/>
            <a:ext cx="2848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1" lang="en" sz="1900" u="none" cap="none" strike="noStrike">
                <a:solidFill>
                  <a:srgbClr val="2A9D8F"/>
                </a:solidFill>
                <a:latin typeface="Roboto"/>
                <a:ea typeface="Roboto"/>
                <a:cs typeface="Roboto"/>
                <a:sym typeface="Roboto"/>
              </a:rPr>
              <a:t>Ed Discussion</a:t>
            </a:r>
            <a:endParaRPr b="1" i="0" sz="1800" u="none" cap="none" strike="noStrike">
              <a:solidFill>
                <a:srgbClr val="1A171B"/>
              </a:solidFill>
              <a:latin typeface="Manrope"/>
              <a:ea typeface="Manrope"/>
              <a:cs typeface="Manrope"/>
              <a:sym typeface="Manrope"/>
            </a:endParaRPr>
          </a:p>
        </p:txBody>
      </p:sp>
      <p:sp>
        <p:nvSpPr>
          <p:cNvPr id="830" name="Google Shape;830;p15"/>
          <p:cNvSpPr txBox="1"/>
          <p:nvPr/>
        </p:nvSpPr>
        <p:spPr>
          <a:xfrm>
            <a:off x="5357403" y="2268900"/>
            <a:ext cx="43194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1" lang="en" sz="1700" u="none" cap="none" strike="noStrike">
                <a:solidFill>
                  <a:srgbClr val="2A9D8F"/>
                </a:solidFill>
                <a:latin typeface="Roboto"/>
                <a:ea typeface="Roboto"/>
                <a:cs typeface="Roboto"/>
                <a:sym typeface="Roboto"/>
              </a:rPr>
              <a:t>What doesn’t work? </a:t>
            </a:r>
            <a:endParaRPr b="0" i="0" sz="1200" u="none" cap="none" strike="noStrike">
              <a:solidFill>
                <a:srgbClr val="1A171B"/>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A171B"/>
              </a:solidFill>
              <a:latin typeface="Anuphan"/>
              <a:ea typeface="Anuphan"/>
              <a:cs typeface="Anuphan"/>
              <a:sym typeface="Anuphan"/>
            </a:endParaRPr>
          </a:p>
        </p:txBody>
      </p:sp>
      <p:sp>
        <p:nvSpPr>
          <p:cNvPr id="831" name="Google Shape;831;p15"/>
          <p:cNvSpPr txBox="1"/>
          <p:nvPr/>
        </p:nvSpPr>
        <p:spPr>
          <a:xfrm>
            <a:off x="720000" y="57837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1A171B"/>
                </a:solidFill>
                <a:latin typeface="Manrope Medium"/>
                <a:ea typeface="Manrope Medium"/>
                <a:cs typeface="Manrope Medium"/>
                <a:sym typeface="Manrope Medium"/>
              </a:rPr>
              <a:t>Comparison #4</a:t>
            </a:r>
            <a:endParaRPr b="0" i="0" sz="3000" u="none" cap="none" strike="noStrike">
              <a:solidFill>
                <a:srgbClr val="1A171B"/>
              </a:solidFill>
              <a:latin typeface="Manrope Medium"/>
              <a:ea typeface="Manrope Medium"/>
              <a:cs typeface="Manrope Medium"/>
              <a:sym typeface="Manrope Medium"/>
            </a:endParaRPr>
          </a:p>
        </p:txBody>
      </p:sp>
      <p:grpSp>
        <p:nvGrpSpPr>
          <p:cNvPr id="832" name="Google Shape;832;p15"/>
          <p:cNvGrpSpPr/>
          <p:nvPr/>
        </p:nvGrpSpPr>
        <p:grpSpPr>
          <a:xfrm>
            <a:off x="4652394" y="2171088"/>
            <a:ext cx="600963" cy="572717"/>
            <a:chOff x="6086331" y="2905337"/>
            <a:chExt cx="364441" cy="364834"/>
          </a:xfrm>
        </p:grpSpPr>
        <p:sp>
          <p:nvSpPr>
            <p:cNvPr id="833" name="Google Shape;833;p15"/>
            <p:cNvSpPr/>
            <p:nvPr/>
          </p:nvSpPr>
          <p:spPr>
            <a:xfrm>
              <a:off x="6086331" y="2905337"/>
              <a:ext cx="277407" cy="277433"/>
            </a:xfrm>
            <a:custGeom>
              <a:rect b="b" l="l" r="r" t="t"/>
              <a:pathLst>
                <a:path extrusionOk="0" h="10583" w="10582">
                  <a:moveTo>
                    <a:pt x="4952" y="1"/>
                  </a:moveTo>
                  <a:cubicBezTo>
                    <a:pt x="4735" y="1"/>
                    <a:pt x="4533" y="160"/>
                    <a:pt x="4490" y="391"/>
                  </a:cubicBezTo>
                  <a:lnTo>
                    <a:pt x="4245" y="1589"/>
                  </a:lnTo>
                  <a:cubicBezTo>
                    <a:pt x="3956" y="1675"/>
                    <a:pt x="3667" y="1791"/>
                    <a:pt x="3407" y="1935"/>
                  </a:cubicBezTo>
                  <a:lnTo>
                    <a:pt x="2382" y="1257"/>
                  </a:lnTo>
                  <a:cubicBezTo>
                    <a:pt x="2303" y="1202"/>
                    <a:pt x="2210" y="1175"/>
                    <a:pt x="2117" y="1175"/>
                  </a:cubicBezTo>
                  <a:cubicBezTo>
                    <a:pt x="1992" y="1175"/>
                    <a:pt x="1867" y="1223"/>
                    <a:pt x="1776" y="1315"/>
                  </a:cubicBezTo>
                  <a:lnTo>
                    <a:pt x="1314" y="1791"/>
                  </a:lnTo>
                  <a:cubicBezTo>
                    <a:pt x="1155" y="1950"/>
                    <a:pt x="1127" y="2195"/>
                    <a:pt x="1256" y="2397"/>
                  </a:cubicBezTo>
                  <a:lnTo>
                    <a:pt x="1935" y="3408"/>
                  </a:lnTo>
                  <a:cubicBezTo>
                    <a:pt x="1776" y="3668"/>
                    <a:pt x="1661" y="3956"/>
                    <a:pt x="1589" y="4259"/>
                  </a:cubicBezTo>
                  <a:lnTo>
                    <a:pt x="376" y="4490"/>
                  </a:lnTo>
                  <a:cubicBezTo>
                    <a:pt x="159" y="4534"/>
                    <a:pt x="1" y="4736"/>
                    <a:pt x="1" y="4967"/>
                  </a:cubicBezTo>
                  <a:lnTo>
                    <a:pt x="1" y="5616"/>
                  </a:lnTo>
                  <a:cubicBezTo>
                    <a:pt x="1" y="5847"/>
                    <a:pt x="159" y="6049"/>
                    <a:pt x="376" y="6093"/>
                  </a:cubicBezTo>
                  <a:lnTo>
                    <a:pt x="1589" y="6338"/>
                  </a:lnTo>
                  <a:cubicBezTo>
                    <a:pt x="1661" y="6627"/>
                    <a:pt x="1776" y="6915"/>
                    <a:pt x="1935" y="7175"/>
                  </a:cubicBezTo>
                  <a:lnTo>
                    <a:pt x="1256" y="8200"/>
                  </a:lnTo>
                  <a:cubicBezTo>
                    <a:pt x="1127" y="8388"/>
                    <a:pt x="1155" y="8633"/>
                    <a:pt x="1314" y="8807"/>
                  </a:cubicBezTo>
                  <a:lnTo>
                    <a:pt x="1776" y="9268"/>
                  </a:lnTo>
                  <a:cubicBezTo>
                    <a:pt x="1867" y="9360"/>
                    <a:pt x="1992" y="9408"/>
                    <a:pt x="2117" y="9408"/>
                  </a:cubicBezTo>
                  <a:cubicBezTo>
                    <a:pt x="2210" y="9408"/>
                    <a:pt x="2303" y="9381"/>
                    <a:pt x="2382" y="9326"/>
                  </a:cubicBezTo>
                  <a:lnTo>
                    <a:pt x="3407" y="8648"/>
                  </a:lnTo>
                  <a:cubicBezTo>
                    <a:pt x="3667" y="8792"/>
                    <a:pt x="3956" y="8908"/>
                    <a:pt x="4245" y="8994"/>
                  </a:cubicBezTo>
                  <a:lnTo>
                    <a:pt x="4490" y="10192"/>
                  </a:lnTo>
                  <a:cubicBezTo>
                    <a:pt x="4533" y="10423"/>
                    <a:pt x="4735" y="10582"/>
                    <a:pt x="4952" y="10582"/>
                  </a:cubicBezTo>
                  <a:lnTo>
                    <a:pt x="5616" y="10582"/>
                  </a:lnTo>
                  <a:cubicBezTo>
                    <a:pt x="5847" y="10582"/>
                    <a:pt x="6035" y="10423"/>
                    <a:pt x="6078" y="10192"/>
                  </a:cubicBezTo>
                  <a:lnTo>
                    <a:pt x="6323" y="8994"/>
                  </a:lnTo>
                  <a:cubicBezTo>
                    <a:pt x="6612" y="8908"/>
                    <a:pt x="6901" y="8792"/>
                    <a:pt x="7175" y="8648"/>
                  </a:cubicBezTo>
                  <a:lnTo>
                    <a:pt x="8186" y="9326"/>
                  </a:lnTo>
                  <a:cubicBezTo>
                    <a:pt x="8265" y="9381"/>
                    <a:pt x="8358" y="9408"/>
                    <a:pt x="8451" y="9408"/>
                  </a:cubicBezTo>
                  <a:cubicBezTo>
                    <a:pt x="8576" y="9408"/>
                    <a:pt x="8701" y="9360"/>
                    <a:pt x="8792" y="9268"/>
                  </a:cubicBezTo>
                  <a:lnTo>
                    <a:pt x="9254" y="8807"/>
                  </a:lnTo>
                  <a:cubicBezTo>
                    <a:pt x="9413" y="8633"/>
                    <a:pt x="9441" y="8388"/>
                    <a:pt x="9311" y="8200"/>
                  </a:cubicBezTo>
                  <a:lnTo>
                    <a:pt x="8633" y="7175"/>
                  </a:lnTo>
                  <a:cubicBezTo>
                    <a:pt x="8792" y="6915"/>
                    <a:pt x="8907" y="6627"/>
                    <a:pt x="8994" y="6338"/>
                  </a:cubicBezTo>
                  <a:lnTo>
                    <a:pt x="10192" y="6093"/>
                  </a:lnTo>
                  <a:cubicBezTo>
                    <a:pt x="10409" y="6049"/>
                    <a:pt x="10567" y="5847"/>
                    <a:pt x="10582" y="5616"/>
                  </a:cubicBezTo>
                  <a:lnTo>
                    <a:pt x="10582" y="4967"/>
                  </a:lnTo>
                  <a:cubicBezTo>
                    <a:pt x="10567" y="4736"/>
                    <a:pt x="10409" y="4534"/>
                    <a:pt x="10192" y="4490"/>
                  </a:cubicBezTo>
                  <a:lnTo>
                    <a:pt x="8994" y="4259"/>
                  </a:lnTo>
                  <a:cubicBezTo>
                    <a:pt x="8907" y="3956"/>
                    <a:pt x="8792" y="3682"/>
                    <a:pt x="8647" y="3408"/>
                  </a:cubicBezTo>
                  <a:lnTo>
                    <a:pt x="9311" y="2397"/>
                  </a:lnTo>
                  <a:cubicBezTo>
                    <a:pt x="9441" y="2195"/>
                    <a:pt x="9413" y="1950"/>
                    <a:pt x="9254" y="1791"/>
                  </a:cubicBezTo>
                  <a:lnTo>
                    <a:pt x="8792" y="1315"/>
                  </a:lnTo>
                  <a:cubicBezTo>
                    <a:pt x="8701" y="1223"/>
                    <a:pt x="8576" y="1175"/>
                    <a:pt x="8451" y="1175"/>
                  </a:cubicBezTo>
                  <a:cubicBezTo>
                    <a:pt x="8358" y="1175"/>
                    <a:pt x="8265" y="1202"/>
                    <a:pt x="8186" y="1257"/>
                  </a:cubicBezTo>
                  <a:lnTo>
                    <a:pt x="7175" y="1935"/>
                  </a:lnTo>
                  <a:cubicBezTo>
                    <a:pt x="6901" y="1791"/>
                    <a:pt x="6612" y="1675"/>
                    <a:pt x="6323" y="1589"/>
                  </a:cubicBezTo>
                  <a:lnTo>
                    <a:pt x="6078" y="391"/>
                  </a:lnTo>
                  <a:cubicBezTo>
                    <a:pt x="6035" y="160"/>
                    <a:pt x="5847" y="1"/>
                    <a:pt x="5616" y="1"/>
                  </a:cubicBezTo>
                  <a:close/>
                </a:path>
              </a:pathLst>
            </a:custGeom>
            <a:solidFill>
              <a:srgbClr val="C2C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5"/>
            <p:cNvSpPr/>
            <p:nvPr/>
          </p:nvSpPr>
          <p:spPr>
            <a:xfrm>
              <a:off x="6143480" y="2983301"/>
              <a:ext cx="142321" cy="121821"/>
            </a:xfrm>
            <a:custGeom>
              <a:rect b="b" l="l" r="r" t="t"/>
              <a:pathLst>
                <a:path extrusionOk="0" h="4647" w="5429">
                  <a:moveTo>
                    <a:pt x="3104" y="1"/>
                  </a:moveTo>
                  <a:cubicBezTo>
                    <a:pt x="1040" y="1"/>
                    <a:pt x="0" y="2498"/>
                    <a:pt x="1458" y="3956"/>
                  </a:cubicBezTo>
                  <a:cubicBezTo>
                    <a:pt x="1931" y="4433"/>
                    <a:pt x="2515" y="4647"/>
                    <a:pt x="3087" y="4647"/>
                  </a:cubicBezTo>
                  <a:cubicBezTo>
                    <a:pt x="4281" y="4647"/>
                    <a:pt x="5428" y="3720"/>
                    <a:pt x="5428" y="2325"/>
                  </a:cubicBezTo>
                  <a:cubicBezTo>
                    <a:pt x="5428" y="1040"/>
                    <a:pt x="4389" y="1"/>
                    <a:pt x="3104" y="1"/>
                  </a:cubicBezTo>
                  <a:close/>
                </a:path>
              </a:pathLst>
            </a:custGeom>
            <a:solidFill>
              <a:srgbClr val="EBED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5"/>
            <p:cNvSpPr/>
            <p:nvPr/>
          </p:nvSpPr>
          <p:spPr>
            <a:xfrm>
              <a:off x="6184349" y="3013946"/>
              <a:ext cx="70781" cy="60557"/>
            </a:xfrm>
            <a:custGeom>
              <a:rect b="b" l="l" r="r" t="t"/>
              <a:pathLst>
                <a:path extrusionOk="0" h="2310" w="2700">
                  <a:moveTo>
                    <a:pt x="1545" y="1"/>
                  </a:moveTo>
                  <a:cubicBezTo>
                    <a:pt x="520" y="1"/>
                    <a:pt x="0" y="1242"/>
                    <a:pt x="722" y="1964"/>
                  </a:cubicBezTo>
                  <a:cubicBezTo>
                    <a:pt x="961" y="2203"/>
                    <a:pt x="1253" y="2310"/>
                    <a:pt x="1539" y="2310"/>
                  </a:cubicBezTo>
                  <a:cubicBezTo>
                    <a:pt x="2134" y="2310"/>
                    <a:pt x="2700" y="1848"/>
                    <a:pt x="2700" y="1156"/>
                  </a:cubicBezTo>
                  <a:cubicBezTo>
                    <a:pt x="2700" y="506"/>
                    <a:pt x="2180" y="1"/>
                    <a:pt x="1545" y="1"/>
                  </a:cubicBezTo>
                  <a:close/>
                </a:path>
              </a:pathLst>
            </a:custGeom>
            <a:solidFill>
              <a:srgbClr val="6D81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5"/>
            <p:cNvSpPr/>
            <p:nvPr/>
          </p:nvSpPr>
          <p:spPr>
            <a:xfrm>
              <a:off x="6268368" y="3087374"/>
              <a:ext cx="182404" cy="182797"/>
            </a:xfrm>
            <a:custGeom>
              <a:rect b="b" l="l" r="r" t="t"/>
              <a:pathLst>
                <a:path extrusionOk="0" h="6973" w="6958">
                  <a:moveTo>
                    <a:pt x="3262" y="0"/>
                  </a:moveTo>
                  <a:cubicBezTo>
                    <a:pt x="3118" y="0"/>
                    <a:pt x="2988" y="116"/>
                    <a:pt x="2945" y="260"/>
                  </a:cubicBezTo>
                  <a:lnTo>
                    <a:pt x="2801" y="1054"/>
                  </a:lnTo>
                  <a:cubicBezTo>
                    <a:pt x="2598" y="1097"/>
                    <a:pt x="2411" y="1184"/>
                    <a:pt x="2238" y="1285"/>
                  </a:cubicBezTo>
                  <a:lnTo>
                    <a:pt x="1574" y="838"/>
                  </a:lnTo>
                  <a:cubicBezTo>
                    <a:pt x="1518" y="800"/>
                    <a:pt x="1454" y="782"/>
                    <a:pt x="1392" y="782"/>
                  </a:cubicBezTo>
                  <a:cubicBezTo>
                    <a:pt x="1308" y="782"/>
                    <a:pt x="1227" y="815"/>
                    <a:pt x="1169" y="881"/>
                  </a:cubicBezTo>
                  <a:lnTo>
                    <a:pt x="866" y="1184"/>
                  </a:lnTo>
                  <a:cubicBezTo>
                    <a:pt x="765" y="1285"/>
                    <a:pt x="736" y="1458"/>
                    <a:pt x="823" y="1574"/>
                  </a:cubicBezTo>
                  <a:lnTo>
                    <a:pt x="1270" y="2252"/>
                  </a:lnTo>
                  <a:cubicBezTo>
                    <a:pt x="1169" y="2426"/>
                    <a:pt x="1097" y="2613"/>
                    <a:pt x="1039" y="2801"/>
                  </a:cubicBezTo>
                  <a:lnTo>
                    <a:pt x="260" y="2960"/>
                  </a:lnTo>
                  <a:cubicBezTo>
                    <a:pt x="101" y="2988"/>
                    <a:pt x="0" y="3118"/>
                    <a:pt x="0" y="3277"/>
                  </a:cubicBezTo>
                  <a:lnTo>
                    <a:pt x="0" y="3710"/>
                  </a:lnTo>
                  <a:cubicBezTo>
                    <a:pt x="0" y="3855"/>
                    <a:pt x="101" y="3985"/>
                    <a:pt x="260" y="4013"/>
                  </a:cubicBezTo>
                  <a:lnTo>
                    <a:pt x="1039" y="4172"/>
                  </a:lnTo>
                  <a:cubicBezTo>
                    <a:pt x="1097" y="4360"/>
                    <a:pt x="1169" y="4548"/>
                    <a:pt x="1270" y="4735"/>
                  </a:cubicBezTo>
                  <a:lnTo>
                    <a:pt x="823" y="5399"/>
                  </a:lnTo>
                  <a:cubicBezTo>
                    <a:pt x="751" y="5529"/>
                    <a:pt x="765" y="5688"/>
                    <a:pt x="866" y="5803"/>
                  </a:cubicBezTo>
                  <a:lnTo>
                    <a:pt x="1169" y="6107"/>
                  </a:lnTo>
                  <a:cubicBezTo>
                    <a:pt x="1234" y="6163"/>
                    <a:pt x="1312" y="6192"/>
                    <a:pt x="1390" y="6192"/>
                  </a:cubicBezTo>
                  <a:cubicBezTo>
                    <a:pt x="1453" y="6192"/>
                    <a:pt x="1516" y="6174"/>
                    <a:pt x="1574" y="6135"/>
                  </a:cubicBezTo>
                  <a:lnTo>
                    <a:pt x="2238" y="5702"/>
                  </a:lnTo>
                  <a:cubicBezTo>
                    <a:pt x="2411" y="5789"/>
                    <a:pt x="2598" y="5876"/>
                    <a:pt x="2801" y="5919"/>
                  </a:cubicBezTo>
                  <a:lnTo>
                    <a:pt x="2959" y="6713"/>
                  </a:lnTo>
                  <a:cubicBezTo>
                    <a:pt x="2988" y="6857"/>
                    <a:pt x="3118" y="6973"/>
                    <a:pt x="3262" y="6973"/>
                  </a:cubicBezTo>
                  <a:lnTo>
                    <a:pt x="3696" y="6973"/>
                  </a:lnTo>
                  <a:cubicBezTo>
                    <a:pt x="3840" y="6973"/>
                    <a:pt x="3970" y="6857"/>
                    <a:pt x="3999" y="6713"/>
                  </a:cubicBezTo>
                  <a:lnTo>
                    <a:pt x="4157" y="5919"/>
                  </a:lnTo>
                  <a:cubicBezTo>
                    <a:pt x="4360" y="5876"/>
                    <a:pt x="4547" y="5789"/>
                    <a:pt x="4720" y="5702"/>
                  </a:cubicBezTo>
                  <a:lnTo>
                    <a:pt x="5384" y="6135"/>
                  </a:lnTo>
                  <a:cubicBezTo>
                    <a:pt x="5442" y="6174"/>
                    <a:pt x="5505" y="6192"/>
                    <a:pt x="5568" y="6192"/>
                  </a:cubicBezTo>
                  <a:cubicBezTo>
                    <a:pt x="5646" y="6192"/>
                    <a:pt x="5724" y="6163"/>
                    <a:pt x="5789" y="6107"/>
                  </a:cubicBezTo>
                  <a:lnTo>
                    <a:pt x="6092" y="5803"/>
                  </a:lnTo>
                  <a:cubicBezTo>
                    <a:pt x="6193" y="5688"/>
                    <a:pt x="6207" y="5529"/>
                    <a:pt x="6135" y="5399"/>
                  </a:cubicBezTo>
                  <a:lnTo>
                    <a:pt x="5688" y="4735"/>
                  </a:lnTo>
                  <a:cubicBezTo>
                    <a:pt x="5789" y="4548"/>
                    <a:pt x="5861" y="4360"/>
                    <a:pt x="5919" y="4172"/>
                  </a:cubicBezTo>
                  <a:lnTo>
                    <a:pt x="6698" y="4013"/>
                  </a:lnTo>
                  <a:cubicBezTo>
                    <a:pt x="6857" y="3985"/>
                    <a:pt x="6958" y="3855"/>
                    <a:pt x="6958" y="3710"/>
                  </a:cubicBezTo>
                  <a:lnTo>
                    <a:pt x="6958" y="3277"/>
                  </a:lnTo>
                  <a:cubicBezTo>
                    <a:pt x="6958" y="3118"/>
                    <a:pt x="6857" y="2988"/>
                    <a:pt x="6698" y="2960"/>
                  </a:cubicBezTo>
                  <a:lnTo>
                    <a:pt x="5919" y="2801"/>
                  </a:lnTo>
                  <a:cubicBezTo>
                    <a:pt x="5861" y="2613"/>
                    <a:pt x="5774" y="2426"/>
                    <a:pt x="5688" y="2252"/>
                  </a:cubicBezTo>
                  <a:lnTo>
                    <a:pt x="6135" y="1574"/>
                  </a:lnTo>
                  <a:cubicBezTo>
                    <a:pt x="6207" y="1458"/>
                    <a:pt x="6193" y="1285"/>
                    <a:pt x="6092" y="1184"/>
                  </a:cubicBezTo>
                  <a:lnTo>
                    <a:pt x="5789" y="881"/>
                  </a:lnTo>
                  <a:cubicBezTo>
                    <a:pt x="5723" y="815"/>
                    <a:pt x="5643" y="782"/>
                    <a:pt x="5562" y="782"/>
                  </a:cubicBezTo>
                  <a:cubicBezTo>
                    <a:pt x="5501" y="782"/>
                    <a:pt x="5440" y="800"/>
                    <a:pt x="5384" y="838"/>
                  </a:cubicBezTo>
                  <a:lnTo>
                    <a:pt x="4720" y="1285"/>
                  </a:lnTo>
                  <a:cubicBezTo>
                    <a:pt x="4533" y="1184"/>
                    <a:pt x="4360" y="1097"/>
                    <a:pt x="4157" y="1054"/>
                  </a:cubicBezTo>
                  <a:lnTo>
                    <a:pt x="3999" y="260"/>
                  </a:lnTo>
                  <a:cubicBezTo>
                    <a:pt x="3970" y="116"/>
                    <a:pt x="3840" y="0"/>
                    <a:pt x="3696" y="0"/>
                  </a:cubicBezTo>
                  <a:close/>
                </a:path>
              </a:pathLst>
            </a:custGeom>
            <a:solidFill>
              <a:srgbClr val="95AB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5"/>
            <p:cNvSpPr/>
            <p:nvPr/>
          </p:nvSpPr>
          <p:spPr>
            <a:xfrm>
              <a:off x="6298620" y="3133172"/>
              <a:ext cx="106747" cy="91412"/>
            </a:xfrm>
            <a:custGeom>
              <a:rect b="b" l="l" r="r" t="t"/>
              <a:pathLst>
                <a:path extrusionOk="0" h="3487" w="4072">
                  <a:moveTo>
                    <a:pt x="2325" y="0"/>
                  </a:moveTo>
                  <a:cubicBezTo>
                    <a:pt x="780" y="0"/>
                    <a:pt x="1" y="1877"/>
                    <a:pt x="1098" y="2974"/>
                  </a:cubicBezTo>
                  <a:cubicBezTo>
                    <a:pt x="1453" y="3328"/>
                    <a:pt x="1889" y="3487"/>
                    <a:pt x="2317" y="3487"/>
                  </a:cubicBezTo>
                  <a:cubicBezTo>
                    <a:pt x="3212" y="3487"/>
                    <a:pt x="4072" y="2792"/>
                    <a:pt x="4072" y="1747"/>
                  </a:cubicBezTo>
                  <a:cubicBezTo>
                    <a:pt x="4057" y="780"/>
                    <a:pt x="3292" y="0"/>
                    <a:pt x="2325" y="0"/>
                  </a:cubicBezTo>
                  <a:close/>
                </a:path>
              </a:pathLst>
            </a:custGeom>
            <a:solidFill>
              <a:srgbClr val="E4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5"/>
            <p:cNvSpPr/>
            <p:nvPr/>
          </p:nvSpPr>
          <p:spPr>
            <a:xfrm>
              <a:off x="6322843" y="3151706"/>
              <a:ext cx="63991" cy="54527"/>
            </a:xfrm>
            <a:custGeom>
              <a:rect b="b" l="l" r="r" t="t"/>
              <a:pathLst>
                <a:path extrusionOk="0" h="2080" w="2441">
                  <a:moveTo>
                    <a:pt x="1401" y="0"/>
                  </a:moveTo>
                  <a:cubicBezTo>
                    <a:pt x="477" y="0"/>
                    <a:pt x="1" y="1112"/>
                    <a:pt x="665" y="1776"/>
                  </a:cubicBezTo>
                  <a:cubicBezTo>
                    <a:pt x="874" y="1985"/>
                    <a:pt x="1134" y="2079"/>
                    <a:pt x="1388" y="2079"/>
                  </a:cubicBezTo>
                  <a:cubicBezTo>
                    <a:pt x="1924" y="2079"/>
                    <a:pt x="2440" y="1666"/>
                    <a:pt x="2440" y="1040"/>
                  </a:cubicBezTo>
                  <a:cubicBezTo>
                    <a:pt x="2440" y="462"/>
                    <a:pt x="1978" y="0"/>
                    <a:pt x="1401" y="0"/>
                  </a:cubicBezTo>
                  <a:close/>
                </a:path>
              </a:pathLst>
            </a:custGeom>
            <a:solidFill>
              <a:srgbClr val="95AB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9" name="Google Shape;839;p15"/>
          <p:cNvGrpSpPr/>
          <p:nvPr/>
        </p:nvGrpSpPr>
        <p:grpSpPr>
          <a:xfrm>
            <a:off x="7529107" y="2073310"/>
            <a:ext cx="531535" cy="572698"/>
            <a:chOff x="1750184" y="2413530"/>
            <a:chExt cx="359729" cy="359441"/>
          </a:xfrm>
        </p:grpSpPr>
        <p:sp>
          <p:nvSpPr>
            <p:cNvPr id="840" name="Google Shape;840;p15"/>
            <p:cNvSpPr/>
            <p:nvPr/>
          </p:nvSpPr>
          <p:spPr>
            <a:xfrm>
              <a:off x="1867074" y="2496981"/>
              <a:ext cx="58000" cy="64965"/>
            </a:xfrm>
            <a:custGeom>
              <a:rect b="b" l="l" r="r" t="t"/>
              <a:pathLst>
                <a:path extrusionOk="0" h="2481" w="2215">
                  <a:moveTo>
                    <a:pt x="1203" y="0"/>
                  </a:moveTo>
                  <a:lnTo>
                    <a:pt x="335" y="878"/>
                  </a:lnTo>
                  <a:cubicBezTo>
                    <a:pt x="1" y="1202"/>
                    <a:pt x="1" y="1736"/>
                    <a:pt x="335" y="2070"/>
                  </a:cubicBezTo>
                  <a:lnTo>
                    <a:pt x="745" y="2481"/>
                  </a:lnTo>
                  <a:lnTo>
                    <a:pt x="2214" y="1011"/>
                  </a:lnTo>
                  <a:lnTo>
                    <a:pt x="1203" y="0"/>
                  </a:ln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5"/>
            <p:cNvSpPr/>
            <p:nvPr/>
          </p:nvSpPr>
          <p:spPr>
            <a:xfrm>
              <a:off x="1824863" y="2413530"/>
              <a:ext cx="285050" cy="285312"/>
            </a:xfrm>
            <a:custGeom>
              <a:rect b="b" l="l" r="r" t="t"/>
              <a:pathLst>
                <a:path extrusionOk="0" h="10896" w="10886">
                  <a:moveTo>
                    <a:pt x="2033" y="1"/>
                  </a:moveTo>
                  <a:cubicBezTo>
                    <a:pt x="1851" y="1"/>
                    <a:pt x="1670" y="29"/>
                    <a:pt x="1498" y="77"/>
                  </a:cubicBezTo>
                  <a:cubicBezTo>
                    <a:pt x="1336" y="125"/>
                    <a:pt x="1279" y="335"/>
                    <a:pt x="1403" y="449"/>
                  </a:cubicBezTo>
                  <a:lnTo>
                    <a:pt x="2519" y="1565"/>
                  </a:lnTo>
                  <a:cubicBezTo>
                    <a:pt x="2586" y="1632"/>
                    <a:pt x="2643" y="1718"/>
                    <a:pt x="2672" y="1804"/>
                  </a:cubicBezTo>
                  <a:cubicBezTo>
                    <a:pt x="2843" y="2243"/>
                    <a:pt x="2510" y="2720"/>
                    <a:pt x="2033" y="2720"/>
                  </a:cubicBezTo>
                  <a:cubicBezTo>
                    <a:pt x="1956" y="2720"/>
                    <a:pt x="1870" y="2701"/>
                    <a:pt x="1794" y="2672"/>
                  </a:cubicBezTo>
                  <a:cubicBezTo>
                    <a:pt x="1708" y="2643"/>
                    <a:pt x="1622" y="2586"/>
                    <a:pt x="1556" y="2519"/>
                  </a:cubicBezTo>
                  <a:lnTo>
                    <a:pt x="439" y="1403"/>
                  </a:lnTo>
                  <a:cubicBezTo>
                    <a:pt x="397" y="1360"/>
                    <a:pt x="341" y="1340"/>
                    <a:pt x="285" y="1340"/>
                  </a:cubicBezTo>
                  <a:cubicBezTo>
                    <a:pt x="192" y="1340"/>
                    <a:pt x="101" y="1397"/>
                    <a:pt x="77" y="1499"/>
                  </a:cubicBezTo>
                  <a:cubicBezTo>
                    <a:pt x="20" y="1680"/>
                    <a:pt x="1" y="1861"/>
                    <a:pt x="1" y="2042"/>
                  </a:cubicBezTo>
                  <a:cubicBezTo>
                    <a:pt x="1" y="3120"/>
                    <a:pt x="831" y="4008"/>
                    <a:pt x="1909" y="4065"/>
                  </a:cubicBezTo>
                  <a:lnTo>
                    <a:pt x="2042" y="4084"/>
                  </a:lnTo>
                  <a:cubicBezTo>
                    <a:pt x="2242" y="4084"/>
                    <a:pt x="2443" y="4055"/>
                    <a:pt x="2634" y="3989"/>
                  </a:cubicBezTo>
                  <a:cubicBezTo>
                    <a:pt x="2681" y="3979"/>
                    <a:pt x="2719" y="3960"/>
                    <a:pt x="2758" y="3950"/>
                  </a:cubicBezTo>
                  <a:lnTo>
                    <a:pt x="6946" y="8138"/>
                  </a:lnTo>
                  <a:cubicBezTo>
                    <a:pt x="6927" y="8177"/>
                    <a:pt x="6917" y="8215"/>
                    <a:pt x="6907" y="8262"/>
                  </a:cubicBezTo>
                  <a:cubicBezTo>
                    <a:pt x="6841" y="8453"/>
                    <a:pt x="6812" y="8654"/>
                    <a:pt x="6812" y="8854"/>
                  </a:cubicBezTo>
                  <a:lnTo>
                    <a:pt x="6831" y="8987"/>
                  </a:lnTo>
                  <a:cubicBezTo>
                    <a:pt x="6888" y="10065"/>
                    <a:pt x="7776" y="10895"/>
                    <a:pt x="8854" y="10895"/>
                  </a:cubicBezTo>
                  <a:cubicBezTo>
                    <a:pt x="9035" y="10895"/>
                    <a:pt x="9216" y="10876"/>
                    <a:pt x="9388" y="10819"/>
                  </a:cubicBezTo>
                  <a:cubicBezTo>
                    <a:pt x="9569" y="10781"/>
                    <a:pt x="9617" y="10552"/>
                    <a:pt x="9483" y="10438"/>
                  </a:cubicBezTo>
                  <a:lnTo>
                    <a:pt x="8367" y="9331"/>
                  </a:lnTo>
                  <a:cubicBezTo>
                    <a:pt x="8300" y="9264"/>
                    <a:pt x="8243" y="9178"/>
                    <a:pt x="8214" y="9092"/>
                  </a:cubicBezTo>
                  <a:cubicBezTo>
                    <a:pt x="8043" y="8644"/>
                    <a:pt x="8367" y="8177"/>
                    <a:pt x="8844" y="8177"/>
                  </a:cubicBezTo>
                  <a:cubicBezTo>
                    <a:pt x="8920" y="8177"/>
                    <a:pt x="9006" y="8186"/>
                    <a:pt x="9083" y="8224"/>
                  </a:cubicBezTo>
                  <a:cubicBezTo>
                    <a:pt x="9178" y="8253"/>
                    <a:pt x="9254" y="8301"/>
                    <a:pt x="9331" y="8377"/>
                  </a:cubicBezTo>
                  <a:lnTo>
                    <a:pt x="10437" y="9484"/>
                  </a:lnTo>
                  <a:cubicBezTo>
                    <a:pt x="10485" y="9531"/>
                    <a:pt x="10543" y="9553"/>
                    <a:pt x="10600" y="9553"/>
                  </a:cubicBezTo>
                  <a:cubicBezTo>
                    <a:pt x="10692" y="9553"/>
                    <a:pt x="10780" y="9494"/>
                    <a:pt x="10809" y="9388"/>
                  </a:cubicBezTo>
                  <a:cubicBezTo>
                    <a:pt x="10867" y="9216"/>
                    <a:pt x="10886" y="9035"/>
                    <a:pt x="10886" y="8854"/>
                  </a:cubicBezTo>
                  <a:cubicBezTo>
                    <a:pt x="10886" y="7785"/>
                    <a:pt x="10046" y="6898"/>
                    <a:pt x="8978" y="6831"/>
                  </a:cubicBezTo>
                  <a:lnTo>
                    <a:pt x="8844" y="6812"/>
                  </a:lnTo>
                  <a:cubicBezTo>
                    <a:pt x="8644" y="6812"/>
                    <a:pt x="8443" y="6851"/>
                    <a:pt x="8253" y="6908"/>
                  </a:cubicBezTo>
                  <a:lnTo>
                    <a:pt x="8129" y="6946"/>
                  </a:lnTo>
                  <a:lnTo>
                    <a:pt x="3941" y="2758"/>
                  </a:lnTo>
                  <a:cubicBezTo>
                    <a:pt x="3960" y="2720"/>
                    <a:pt x="3969" y="2682"/>
                    <a:pt x="3979" y="2643"/>
                  </a:cubicBezTo>
                  <a:cubicBezTo>
                    <a:pt x="4045" y="2453"/>
                    <a:pt x="4074" y="2252"/>
                    <a:pt x="4074" y="2052"/>
                  </a:cubicBezTo>
                  <a:lnTo>
                    <a:pt x="4065" y="1909"/>
                  </a:lnTo>
                  <a:cubicBezTo>
                    <a:pt x="3998" y="840"/>
                    <a:pt x="3111" y="10"/>
                    <a:pt x="2033" y="1"/>
                  </a:cubicBezTo>
                  <a:close/>
                </a:path>
              </a:pathLst>
            </a:custGeom>
            <a:solidFill>
              <a:srgbClr val="CDD7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5"/>
            <p:cNvSpPr/>
            <p:nvPr/>
          </p:nvSpPr>
          <p:spPr>
            <a:xfrm>
              <a:off x="1893808" y="2482737"/>
              <a:ext cx="147160" cy="146898"/>
            </a:xfrm>
            <a:custGeom>
              <a:rect b="b" l="l" r="r" t="t"/>
              <a:pathLst>
                <a:path extrusionOk="0" h="5610" w="5620">
                  <a:moveTo>
                    <a:pt x="1365" y="0"/>
                  </a:moveTo>
                  <a:lnTo>
                    <a:pt x="1" y="1346"/>
                  </a:lnTo>
                  <a:cubicBezTo>
                    <a:pt x="39" y="1336"/>
                    <a:pt x="77" y="1317"/>
                    <a:pt x="115" y="1307"/>
                  </a:cubicBezTo>
                  <a:lnTo>
                    <a:pt x="4303" y="5495"/>
                  </a:lnTo>
                  <a:cubicBezTo>
                    <a:pt x="4294" y="5534"/>
                    <a:pt x="4274" y="5572"/>
                    <a:pt x="4265" y="5610"/>
                  </a:cubicBezTo>
                  <a:lnTo>
                    <a:pt x="5620" y="4255"/>
                  </a:lnTo>
                  <a:lnTo>
                    <a:pt x="5620" y="4255"/>
                  </a:lnTo>
                  <a:lnTo>
                    <a:pt x="5505" y="4303"/>
                  </a:lnTo>
                  <a:lnTo>
                    <a:pt x="1327" y="115"/>
                  </a:lnTo>
                  <a:cubicBezTo>
                    <a:pt x="1336" y="77"/>
                    <a:pt x="1346" y="39"/>
                    <a:pt x="1365" y="0"/>
                  </a:cubicBezTo>
                  <a:close/>
                </a:path>
              </a:pathLst>
            </a:custGeom>
            <a:solidFill>
              <a:srgbClr val="9BA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5"/>
            <p:cNvSpPr/>
            <p:nvPr/>
          </p:nvSpPr>
          <p:spPr>
            <a:xfrm>
              <a:off x="1787654" y="2492294"/>
              <a:ext cx="245065" cy="246767"/>
            </a:xfrm>
            <a:custGeom>
              <a:rect b="b" l="l" r="r" t="t"/>
              <a:pathLst>
                <a:path extrusionOk="0" h="9424" w="9359">
                  <a:moveTo>
                    <a:pt x="6073" y="0"/>
                  </a:moveTo>
                  <a:cubicBezTo>
                    <a:pt x="5922" y="0"/>
                    <a:pt x="5772" y="60"/>
                    <a:pt x="5657" y="179"/>
                  </a:cubicBezTo>
                  <a:lnTo>
                    <a:pt x="2853" y="2984"/>
                  </a:lnTo>
                  <a:cubicBezTo>
                    <a:pt x="2557" y="3270"/>
                    <a:pt x="2557" y="3747"/>
                    <a:pt x="2853" y="4033"/>
                  </a:cubicBezTo>
                  <a:lnTo>
                    <a:pt x="2957" y="4148"/>
                  </a:lnTo>
                  <a:lnTo>
                    <a:pt x="0" y="7105"/>
                  </a:lnTo>
                  <a:lnTo>
                    <a:pt x="2318" y="9423"/>
                  </a:lnTo>
                  <a:lnTo>
                    <a:pt x="5266" y="6456"/>
                  </a:lnTo>
                  <a:cubicBezTo>
                    <a:pt x="5414" y="6604"/>
                    <a:pt x="5607" y="6678"/>
                    <a:pt x="5799" y="6678"/>
                  </a:cubicBezTo>
                  <a:cubicBezTo>
                    <a:pt x="5991" y="6678"/>
                    <a:pt x="6182" y="6604"/>
                    <a:pt x="6325" y="6456"/>
                  </a:cubicBezTo>
                  <a:lnTo>
                    <a:pt x="9130" y="3652"/>
                  </a:lnTo>
                  <a:cubicBezTo>
                    <a:pt x="9359" y="3423"/>
                    <a:pt x="9359" y="3041"/>
                    <a:pt x="9120" y="2812"/>
                  </a:cubicBezTo>
                  <a:lnTo>
                    <a:pt x="9101" y="2793"/>
                  </a:lnTo>
                  <a:cubicBezTo>
                    <a:pt x="8984" y="2676"/>
                    <a:pt x="8829" y="2616"/>
                    <a:pt x="8673" y="2616"/>
                  </a:cubicBezTo>
                  <a:cubicBezTo>
                    <a:pt x="8537" y="2616"/>
                    <a:pt x="8401" y="2662"/>
                    <a:pt x="8290" y="2755"/>
                  </a:cubicBezTo>
                  <a:cubicBezTo>
                    <a:pt x="8287" y="2758"/>
                    <a:pt x="8284" y="2761"/>
                    <a:pt x="8280" y="2764"/>
                  </a:cubicBezTo>
                  <a:lnTo>
                    <a:pt x="8280" y="2764"/>
                  </a:lnTo>
                  <a:cubicBezTo>
                    <a:pt x="8490" y="2525"/>
                    <a:pt x="8481" y="2173"/>
                    <a:pt x="8252" y="1944"/>
                  </a:cubicBezTo>
                  <a:lnTo>
                    <a:pt x="8224" y="1925"/>
                  </a:lnTo>
                  <a:cubicBezTo>
                    <a:pt x="8185" y="1877"/>
                    <a:pt x="8138" y="1839"/>
                    <a:pt x="8080" y="1811"/>
                  </a:cubicBezTo>
                  <a:cubicBezTo>
                    <a:pt x="7994" y="1767"/>
                    <a:pt x="7900" y="1746"/>
                    <a:pt x="7807" y="1746"/>
                  </a:cubicBezTo>
                  <a:cubicBezTo>
                    <a:pt x="7655" y="1746"/>
                    <a:pt x="7506" y="1803"/>
                    <a:pt x="7394" y="1915"/>
                  </a:cubicBezTo>
                  <a:cubicBezTo>
                    <a:pt x="7623" y="1677"/>
                    <a:pt x="7623" y="1305"/>
                    <a:pt x="7394" y="1066"/>
                  </a:cubicBezTo>
                  <a:lnTo>
                    <a:pt x="7365" y="1047"/>
                  </a:lnTo>
                  <a:cubicBezTo>
                    <a:pt x="7250" y="928"/>
                    <a:pt x="7098" y="868"/>
                    <a:pt x="6945" y="868"/>
                  </a:cubicBezTo>
                  <a:cubicBezTo>
                    <a:pt x="6793" y="868"/>
                    <a:pt x="6640" y="928"/>
                    <a:pt x="6525" y="1047"/>
                  </a:cubicBezTo>
                  <a:cubicBezTo>
                    <a:pt x="6754" y="809"/>
                    <a:pt x="6754" y="437"/>
                    <a:pt x="6525" y="198"/>
                  </a:cubicBezTo>
                  <a:lnTo>
                    <a:pt x="6497" y="179"/>
                  </a:lnTo>
                  <a:cubicBezTo>
                    <a:pt x="6378" y="60"/>
                    <a:pt x="6225" y="0"/>
                    <a:pt x="6073" y="0"/>
                  </a:cubicBezTo>
                  <a:close/>
                </a:path>
              </a:pathLst>
            </a:custGeom>
            <a:solidFill>
              <a:srgbClr val="DFE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5"/>
            <p:cNvSpPr/>
            <p:nvPr/>
          </p:nvSpPr>
          <p:spPr>
            <a:xfrm>
              <a:off x="1806141" y="2613871"/>
              <a:ext cx="106442" cy="106442"/>
            </a:xfrm>
            <a:custGeom>
              <a:rect b="b" l="l" r="r" t="t"/>
              <a:pathLst>
                <a:path extrusionOk="0" h="4065" w="4065">
                  <a:moveTo>
                    <a:pt x="1746" y="1"/>
                  </a:moveTo>
                  <a:lnTo>
                    <a:pt x="0" y="1747"/>
                  </a:lnTo>
                  <a:lnTo>
                    <a:pt x="2318" y="4065"/>
                  </a:lnTo>
                  <a:lnTo>
                    <a:pt x="4064" y="2310"/>
                  </a:lnTo>
                  <a:lnTo>
                    <a:pt x="1746" y="1"/>
                  </a:ln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5"/>
            <p:cNvSpPr/>
            <p:nvPr/>
          </p:nvSpPr>
          <p:spPr>
            <a:xfrm>
              <a:off x="1923790" y="2515075"/>
              <a:ext cx="52972" cy="46321"/>
            </a:xfrm>
            <a:custGeom>
              <a:rect b="b" l="l" r="r" t="t"/>
              <a:pathLst>
                <a:path extrusionOk="0" h="1769" w="2023">
                  <a:moveTo>
                    <a:pt x="1741" y="1"/>
                  </a:moveTo>
                  <a:cubicBezTo>
                    <a:pt x="1588" y="1"/>
                    <a:pt x="1438" y="60"/>
                    <a:pt x="1326" y="177"/>
                  </a:cubicBezTo>
                  <a:lnTo>
                    <a:pt x="77" y="1408"/>
                  </a:lnTo>
                  <a:cubicBezTo>
                    <a:pt x="0" y="1494"/>
                    <a:pt x="0" y="1627"/>
                    <a:pt x="77" y="1704"/>
                  </a:cubicBezTo>
                  <a:cubicBezTo>
                    <a:pt x="120" y="1747"/>
                    <a:pt x="172" y="1768"/>
                    <a:pt x="225" y="1768"/>
                  </a:cubicBezTo>
                  <a:cubicBezTo>
                    <a:pt x="277" y="1768"/>
                    <a:pt x="329" y="1747"/>
                    <a:pt x="372" y="1704"/>
                  </a:cubicBezTo>
                  <a:lnTo>
                    <a:pt x="2023" y="72"/>
                  </a:lnTo>
                  <a:cubicBezTo>
                    <a:pt x="1934" y="24"/>
                    <a:pt x="1837" y="1"/>
                    <a:pt x="1741" y="1"/>
                  </a:cubicBez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5"/>
            <p:cNvSpPr/>
            <p:nvPr/>
          </p:nvSpPr>
          <p:spPr>
            <a:xfrm>
              <a:off x="1944215" y="2537882"/>
              <a:ext cx="55277" cy="46766"/>
            </a:xfrm>
            <a:custGeom>
              <a:rect b="b" l="l" r="r" t="t"/>
              <a:pathLst>
                <a:path extrusionOk="0" h="1786" w="2111">
                  <a:moveTo>
                    <a:pt x="1839" y="0"/>
                  </a:moveTo>
                  <a:cubicBezTo>
                    <a:pt x="1686" y="0"/>
                    <a:pt x="1533" y="62"/>
                    <a:pt x="1415" y="174"/>
                  </a:cubicBezTo>
                  <a:lnTo>
                    <a:pt x="174" y="1415"/>
                  </a:lnTo>
                  <a:cubicBezTo>
                    <a:pt x="0" y="1567"/>
                    <a:pt x="146" y="1785"/>
                    <a:pt x="313" y="1785"/>
                  </a:cubicBezTo>
                  <a:cubicBezTo>
                    <a:pt x="367" y="1785"/>
                    <a:pt x="422" y="1763"/>
                    <a:pt x="470" y="1710"/>
                  </a:cubicBezTo>
                  <a:lnTo>
                    <a:pt x="2111" y="70"/>
                  </a:lnTo>
                  <a:cubicBezTo>
                    <a:pt x="2025" y="23"/>
                    <a:pt x="1932" y="0"/>
                    <a:pt x="1839" y="0"/>
                  </a:cubicBez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5"/>
            <p:cNvSpPr/>
            <p:nvPr/>
          </p:nvSpPr>
          <p:spPr>
            <a:xfrm>
              <a:off x="1968252" y="2560611"/>
              <a:ext cx="53993" cy="46243"/>
            </a:xfrm>
            <a:custGeom>
              <a:rect b="b" l="l" r="r" t="t"/>
              <a:pathLst>
                <a:path extrusionOk="0" h="1766" w="2062">
                  <a:moveTo>
                    <a:pt x="1790" y="0"/>
                  </a:moveTo>
                  <a:cubicBezTo>
                    <a:pt x="1653" y="0"/>
                    <a:pt x="1516" y="50"/>
                    <a:pt x="1403" y="146"/>
                  </a:cubicBezTo>
                  <a:lnTo>
                    <a:pt x="134" y="1415"/>
                  </a:lnTo>
                  <a:cubicBezTo>
                    <a:pt x="1" y="1570"/>
                    <a:pt x="132" y="1766"/>
                    <a:pt x="290" y="1766"/>
                  </a:cubicBezTo>
                  <a:cubicBezTo>
                    <a:pt x="336" y="1766"/>
                    <a:pt x="385" y="1749"/>
                    <a:pt x="430" y="1711"/>
                  </a:cubicBezTo>
                  <a:lnTo>
                    <a:pt x="2061" y="70"/>
                  </a:lnTo>
                  <a:cubicBezTo>
                    <a:pt x="1976" y="23"/>
                    <a:pt x="1883" y="0"/>
                    <a:pt x="1790" y="0"/>
                  </a:cubicBez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5"/>
            <p:cNvSpPr/>
            <p:nvPr/>
          </p:nvSpPr>
          <p:spPr>
            <a:xfrm>
              <a:off x="1792630" y="2614945"/>
              <a:ext cx="116707" cy="115869"/>
            </a:xfrm>
            <a:custGeom>
              <a:rect b="b" l="l" r="r" t="t"/>
              <a:pathLst>
                <a:path extrusionOk="0" h="4425" w="4457">
                  <a:moveTo>
                    <a:pt x="1122" y="0"/>
                  </a:moveTo>
                  <a:cubicBezTo>
                    <a:pt x="1065" y="0"/>
                    <a:pt x="1007" y="22"/>
                    <a:pt x="964" y="65"/>
                  </a:cubicBezTo>
                  <a:lnTo>
                    <a:pt x="1" y="1028"/>
                  </a:lnTo>
                  <a:lnTo>
                    <a:pt x="3407" y="4425"/>
                  </a:lnTo>
                  <a:lnTo>
                    <a:pt x="4370" y="3471"/>
                  </a:lnTo>
                  <a:cubicBezTo>
                    <a:pt x="4456" y="3375"/>
                    <a:pt x="4456" y="3242"/>
                    <a:pt x="4370" y="3156"/>
                  </a:cubicBezTo>
                  <a:lnTo>
                    <a:pt x="1279" y="65"/>
                  </a:lnTo>
                  <a:cubicBezTo>
                    <a:pt x="1236" y="22"/>
                    <a:pt x="1179" y="0"/>
                    <a:pt x="1122" y="0"/>
                  </a:cubicBezTo>
                  <a:close/>
                </a:path>
              </a:pathLst>
            </a:custGeom>
            <a:solidFill>
              <a:srgbClr val="EBEF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5"/>
            <p:cNvSpPr/>
            <p:nvPr/>
          </p:nvSpPr>
          <p:spPr>
            <a:xfrm>
              <a:off x="1750184" y="2637621"/>
              <a:ext cx="135900" cy="135350"/>
            </a:xfrm>
            <a:custGeom>
              <a:rect b="b" l="l" r="r" t="t"/>
              <a:pathLst>
                <a:path extrusionOk="0" h="5169" w="5190">
                  <a:moveTo>
                    <a:pt x="1784" y="0"/>
                  </a:moveTo>
                  <a:lnTo>
                    <a:pt x="86" y="1698"/>
                  </a:lnTo>
                  <a:cubicBezTo>
                    <a:pt x="0" y="1784"/>
                    <a:pt x="0" y="1927"/>
                    <a:pt x="86" y="2013"/>
                  </a:cubicBezTo>
                  <a:lnTo>
                    <a:pt x="3177" y="5104"/>
                  </a:lnTo>
                  <a:cubicBezTo>
                    <a:pt x="3220" y="5147"/>
                    <a:pt x="3277" y="5168"/>
                    <a:pt x="3334" y="5168"/>
                  </a:cubicBezTo>
                  <a:cubicBezTo>
                    <a:pt x="3392" y="5168"/>
                    <a:pt x="3449" y="5147"/>
                    <a:pt x="3492" y="5104"/>
                  </a:cubicBezTo>
                  <a:lnTo>
                    <a:pt x="5190" y="3396"/>
                  </a:lnTo>
                  <a:lnTo>
                    <a:pt x="1784" y="0"/>
                  </a:lnTo>
                  <a:close/>
                </a:path>
              </a:pathLst>
            </a:custGeom>
            <a:solidFill>
              <a:srgbClr val="5368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5"/>
            <p:cNvSpPr/>
            <p:nvPr/>
          </p:nvSpPr>
          <p:spPr>
            <a:xfrm>
              <a:off x="1750184" y="2665586"/>
              <a:ext cx="107673" cy="107385"/>
            </a:xfrm>
            <a:custGeom>
              <a:rect b="b" l="l" r="r" t="t"/>
              <a:pathLst>
                <a:path extrusionOk="0" h="4101" w="4112">
                  <a:moveTo>
                    <a:pt x="716" y="1"/>
                  </a:moveTo>
                  <a:lnTo>
                    <a:pt x="86" y="630"/>
                  </a:lnTo>
                  <a:cubicBezTo>
                    <a:pt x="0" y="716"/>
                    <a:pt x="0" y="859"/>
                    <a:pt x="86" y="945"/>
                  </a:cubicBezTo>
                  <a:lnTo>
                    <a:pt x="3177" y="4036"/>
                  </a:lnTo>
                  <a:cubicBezTo>
                    <a:pt x="3220" y="4079"/>
                    <a:pt x="3277" y="4100"/>
                    <a:pt x="3334" y="4100"/>
                  </a:cubicBezTo>
                  <a:cubicBezTo>
                    <a:pt x="3392" y="4100"/>
                    <a:pt x="3449" y="4079"/>
                    <a:pt x="3492" y="4036"/>
                  </a:cubicBezTo>
                  <a:lnTo>
                    <a:pt x="4112" y="3406"/>
                  </a:lnTo>
                  <a:lnTo>
                    <a:pt x="716" y="1"/>
                  </a:lnTo>
                  <a:close/>
                </a:path>
              </a:pathLst>
            </a:custGeom>
            <a:solidFill>
              <a:srgbClr val="3951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1" name="Google Shape;851;p15"/>
          <p:cNvSpPr txBox="1"/>
          <p:nvPr/>
        </p:nvSpPr>
        <p:spPr>
          <a:xfrm>
            <a:off x="5253350" y="2307475"/>
            <a:ext cx="3866400" cy="22641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Anuphan"/>
              <a:ea typeface="Anuphan"/>
              <a:cs typeface="Anuphan"/>
              <a:sym typeface="Anuphan"/>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120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Students cannot get help in a class if they cannot formulate a question to ask</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There is no way for students to connect with each other outside of the platform</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Getting study help is a one time thing, process must be repeated for each request</a:t>
            </a:r>
            <a:endParaRPr b="0" i="0" sz="1300" u="none" cap="none" strike="noStrike">
              <a:solidFill>
                <a:srgbClr val="000000"/>
              </a:solidFill>
              <a:latin typeface="Anuphan"/>
              <a:ea typeface="Anuphan"/>
              <a:cs typeface="Anuphan"/>
              <a:sym typeface="Anuphan"/>
            </a:endParaRPr>
          </a:p>
          <a:p>
            <a:pPr indent="0" lvl="0" marL="0" marR="0" rtl="0" algn="l">
              <a:lnSpc>
                <a:spcPct val="100000"/>
              </a:lnSpc>
              <a:spcBef>
                <a:spcPts val="1200"/>
              </a:spcBef>
              <a:spcAft>
                <a:spcPts val="0"/>
              </a:spcAft>
              <a:buClr>
                <a:srgbClr val="000000"/>
              </a:buClr>
              <a:buSzPts val="1100"/>
              <a:buFont typeface="Arial"/>
              <a:buNone/>
            </a:pPr>
            <a:r>
              <a:t/>
            </a:r>
            <a:endParaRPr b="0" i="0" sz="1100" u="none" cap="none" strike="noStrike">
              <a:solidFill>
                <a:srgbClr val="1A171B"/>
              </a:solidFill>
              <a:latin typeface="Anuphan Medium"/>
              <a:ea typeface="Anuphan Medium"/>
              <a:cs typeface="Anuphan Medium"/>
              <a:sym typeface="Anuphan Medium"/>
            </a:endParaRPr>
          </a:p>
        </p:txBody>
      </p:sp>
      <p:pic>
        <p:nvPicPr>
          <p:cNvPr id="852" name="Google Shape;852;p15"/>
          <p:cNvPicPr preferRelativeResize="0"/>
          <p:nvPr/>
        </p:nvPicPr>
        <p:blipFill rotWithShape="1">
          <a:blip r:embed="rId3">
            <a:alphaModFix/>
          </a:blip>
          <a:srcRect b="0" l="0" r="0" t="0"/>
          <a:stretch/>
        </p:blipFill>
        <p:spPr>
          <a:xfrm>
            <a:off x="7128349" y="553638"/>
            <a:ext cx="1400469" cy="1240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6"/>
          <p:cNvSpPr txBox="1"/>
          <p:nvPr/>
        </p:nvSpPr>
        <p:spPr>
          <a:xfrm>
            <a:off x="720000" y="2260075"/>
            <a:ext cx="39324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 sz="1700" u="none" cap="none" strike="noStrike">
                <a:solidFill>
                  <a:srgbClr val="2A9D8F"/>
                </a:solidFill>
                <a:latin typeface="Roboto"/>
                <a:ea typeface="Roboto"/>
                <a:cs typeface="Roboto"/>
                <a:sym typeface="Roboto"/>
              </a:rPr>
              <a:t>Main Takeaways</a:t>
            </a:r>
            <a:endParaRPr b="1" i="0" sz="1200" u="none" cap="none" strike="noStrike">
              <a:solidFill>
                <a:srgbClr val="1A171B"/>
              </a:solidFill>
              <a:latin typeface="Anuphan"/>
              <a:ea typeface="Anuphan"/>
              <a:cs typeface="Anuphan"/>
              <a:sym typeface="Anuphan"/>
            </a:endParaRPr>
          </a:p>
        </p:txBody>
      </p:sp>
      <p:sp>
        <p:nvSpPr>
          <p:cNvPr id="858" name="Google Shape;858;p16"/>
          <p:cNvSpPr txBox="1"/>
          <p:nvPr/>
        </p:nvSpPr>
        <p:spPr>
          <a:xfrm>
            <a:off x="677250" y="3067700"/>
            <a:ext cx="6894600" cy="16992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500"/>
              <a:buFont typeface="Arial"/>
              <a:buNone/>
            </a:pPr>
            <a:r>
              <a:t/>
            </a:r>
            <a:endParaRPr b="0" i="0" sz="1500" u="none" cap="none" strike="noStrike">
              <a:solidFill>
                <a:srgbClr val="000000"/>
              </a:solidFill>
              <a:latin typeface="Anuphan"/>
              <a:ea typeface="Anuphan"/>
              <a:cs typeface="Anuphan"/>
              <a:sym typeface="Anuphan"/>
            </a:endParaRPr>
          </a:p>
          <a:p>
            <a:pPr indent="-323850" lvl="0" marL="457200" marR="0" rtl="0" algn="l">
              <a:lnSpc>
                <a:spcPct val="115000"/>
              </a:lnSpc>
              <a:spcBef>
                <a:spcPts val="1200"/>
              </a:spcBef>
              <a:spcAft>
                <a:spcPts val="0"/>
              </a:spcAft>
              <a:buClr>
                <a:srgbClr val="000000"/>
              </a:buClr>
              <a:buSzPts val="1500"/>
              <a:buFont typeface="Anuphan"/>
              <a:buChar char="●"/>
            </a:pPr>
            <a:r>
              <a:rPr b="0" i="0" lang="en" sz="1300" u="none" cap="none" strike="noStrike">
                <a:solidFill>
                  <a:srgbClr val="000000"/>
                </a:solidFill>
                <a:latin typeface="Anuphan"/>
                <a:ea typeface="Anuphan"/>
                <a:cs typeface="Anuphan"/>
                <a:sym typeface="Anuphan"/>
              </a:rPr>
              <a:t>Compared to Edstem, where students can connect with teachers and TAs in the class for one-time questions, our solution is tailored to connecting students with each other to learn together over multiple study sessions.</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We need a way to verify class enrollment within our study groups to prevent infiltration by bad actors</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It would be game changing if students could receive more involved study help without high user activation energy</a:t>
            </a:r>
            <a:endParaRPr b="0" i="0" sz="1300" u="none" cap="none" strike="noStrike">
              <a:solidFill>
                <a:srgbClr val="000000"/>
              </a:solidFill>
              <a:latin typeface="Anuphan"/>
              <a:ea typeface="Anuphan"/>
              <a:cs typeface="Anuphan"/>
              <a:sym typeface="Anuphan"/>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1A171B"/>
              </a:solidFill>
              <a:latin typeface="Anuphan Medium"/>
              <a:ea typeface="Anuphan Medium"/>
              <a:cs typeface="Anuphan Medium"/>
              <a:sym typeface="Anuphan Medium"/>
            </a:endParaRPr>
          </a:p>
        </p:txBody>
      </p:sp>
      <p:sp>
        <p:nvSpPr>
          <p:cNvPr id="859" name="Google Shape;859;p16"/>
          <p:cNvSpPr txBox="1"/>
          <p:nvPr/>
        </p:nvSpPr>
        <p:spPr>
          <a:xfrm>
            <a:off x="719995" y="1268390"/>
            <a:ext cx="2848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1" lang="en" sz="1900" u="none" cap="none" strike="noStrike">
                <a:solidFill>
                  <a:srgbClr val="2A9D8F"/>
                </a:solidFill>
                <a:latin typeface="Roboto"/>
                <a:ea typeface="Roboto"/>
                <a:cs typeface="Roboto"/>
                <a:sym typeface="Roboto"/>
              </a:rPr>
              <a:t>Ed Discussion</a:t>
            </a:r>
            <a:endParaRPr b="1" i="0" sz="1800" u="none" cap="none" strike="noStrike">
              <a:solidFill>
                <a:srgbClr val="1A171B"/>
              </a:solidFill>
              <a:latin typeface="Manrope"/>
              <a:ea typeface="Manrope"/>
              <a:cs typeface="Manrope"/>
              <a:sym typeface="Manrope"/>
            </a:endParaRPr>
          </a:p>
        </p:txBody>
      </p:sp>
      <p:sp>
        <p:nvSpPr>
          <p:cNvPr id="860" name="Google Shape;860;p16"/>
          <p:cNvSpPr txBox="1"/>
          <p:nvPr/>
        </p:nvSpPr>
        <p:spPr>
          <a:xfrm>
            <a:off x="720000" y="57837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1A171B"/>
                </a:solidFill>
                <a:latin typeface="Manrope Medium"/>
                <a:ea typeface="Manrope Medium"/>
                <a:cs typeface="Manrope Medium"/>
                <a:sym typeface="Manrope Medium"/>
              </a:rPr>
              <a:t>Comparison #4</a:t>
            </a:r>
            <a:endParaRPr b="0" i="0" sz="3000" u="none" cap="none" strike="noStrike">
              <a:solidFill>
                <a:srgbClr val="1A171B"/>
              </a:solidFill>
              <a:latin typeface="Manrope Medium"/>
              <a:ea typeface="Manrope Medium"/>
              <a:cs typeface="Manrope Medium"/>
              <a:sym typeface="Manrope Medium"/>
            </a:endParaRPr>
          </a:p>
        </p:txBody>
      </p:sp>
      <p:grpSp>
        <p:nvGrpSpPr>
          <p:cNvPr id="861" name="Google Shape;861;p16"/>
          <p:cNvGrpSpPr/>
          <p:nvPr/>
        </p:nvGrpSpPr>
        <p:grpSpPr>
          <a:xfrm>
            <a:off x="2557554" y="2175420"/>
            <a:ext cx="551562" cy="572714"/>
            <a:chOff x="7517172" y="2437007"/>
            <a:chExt cx="364284" cy="361243"/>
          </a:xfrm>
        </p:grpSpPr>
        <p:sp>
          <p:nvSpPr>
            <p:cNvPr id="862" name="Google Shape;862;p16"/>
            <p:cNvSpPr/>
            <p:nvPr/>
          </p:nvSpPr>
          <p:spPr>
            <a:xfrm>
              <a:off x="7517172" y="2548499"/>
              <a:ext cx="164997" cy="78724"/>
            </a:xfrm>
            <a:custGeom>
              <a:rect b="b" l="l" r="r" t="t"/>
              <a:pathLst>
                <a:path extrusionOk="0" h="3003" w="6294">
                  <a:moveTo>
                    <a:pt x="6294" y="0"/>
                  </a:moveTo>
                  <a:lnTo>
                    <a:pt x="4923" y="116"/>
                  </a:lnTo>
                  <a:cubicBezTo>
                    <a:pt x="3118" y="260"/>
                    <a:pt x="1429" y="1040"/>
                    <a:pt x="144" y="2324"/>
                  </a:cubicBezTo>
                  <a:cubicBezTo>
                    <a:pt x="0" y="2469"/>
                    <a:pt x="87" y="2729"/>
                    <a:pt x="303" y="2743"/>
                  </a:cubicBezTo>
                  <a:lnTo>
                    <a:pt x="3277" y="3003"/>
                  </a:lnTo>
                  <a:lnTo>
                    <a:pt x="6294" y="0"/>
                  </a:ln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6"/>
            <p:cNvSpPr/>
            <p:nvPr/>
          </p:nvSpPr>
          <p:spPr>
            <a:xfrm>
              <a:off x="7690112" y="2635166"/>
              <a:ext cx="79117" cy="163084"/>
            </a:xfrm>
            <a:custGeom>
              <a:rect b="b" l="l" r="r" t="t"/>
              <a:pathLst>
                <a:path extrusionOk="0" h="6221" w="3018">
                  <a:moveTo>
                    <a:pt x="3017" y="0"/>
                  </a:moveTo>
                  <a:lnTo>
                    <a:pt x="0" y="3017"/>
                  </a:lnTo>
                  <a:lnTo>
                    <a:pt x="260" y="5991"/>
                  </a:lnTo>
                  <a:cubicBezTo>
                    <a:pt x="270" y="6134"/>
                    <a:pt x="387" y="6221"/>
                    <a:pt x="507" y="6221"/>
                  </a:cubicBezTo>
                  <a:cubicBezTo>
                    <a:pt x="568" y="6221"/>
                    <a:pt x="630" y="6198"/>
                    <a:pt x="679" y="6150"/>
                  </a:cubicBezTo>
                  <a:cubicBezTo>
                    <a:pt x="1963" y="4865"/>
                    <a:pt x="2743" y="3176"/>
                    <a:pt x="2887" y="1386"/>
                  </a:cubicBezTo>
                  <a:lnTo>
                    <a:pt x="3017" y="0"/>
                  </a:ln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6"/>
            <p:cNvSpPr/>
            <p:nvPr/>
          </p:nvSpPr>
          <p:spPr>
            <a:xfrm>
              <a:off x="7517172" y="2552274"/>
              <a:ext cx="118833" cy="69286"/>
            </a:xfrm>
            <a:custGeom>
              <a:rect b="b" l="l" r="r" t="t"/>
              <a:pathLst>
                <a:path extrusionOk="0" h="2643" w="4533">
                  <a:moveTo>
                    <a:pt x="4533" y="1"/>
                  </a:moveTo>
                  <a:cubicBezTo>
                    <a:pt x="2873" y="232"/>
                    <a:pt x="1328" y="982"/>
                    <a:pt x="144" y="2166"/>
                  </a:cubicBezTo>
                  <a:cubicBezTo>
                    <a:pt x="0" y="2325"/>
                    <a:pt x="87" y="2585"/>
                    <a:pt x="303" y="2599"/>
                  </a:cubicBezTo>
                  <a:lnTo>
                    <a:pt x="751" y="2642"/>
                  </a:lnTo>
                  <a:cubicBezTo>
                    <a:pt x="606" y="2541"/>
                    <a:pt x="592" y="2325"/>
                    <a:pt x="707" y="2209"/>
                  </a:cubicBezTo>
                  <a:cubicBezTo>
                    <a:pt x="1761" y="1141"/>
                    <a:pt x="3089" y="391"/>
                    <a:pt x="4533" y="1"/>
                  </a:cubicBezTo>
                  <a:close/>
                </a:path>
              </a:pathLst>
            </a:custGeom>
            <a:solidFill>
              <a:srgbClr val="D6DF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6"/>
            <p:cNvSpPr/>
            <p:nvPr/>
          </p:nvSpPr>
          <p:spPr>
            <a:xfrm>
              <a:off x="7690112" y="2699864"/>
              <a:ext cx="23095" cy="98385"/>
            </a:xfrm>
            <a:custGeom>
              <a:rect b="b" l="l" r="r" t="t"/>
              <a:pathLst>
                <a:path extrusionOk="0" h="3753" w="881">
                  <a:moveTo>
                    <a:pt x="549" y="1"/>
                  </a:moveTo>
                  <a:lnTo>
                    <a:pt x="0" y="549"/>
                  </a:lnTo>
                  <a:lnTo>
                    <a:pt x="260" y="3523"/>
                  </a:lnTo>
                  <a:cubicBezTo>
                    <a:pt x="270" y="3666"/>
                    <a:pt x="387" y="3753"/>
                    <a:pt x="511" y="3753"/>
                  </a:cubicBezTo>
                  <a:cubicBezTo>
                    <a:pt x="574" y="3753"/>
                    <a:pt x="639" y="3730"/>
                    <a:pt x="693" y="3682"/>
                  </a:cubicBezTo>
                  <a:cubicBezTo>
                    <a:pt x="751" y="3609"/>
                    <a:pt x="823" y="3552"/>
                    <a:pt x="881" y="3479"/>
                  </a:cubicBezTo>
                  <a:cubicBezTo>
                    <a:pt x="866" y="3451"/>
                    <a:pt x="852" y="3422"/>
                    <a:pt x="852" y="3378"/>
                  </a:cubicBezTo>
                  <a:lnTo>
                    <a:pt x="549" y="1"/>
                  </a:lnTo>
                  <a:close/>
                </a:path>
              </a:pathLst>
            </a:custGeom>
            <a:solidFill>
              <a:srgbClr val="D6DF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6"/>
            <p:cNvSpPr/>
            <p:nvPr/>
          </p:nvSpPr>
          <p:spPr>
            <a:xfrm>
              <a:off x="7585646" y="2437138"/>
              <a:ext cx="295128" cy="293608"/>
            </a:xfrm>
            <a:custGeom>
              <a:rect b="b" l="l" r="r" t="t"/>
              <a:pathLst>
                <a:path extrusionOk="0" h="11200" w="11258">
                  <a:moveTo>
                    <a:pt x="11038" y="0"/>
                  </a:moveTo>
                  <a:cubicBezTo>
                    <a:pt x="11025" y="0"/>
                    <a:pt x="11013" y="2"/>
                    <a:pt x="11001" y="4"/>
                  </a:cubicBezTo>
                  <a:lnTo>
                    <a:pt x="8619" y="697"/>
                  </a:lnTo>
                  <a:lnTo>
                    <a:pt x="6858" y="1217"/>
                  </a:lnTo>
                  <a:cubicBezTo>
                    <a:pt x="6713" y="1246"/>
                    <a:pt x="6583" y="1332"/>
                    <a:pt x="6482" y="1434"/>
                  </a:cubicBezTo>
                  <a:lnTo>
                    <a:pt x="88" y="7828"/>
                  </a:lnTo>
                  <a:cubicBezTo>
                    <a:pt x="1" y="7915"/>
                    <a:pt x="1" y="8045"/>
                    <a:pt x="88" y="8117"/>
                  </a:cubicBezTo>
                  <a:lnTo>
                    <a:pt x="1358" y="9402"/>
                  </a:lnTo>
                  <a:lnTo>
                    <a:pt x="1834" y="9864"/>
                  </a:lnTo>
                  <a:lnTo>
                    <a:pt x="3090" y="11134"/>
                  </a:lnTo>
                  <a:cubicBezTo>
                    <a:pt x="3141" y="11177"/>
                    <a:pt x="3198" y="11199"/>
                    <a:pt x="3256" y="11199"/>
                  </a:cubicBezTo>
                  <a:cubicBezTo>
                    <a:pt x="3314" y="11199"/>
                    <a:pt x="3372" y="11177"/>
                    <a:pt x="3422" y="11134"/>
                  </a:cubicBezTo>
                  <a:lnTo>
                    <a:pt x="6988" y="7554"/>
                  </a:lnTo>
                  <a:lnTo>
                    <a:pt x="9774" y="4768"/>
                  </a:lnTo>
                  <a:cubicBezTo>
                    <a:pt x="9889" y="4653"/>
                    <a:pt x="9976" y="4508"/>
                    <a:pt x="10034" y="4349"/>
                  </a:cubicBezTo>
                  <a:lnTo>
                    <a:pt x="11232" y="250"/>
                  </a:lnTo>
                  <a:cubicBezTo>
                    <a:pt x="11258" y="119"/>
                    <a:pt x="11154" y="0"/>
                    <a:pt x="11038" y="0"/>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6"/>
            <p:cNvSpPr/>
            <p:nvPr/>
          </p:nvSpPr>
          <p:spPr>
            <a:xfrm>
              <a:off x="7585646" y="2437400"/>
              <a:ext cx="295495" cy="219341"/>
            </a:xfrm>
            <a:custGeom>
              <a:rect b="b" l="l" r="r" t="t"/>
              <a:pathLst>
                <a:path extrusionOk="0" h="8367" w="11272">
                  <a:moveTo>
                    <a:pt x="11057" y="0"/>
                  </a:moveTo>
                  <a:cubicBezTo>
                    <a:pt x="11039" y="0"/>
                    <a:pt x="11020" y="3"/>
                    <a:pt x="11001" y="9"/>
                  </a:cubicBezTo>
                  <a:lnTo>
                    <a:pt x="6843" y="1221"/>
                  </a:lnTo>
                  <a:cubicBezTo>
                    <a:pt x="6713" y="1250"/>
                    <a:pt x="6583" y="1308"/>
                    <a:pt x="6482" y="1409"/>
                  </a:cubicBezTo>
                  <a:lnTo>
                    <a:pt x="73" y="7818"/>
                  </a:lnTo>
                  <a:cubicBezTo>
                    <a:pt x="1" y="7891"/>
                    <a:pt x="1" y="8035"/>
                    <a:pt x="73" y="8107"/>
                  </a:cubicBezTo>
                  <a:lnTo>
                    <a:pt x="333" y="8367"/>
                  </a:lnTo>
                  <a:lnTo>
                    <a:pt x="1069" y="7645"/>
                  </a:lnTo>
                  <a:lnTo>
                    <a:pt x="6814" y="1900"/>
                  </a:lnTo>
                  <a:cubicBezTo>
                    <a:pt x="6901" y="1813"/>
                    <a:pt x="7017" y="1741"/>
                    <a:pt x="7132" y="1712"/>
                  </a:cubicBezTo>
                  <a:lnTo>
                    <a:pt x="11160" y="543"/>
                  </a:lnTo>
                  <a:lnTo>
                    <a:pt x="11246" y="240"/>
                  </a:lnTo>
                  <a:cubicBezTo>
                    <a:pt x="11271" y="115"/>
                    <a:pt x="11177" y="0"/>
                    <a:pt x="11057" y="0"/>
                  </a:cubicBezTo>
                  <a:close/>
                </a:path>
              </a:pathLst>
            </a:custGeom>
            <a:solidFill>
              <a:srgbClr val="EFF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6"/>
            <p:cNvSpPr/>
            <p:nvPr/>
          </p:nvSpPr>
          <p:spPr>
            <a:xfrm>
              <a:off x="7734757" y="2520868"/>
              <a:ext cx="61710" cy="61710"/>
            </a:xfrm>
            <a:custGeom>
              <a:rect b="b" l="l" r="r" t="t"/>
              <a:pathLst>
                <a:path extrusionOk="0" h="2354" w="2354">
                  <a:moveTo>
                    <a:pt x="1170" y="1"/>
                  </a:moveTo>
                  <a:cubicBezTo>
                    <a:pt x="520" y="1"/>
                    <a:pt x="1" y="535"/>
                    <a:pt x="1" y="1184"/>
                  </a:cubicBezTo>
                  <a:cubicBezTo>
                    <a:pt x="1" y="1834"/>
                    <a:pt x="520" y="2354"/>
                    <a:pt x="1170" y="2354"/>
                  </a:cubicBezTo>
                  <a:cubicBezTo>
                    <a:pt x="1819" y="2354"/>
                    <a:pt x="2353" y="1834"/>
                    <a:pt x="2353" y="1184"/>
                  </a:cubicBezTo>
                  <a:cubicBezTo>
                    <a:pt x="2353" y="535"/>
                    <a:pt x="1819" y="1"/>
                    <a:pt x="1170" y="1"/>
                  </a:cubicBezTo>
                  <a:close/>
                </a:path>
              </a:pathLst>
            </a:custGeom>
            <a:solidFill>
              <a:srgbClr val="91A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6"/>
            <p:cNvSpPr/>
            <p:nvPr/>
          </p:nvSpPr>
          <p:spPr>
            <a:xfrm>
              <a:off x="7734757" y="2520790"/>
              <a:ext cx="38248" cy="61867"/>
            </a:xfrm>
            <a:custGeom>
              <a:rect b="b" l="l" r="r" t="t"/>
              <a:pathLst>
                <a:path extrusionOk="0" h="2360" w="1459">
                  <a:moveTo>
                    <a:pt x="1184" y="1"/>
                  </a:moveTo>
                  <a:cubicBezTo>
                    <a:pt x="544" y="1"/>
                    <a:pt x="1" y="516"/>
                    <a:pt x="1" y="1187"/>
                  </a:cubicBezTo>
                  <a:cubicBezTo>
                    <a:pt x="1" y="1856"/>
                    <a:pt x="541" y="2360"/>
                    <a:pt x="1179" y="2360"/>
                  </a:cubicBezTo>
                  <a:cubicBezTo>
                    <a:pt x="1271" y="2360"/>
                    <a:pt x="1364" y="2349"/>
                    <a:pt x="1458" y="2328"/>
                  </a:cubicBezTo>
                  <a:cubicBezTo>
                    <a:pt x="563" y="2111"/>
                    <a:pt x="246" y="1000"/>
                    <a:pt x="895" y="350"/>
                  </a:cubicBezTo>
                  <a:cubicBezTo>
                    <a:pt x="1054" y="191"/>
                    <a:pt x="1242" y="90"/>
                    <a:pt x="1458" y="32"/>
                  </a:cubicBezTo>
                  <a:cubicBezTo>
                    <a:pt x="1366" y="11"/>
                    <a:pt x="1274" y="1"/>
                    <a:pt x="1184" y="1"/>
                  </a:cubicBezTo>
                  <a:close/>
                </a:path>
              </a:pathLst>
            </a:custGeom>
            <a:solidFill>
              <a:srgbClr val="667A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6"/>
            <p:cNvSpPr/>
            <p:nvPr/>
          </p:nvSpPr>
          <p:spPr>
            <a:xfrm>
              <a:off x="7578096" y="2659362"/>
              <a:ext cx="79484" cy="78750"/>
            </a:xfrm>
            <a:custGeom>
              <a:rect b="b" l="l" r="r" t="t"/>
              <a:pathLst>
                <a:path extrusionOk="0" h="3004" w="3032">
                  <a:moveTo>
                    <a:pt x="780" y="1"/>
                  </a:moveTo>
                  <a:lnTo>
                    <a:pt x="116" y="679"/>
                  </a:lnTo>
                  <a:cubicBezTo>
                    <a:pt x="0" y="795"/>
                    <a:pt x="0" y="997"/>
                    <a:pt x="116" y="1112"/>
                  </a:cubicBezTo>
                  <a:lnTo>
                    <a:pt x="1011" y="2007"/>
                  </a:lnTo>
                  <a:lnTo>
                    <a:pt x="1920" y="2917"/>
                  </a:lnTo>
                  <a:cubicBezTo>
                    <a:pt x="1978" y="2975"/>
                    <a:pt x="2057" y="3004"/>
                    <a:pt x="2137" y="3004"/>
                  </a:cubicBezTo>
                  <a:cubicBezTo>
                    <a:pt x="2216" y="3004"/>
                    <a:pt x="2295" y="2975"/>
                    <a:pt x="2353" y="2917"/>
                  </a:cubicBezTo>
                  <a:lnTo>
                    <a:pt x="3032" y="2253"/>
                  </a:lnTo>
                  <a:lnTo>
                    <a:pt x="2151" y="1372"/>
                  </a:lnTo>
                  <a:lnTo>
                    <a:pt x="1675" y="896"/>
                  </a:lnTo>
                  <a:lnTo>
                    <a:pt x="780" y="1"/>
                  </a:lnTo>
                  <a:close/>
                </a:path>
              </a:pathLst>
            </a:custGeom>
            <a:solidFill>
              <a:srgbClr val="91A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6"/>
            <p:cNvSpPr/>
            <p:nvPr/>
          </p:nvSpPr>
          <p:spPr>
            <a:xfrm>
              <a:off x="7578096" y="2659755"/>
              <a:ext cx="31039" cy="34473"/>
            </a:xfrm>
            <a:custGeom>
              <a:rect b="b" l="l" r="r" t="t"/>
              <a:pathLst>
                <a:path extrusionOk="0" h="1315" w="1184">
                  <a:moveTo>
                    <a:pt x="780" y="0"/>
                  </a:moveTo>
                  <a:lnTo>
                    <a:pt x="116" y="664"/>
                  </a:lnTo>
                  <a:cubicBezTo>
                    <a:pt x="0" y="780"/>
                    <a:pt x="0" y="982"/>
                    <a:pt x="116" y="1097"/>
                  </a:cubicBezTo>
                  <a:lnTo>
                    <a:pt x="332" y="1314"/>
                  </a:lnTo>
                  <a:cubicBezTo>
                    <a:pt x="347" y="1242"/>
                    <a:pt x="376" y="1184"/>
                    <a:pt x="419" y="1141"/>
                  </a:cubicBezTo>
                  <a:lnTo>
                    <a:pt x="1184" y="390"/>
                  </a:lnTo>
                  <a:lnTo>
                    <a:pt x="780" y="0"/>
                  </a:lnTo>
                  <a:close/>
                </a:path>
              </a:pathLst>
            </a:custGeom>
            <a:solidFill>
              <a:srgbClr val="667A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6"/>
            <p:cNvSpPr/>
            <p:nvPr/>
          </p:nvSpPr>
          <p:spPr>
            <a:xfrm>
              <a:off x="7585646" y="2627196"/>
              <a:ext cx="104493" cy="103549"/>
            </a:xfrm>
            <a:custGeom>
              <a:rect b="b" l="l" r="r" t="t"/>
              <a:pathLst>
                <a:path extrusionOk="0" h="3950" w="3986">
                  <a:moveTo>
                    <a:pt x="665" y="1"/>
                  </a:moveTo>
                  <a:lnTo>
                    <a:pt x="88" y="578"/>
                  </a:lnTo>
                  <a:cubicBezTo>
                    <a:pt x="1" y="665"/>
                    <a:pt x="1" y="795"/>
                    <a:pt x="88" y="882"/>
                  </a:cubicBezTo>
                  <a:lnTo>
                    <a:pt x="1358" y="2152"/>
                  </a:lnTo>
                  <a:lnTo>
                    <a:pt x="1834" y="2628"/>
                  </a:lnTo>
                  <a:lnTo>
                    <a:pt x="3090" y="3884"/>
                  </a:lnTo>
                  <a:cubicBezTo>
                    <a:pt x="3141" y="3927"/>
                    <a:pt x="3198" y="3949"/>
                    <a:pt x="3256" y="3949"/>
                  </a:cubicBezTo>
                  <a:cubicBezTo>
                    <a:pt x="3314" y="3949"/>
                    <a:pt x="3372" y="3927"/>
                    <a:pt x="3422" y="3884"/>
                  </a:cubicBezTo>
                  <a:lnTo>
                    <a:pt x="3985" y="3321"/>
                  </a:lnTo>
                  <a:lnTo>
                    <a:pt x="2556" y="1906"/>
                  </a:lnTo>
                  <a:lnTo>
                    <a:pt x="2094" y="1430"/>
                  </a:lnTo>
                  <a:lnTo>
                    <a:pt x="665" y="1"/>
                  </a:lnTo>
                  <a:close/>
                </a:path>
              </a:pathLst>
            </a:custGeom>
            <a:solidFill>
              <a:srgbClr val="E6EB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6"/>
            <p:cNvSpPr/>
            <p:nvPr/>
          </p:nvSpPr>
          <p:spPr>
            <a:xfrm>
              <a:off x="7585646" y="2627196"/>
              <a:ext cx="28050" cy="29544"/>
            </a:xfrm>
            <a:custGeom>
              <a:rect b="b" l="l" r="r" t="t"/>
              <a:pathLst>
                <a:path extrusionOk="0" h="1127" w="1070">
                  <a:moveTo>
                    <a:pt x="665" y="1"/>
                  </a:moveTo>
                  <a:lnTo>
                    <a:pt x="88" y="578"/>
                  </a:lnTo>
                  <a:cubicBezTo>
                    <a:pt x="1" y="665"/>
                    <a:pt x="1" y="795"/>
                    <a:pt x="88" y="867"/>
                  </a:cubicBezTo>
                  <a:lnTo>
                    <a:pt x="347" y="1127"/>
                  </a:lnTo>
                  <a:lnTo>
                    <a:pt x="1069" y="405"/>
                  </a:lnTo>
                  <a:lnTo>
                    <a:pt x="665" y="1"/>
                  </a:lnTo>
                  <a:close/>
                </a:path>
              </a:pathLst>
            </a:custGeom>
            <a:solidFill>
              <a:srgbClr val="B6C5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6"/>
            <p:cNvSpPr/>
            <p:nvPr/>
          </p:nvSpPr>
          <p:spPr>
            <a:xfrm>
              <a:off x="7539874" y="2697505"/>
              <a:ext cx="32480" cy="29544"/>
            </a:xfrm>
            <a:custGeom>
              <a:rect b="b" l="l" r="r" t="t"/>
              <a:pathLst>
                <a:path extrusionOk="0" h="1127" w="1239">
                  <a:moveTo>
                    <a:pt x="939" y="1"/>
                  </a:moveTo>
                  <a:cubicBezTo>
                    <a:pt x="891" y="1"/>
                    <a:pt x="840" y="19"/>
                    <a:pt x="794" y="62"/>
                  </a:cubicBezTo>
                  <a:lnTo>
                    <a:pt x="87" y="769"/>
                  </a:lnTo>
                  <a:cubicBezTo>
                    <a:pt x="0" y="856"/>
                    <a:pt x="0" y="986"/>
                    <a:pt x="87" y="1072"/>
                  </a:cubicBezTo>
                  <a:cubicBezTo>
                    <a:pt x="130" y="1108"/>
                    <a:pt x="184" y="1126"/>
                    <a:pt x="237" y="1126"/>
                  </a:cubicBezTo>
                  <a:cubicBezTo>
                    <a:pt x="289" y="1126"/>
                    <a:pt x="339" y="1108"/>
                    <a:pt x="376" y="1072"/>
                  </a:cubicBezTo>
                  <a:lnTo>
                    <a:pt x="1083" y="365"/>
                  </a:lnTo>
                  <a:cubicBezTo>
                    <a:pt x="1239" y="209"/>
                    <a:pt x="1102" y="1"/>
                    <a:pt x="939" y="1"/>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6"/>
            <p:cNvSpPr/>
            <p:nvPr/>
          </p:nvSpPr>
          <p:spPr>
            <a:xfrm>
              <a:off x="7558041" y="2715515"/>
              <a:ext cx="32454" cy="29597"/>
            </a:xfrm>
            <a:custGeom>
              <a:rect b="b" l="l" r="r" t="t"/>
              <a:pathLst>
                <a:path extrusionOk="0" h="1129" w="1238">
                  <a:moveTo>
                    <a:pt x="937" y="1"/>
                  </a:moveTo>
                  <a:cubicBezTo>
                    <a:pt x="888" y="1"/>
                    <a:pt x="838" y="20"/>
                    <a:pt x="794" y="68"/>
                  </a:cubicBezTo>
                  <a:lnTo>
                    <a:pt x="87" y="775"/>
                  </a:lnTo>
                  <a:cubicBezTo>
                    <a:pt x="0" y="862"/>
                    <a:pt x="0" y="991"/>
                    <a:pt x="87" y="1064"/>
                  </a:cubicBezTo>
                  <a:cubicBezTo>
                    <a:pt x="123" y="1107"/>
                    <a:pt x="173" y="1129"/>
                    <a:pt x="226" y="1129"/>
                  </a:cubicBezTo>
                  <a:cubicBezTo>
                    <a:pt x="278" y="1129"/>
                    <a:pt x="332" y="1107"/>
                    <a:pt x="375" y="1064"/>
                  </a:cubicBezTo>
                  <a:lnTo>
                    <a:pt x="1083" y="356"/>
                  </a:lnTo>
                  <a:cubicBezTo>
                    <a:pt x="1238" y="212"/>
                    <a:pt x="1096" y="1"/>
                    <a:pt x="937" y="1"/>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6"/>
            <p:cNvSpPr/>
            <p:nvPr/>
          </p:nvSpPr>
          <p:spPr>
            <a:xfrm>
              <a:off x="7593982" y="2751639"/>
              <a:ext cx="32507" cy="29518"/>
            </a:xfrm>
            <a:custGeom>
              <a:rect b="b" l="l" r="r" t="t"/>
              <a:pathLst>
                <a:path extrusionOk="0" h="1126" w="1240">
                  <a:moveTo>
                    <a:pt x="939" y="0"/>
                  </a:moveTo>
                  <a:cubicBezTo>
                    <a:pt x="891" y="0"/>
                    <a:pt x="840" y="18"/>
                    <a:pt x="794" y="61"/>
                  </a:cubicBezTo>
                  <a:lnTo>
                    <a:pt x="87" y="768"/>
                  </a:lnTo>
                  <a:cubicBezTo>
                    <a:pt x="1" y="855"/>
                    <a:pt x="1" y="985"/>
                    <a:pt x="87" y="1071"/>
                  </a:cubicBezTo>
                  <a:cubicBezTo>
                    <a:pt x="130" y="1107"/>
                    <a:pt x="185" y="1126"/>
                    <a:pt x="237" y="1126"/>
                  </a:cubicBezTo>
                  <a:cubicBezTo>
                    <a:pt x="289" y="1126"/>
                    <a:pt x="340" y="1107"/>
                    <a:pt x="376" y="1071"/>
                  </a:cubicBezTo>
                  <a:lnTo>
                    <a:pt x="1083" y="364"/>
                  </a:lnTo>
                  <a:cubicBezTo>
                    <a:pt x="1239" y="208"/>
                    <a:pt x="1103" y="0"/>
                    <a:pt x="939" y="0"/>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6"/>
            <p:cNvSpPr/>
            <p:nvPr/>
          </p:nvSpPr>
          <p:spPr>
            <a:xfrm>
              <a:off x="7576208" y="2733629"/>
              <a:ext cx="32140" cy="29649"/>
            </a:xfrm>
            <a:custGeom>
              <a:rect b="b" l="l" r="r" t="t"/>
              <a:pathLst>
                <a:path extrusionOk="0" h="1131" w="1226">
                  <a:moveTo>
                    <a:pt x="932" y="1"/>
                  </a:moveTo>
                  <a:cubicBezTo>
                    <a:pt x="881" y="1"/>
                    <a:pt x="828" y="21"/>
                    <a:pt x="780" y="69"/>
                  </a:cubicBezTo>
                  <a:lnTo>
                    <a:pt x="72" y="777"/>
                  </a:lnTo>
                  <a:cubicBezTo>
                    <a:pt x="0" y="849"/>
                    <a:pt x="0" y="979"/>
                    <a:pt x="72" y="1066"/>
                  </a:cubicBezTo>
                  <a:cubicBezTo>
                    <a:pt x="116" y="1109"/>
                    <a:pt x="170" y="1130"/>
                    <a:pt x="224" y="1130"/>
                  </a:cubicBezTo>
                  <a:cubicBezTo>
                    <a:pt x="278" y="1130"/>
                    <a:pt x="332" y="1109"/>
                    <a:pt x="375" y="1066"/>
                  </a:cubicBezTo>
                  <a:lnTo>
                    <a:pt x="1083" y="358"/>
                  </a:lnTo>
                  <a:cubicBezTo>
                    <a:pt x="1225" y="205"/>
                    <a:pt x="1093" y="1"/>
                    <a:pt x="932" y="1"/>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6"/>
            <p:cNvSpPr/>
            <p:nvPr/>
          </p:nvSpPr>
          <p:spPr>
            <a:xfrm>
              <a:off x="7811567" y="2437033"/>
              <a:ext cx="69522" cy="68736"/>
            </a:xfrm>
            <a:custGeom>
              <a:rect b="b" l="l" r="r" t="t"/>
              <a:pathLst>
                <a:path extrusionOk="0" h="2622" w="2652">
                  <a:moveTo>
                    <a:pt x="2435" y="1"/>
                  </a:moveTo>
                  <a:cubicBezTo>
                    <a:pt x="2418" y="1"/>
                    <a:pt x="2400" y="3"/>
                    <a:pt x="2383" y="8"/>
                  </a:cubicBezTo>
                  <a:lnTo>
                    <a:pt x="1" y="701"/>
                  </a:lnTo>
                  <a:lnTo>
                    <a:pt x="1921" y="2621"/>
                  </a:lnTo>
                  <a:lnTo>
                    <a:pt x="2614" y="254"/>
                  </a:lnTo>
                  <a:cubicBezTo>
                    <a:pt x="2652" y="127"/>
                    <a:pt x="2556" y="1"/>
                    <a:pt x="2435" y="1"/>
                  </a:cubicBezTo>
                  <a:close/>
                </a:path>
              </a:pathLst>
            </a:custGeom>
            <a:solidFill>
              <a:srgbClr val="95A6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6"/>
            <p:cNvSpPr/>
            <p:nvPr/>
          </p:nvSpPr>
          <p:spPr>
            <a:xfrm>
              <a:off x="7811567" y="2437007"/>
              <a:ext cx="69889" cy="30147"/>
            </a:xfrm>
            <a:custGeom>
              <a:rect b="b" l="l" r="r" t="t"/>
              <a:pathLst>
                <a:path extrusionOk="0" h="1150" w="2666">
                  <a:moveTo>
                    <a:pt x="2440" y="1"/>
                  </a:moveTo>
                  <a:cubicBezTo>
                    <a:pt x="2421" y="1"/>
                    <a:pt x="2402" y="4"/>
                    <a:pt x="2383" y="9"/>
                  </a:cubicBezTo>
                  <a:lnTo>
                    <a:pt x="1603" y="240"/>
                  </a:lnTo>
                  <a:lnTo>
                    <a:pt x="1" y="702"/>
                  </a:lnTo>
                  <a:lnTo>
                    <a:pt x="448" y="1150"/>
                  </a:lnTo>
                  <a:lnTo>
                    <a:pt x="2542" y="544"/>
                  </a:lnTo>
                  <a:lnTo>
                    <a:pt x="2628" y="255"/>
                  </a:lnTo>
                  <a:cubicBezTo>
                    <a:pt x="2666" y="117"/>
                    <a:pt x="2562" y="1"/>
                    <a:pt x="2440" y="1"/>
                  </a:cubicBezTo>
                  <a:close/>
                </a:path>
              </a:pathLst>
            </a:custGeom>
            <a:solidFill>
              <a:srgbClr val="8598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6"/>
            <p:cNvSpPr/>
            <p:nvPr/>
          </p:nvSpPr>
          <p:spPr>
            <a:xfrm>
              <a:off x="7601165" y="2588975"/>
              <a:ext cx="127929" cy="126435"/>
            </a:xfrm>
            <a:custGeom>
              <a:rect b="b" l="l" r="r" t="t"/>
              <a:pathLst>
                <a:path extrusionOk="0" h="4823" w="4880">
                  <a:moveTo>
                    <a:pt x="4512" y="1"/>
                  </a:moveTo>
                  <a:cubicBezTo>
                    <a:pt x="4432" y="1"/>
                    <a:pt x="4353" y="30"/>
                    <a:pt x="4288" y="88"/>
                  </a:cubicBezTo>
                  <a:lnTo>
                    <a:pt x="116" y="4274"/>
                  </a:lnTo>
                  <a:cubicBezTo>
                    <a:pt x="1" y="4389"/>
                    <a:pt x="1" y="4577"/>
                    <a:pt x="116" y="4707"/>
                  </a:cubicBezTo>
                  <a:lnTo>
                    <a:pt x="145" y="4736"/>
                  </a:lnTo>
                  <a:cubicBezTo>
                    <a:pt x="210" y="4794"/>
                    <a:pt x="289" y="4822"/>
                    <a:pt x="369" y="4822"/>
                  </a:cubicBezTo>
                  <a:cubicBezTo>
                    <a:pt x="448" y="4822"/>
                    <a:pt x="528" y="4794"/>
                    <a:pt x="593" y="4736"/>
                  </a:cubicBezTo>
                  <a:lnTo>
                    <a:pt x="4764" y="564"/>
                  </a:lnTo>
                  <a:cubicBezTo>
                    <a:pt x="4880" y="434"/>
                    <a:pt x="4880" y="246"/>
                    <a:pt x="4764" y="131"/>
                  </a:cubicBezTo>
                  <a:lnTo>
                    <a:pt x="4736" y="88"/>
                  </a:lnTo>
                  <a:cubicBezTo>
                    <a:pt x="4671" y="30"/>
                    <a:pt x="4591" y="1"/>
                    <a:pt x="4512" y="1"/>
                  </a:cubicBez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6"/>
            <p:cNvSpPr/>
            <p:nvPr/>
          </p:nvSpPr>
          <p:spPr>
            <a:xfrm>
              <a:off x="7601165" y="2588975"/>
              <a:ext cx="127929" cy="126435"/>
            </a:xfrm>
            <a:custGeom>
              <a:rect b="b" l="l" r="r" t="t"/>
              <a:pathLst>
                <a:path extrusionOk="0" h="4823" w="4880">
                  <a:moveTo>
                    <a:pt x="4512" y="1"/>
                  </a:moveTo>
                  <a:cubicBezTo>
                    <a:pt x="4432" y="1"/>
                    <a:pt x="4353" y="30"/>
                    <a:pt x="4288" y="88"/>
                  </a:cubicBezTo>
                  <a:lnTo>
                    <a:pt x="116" y="4274"/>
                  </a:lnTo>
                  <a:cubicBezTo>
                    <a:pt x="1" y="4389"/>
                    <a:pt x="1" y="4577"/>
                    <a:pt x="116" y="4707"/>
                  </a:cubicBezTo>
                  <a:lnTo>
                    <a:pt x="145" y="4736"/>
                  </a:lnTo>
                  <a:cubicBezTo>
                    <a:pt x="210" y="4794"/>
                    <a:pt x="289" y="4822"/>
                    <a:pt x="369" y="4822"/>
                  </a:cubicBezTo>
                  <a:cubicBezTo>
                    <a:pt x="448" y="4822"/>
                    <a:pt x="528" y="4794"/>
                    <a:pt x="593" y="4736"/>
                  </a:cubicBezTo>
                  <a:lnTo>
                    <a:pt x="4764" y="564"/>
                  </a:lnTo>
                  <a:cubicBezTo>
                    <a:pt x="4880" y="434"/>
                    <a:pt x="4880" y="246"/>
                    <a:pt x="4764" y="131"/>
                  </a:cubicBezTo>
                  <a:lnTo>
                    <a:pt x="4736" y="88"/>
                  </a:lnTo>
                  <a:cubicBezTo>
                    <a:pt x="4671" y="30"/>
                    <a:pt x="4591" y="1"/>
                    <a:pt x="4512" y="1"/>
                  </a:cubicBezTo>
                  <a:close/>
                </a:path>
              </a:pathLst>
            </a:custGeom>
            <a:solidFill>
              <a:srgbClr val="8C9E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6"/>
            <p:cNvSpPr/>
            <p:nvPr/>
          </p:nvSpPr>
          <p:spPr>
            <a:xfrm>
              <a:off x="7600798" y="2589080"/>
              <a:ext cx="126409" cy="126330"/>
            </a:xfrm>
            <a:custGeom>
              <a:rect b="b" l="l" r="r" t="t"/>
              <a:pathLst>
                <a:path extrusionOk="0" h="4819" w="4822">
                  <a:moveTo>
                    <a:pt x="4531" y="1"/>
                  </a:moveTo>
                  <a:cubicBezTo>
                    <a:pt x="4450" y="1"/>
                    <a:pt x="4367" y="33"/>
                    <a:pt x="4302" y="98"/>
                  </a:cubicBezTo>
                  <a:lnTo>
                    <a:pt x="130" y="4255"/>
                  </a:lnTo>
                  <a:cubicBezTo>
                    <a:pt x="0" y="4385"/>
                    <a:pt x="0" y="4587"/>
                    <a:pt x="130" y="4703"/>
                  </a:cubicBezTo>
                  <a:lnTo>
                    <a:pt x="145" y="4732"/>
                  </a:lnTo>
                  <a:cubicBezTo>
                    <a:pt x="202" y="4790"/>
                    <a:pt x="289" y="4818"/>
                    <a:pt x="376" y="4818"/>
                  </a:cubicBezTo>
                  <a:cubicBezTo>
                    <a:pt x="289" y="4688"/>
                    <a:pt x="318" y="4530"/>
                    <a:pt x="419" y="4429"/>
                  </a:cubicBezTo>
                  <a:lnTo>
                    <a:pt x="4591" y="271"/>
                  </a:lnTo>
                  <a:cubicBezTo>
                    <a:pt x="4649" y="199"/>
                    <a:pt x="4735" y="170"/>
                    <a:pt x="4822" y="170"/>
                  </a:cubicBezTo>
                  <a:cubicBezTo>
                    <a:pt x="4807" y="156"/>
                    <a:pt x="4793" y="127"/>
                    <a:pt x="4764" y="112"/>
                  </a:cubicBezTo>
                  <a:lnTo>
                    <a:pt x="4750" y="98"/>
                  </a:lnTo>
                  <a:cubicBezTo>
                    <a:pt x="4692" y="33"/>
                    <a:pt x="4612" y="1"/>
                    <a:pt x="4531" y="1"/>
                  </a:cubicBezTo>
                  <a:close/>
                </a:path>
              </a:pathLst>
            </a:custGeom>
            <a:solidFill>
              <a:srgbClr val="D6DF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83" name="Google Shape;883;p16"/>
          <p:cNvPicPr preferRelativeResize="0"/>
          <p:nvPr/>
        </p:nvPicPr>
        <p:blipFill rotWithShape="1">
          <a:blip r:embed="rId3">
            <a:alphaModFix/>
          </a:blip>
          <a:srcRect b="0" l="0" r="0" t="0"/>
          <a:stretch/>
        </p:blipFill>
        <p:spPr>
          <a:xfrm>
            <a:off x="7128349" y="553638"/>
            <a:ext cx="1400469" cy="1240326"/>
          </a:xfrm>
          <a:prstGeom prst="rect">
            <a:avLst/>
          </a:prstGeom>
          <a:noFill/>
          <a:ln>
            <a:noFill/>
          </a:ln>
        </p:spPr>
      </p:pic>
      <p:sp>
        <p:nvSpPr>
          <p:cNvPr id="884" name="Google Shape;884;p16"/>
          <p:cNvSpPr txBox="1"/>
          <p:nvPr/>
        </p:nvSpPr>
        <p:spPr>
          <a:xfrm>
            <a:off x="720000" y="1572250"/>
            <a:ext cx="68091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191919"/>
                </a:solidFill>
                <a:latin typeface="Anuphan"/>
                <a:ea typeface="Anuphan"/>
                <a:cs typeface="Anuphan"/>
                <a:sym typeface="Anuphan"/>
              </a:rPr>
              <a:t>Mission statement</a:t>
            </a:r>
            <a:r>
              <a:rPr b="0" i="0" lang="en" sz="1300" u="none" cap="none" strike="noStrike">
                <a:solidFill>
                  <a:srgbClr val="191919"/>
                </a:solidFill>
                <a:latin typeface="Anuphan"/>
                <a:ea typeface="Anuphan"/>
                <a:cs typeface="Anuphan"/>
                <a:sym typeface="Anuphan"/>
              </a:rPr>
              <a:t> </a:t>
            </a:r>
            <a:endParaRPr b="0" i="0" sz="1300" u="none" cap="none" strike="noStrike">
              <a:solidFill>
                <a:srgbClr val="191919"/>
              </a:solidFill>
              <a:latin typeface="Anuphan"/>
              <a:ea typeface="Anuphan"/>
              <a:cs typeface="Anuphan"/>
              <a:sym typeface="Anuphan"/>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191919"/>
                </a:solidFill>
                <a:latin typeface="Anuphan"/>
                <a:ea typeface="Anuphan"/>
                <a:cs typeface="Anuphan"/>
                <a:sym typeface="Anuphan"/>
              </a:rPr>
              <a:t>Ed Discussion helps scale class communication by making questions visible to everyone  </a:t>
            </a:r>
            <a:endParaRPr b="0" i="0" sz="1300" u="none" cap="none" strike="noStrike">
              <a:solidFill>
                <a:srgbClr val="1A171B"/>
              </a:solidFill>
              <a:latin typeface="Anuphan"/>
              <a:ea typeface="Anuphan"/>
              <a:cs typeface="Anuphan"/>
              <a:sym typeface="Anuph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7"/>
          <p:cNvSpPr txBox="1"/>
          <p:nvPr/>
        </p:nvSpPr>
        <p:spPr>
          <a:xfrm>
            <a:off x="972375" y="2990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rgbClr val="1A171B"/>
                </a:solidFill>
                <a:latin typeface="Manrope Medium"/>
                <a:ea typeface="Manrope Medium"/>
                <a:cs typeface="Manrope Medium"/>
                <a:sym typeface="Manrope Medium"/>
              </a:rPr>
              <a:t>Competitor comparison matrix</a:t>
            </a:r>
            <a:endParaRPr b="0" i="0" sz="2700" u="none" cap="none" strike="noStrike">
              <a:solidFill>
                <a:srgbClr val="1A171B"/>
              </a:solidFill>
              <a:latin typeface="Manrope Medium"/>
              <a:ea typeface="Manrope Medium"/>
              <a:cs typeface="Manrope Medium"/>
              <a:sym typeface="Manrope Medium"/>
            </a:endParaRPr>
          </a:p>
        </p:txBody>
      </p:sp>
      <p:grpSp>
        <p:nvGrpSpPr>
          <p:cNvPr id="890" name="Google Shape;890;p17"/>
          <p:cNvGrpSpPr/>
          <p:nvPr/>
        </p:nvGrpSpPr>
        <p:grpSpPr>
          <a:xfrm>
            <a:off x="2484666" y="1860798"/>
            <a:ext cx="4679407" cy="2690231"/>
            <a:chOff x="3358415" y="3538947"/>
            <a:chExt cx="1882758" cy="847050"/>
          </a:xfrm>
        </p:grpSpPr>
        <p:grpSp>
          <p:nvGrpSpPr>
            <p:cNvPr id="891" name="Google Shape;891;p17"/>
            <p:cNvGrpSpPr/>
            <p:nvPr/>
          </p:nvGrpSpPr>
          <p:grpSpPr>
            <a:xfrm>
              <a:off x="3358415" y="3538947"/>
              <a:ext cx="441300" cy="847050"/>
              <a:chOff x="3358415" y="3538947"/>
              <a:chExt cx="441300" cy="847050"/>
            </a:xfrm>
          </p:grpSpPr>
          <p:sp>
            <p:nvSpPr>
              <p:cNvPr id="892" name="Google Shape;892;p17"/>
              <p:cNvSpPr/>
              <p:nvPr/>
            </p:nvSpPr>
            <p:spPr>
              <a:xfrm>
                <a:off x="3358415" y="3538947"/>
                <a:ext cx="441300" cy="136500"/>
              </a:xfrm>
              <a:prstGeom prst="flowChartAlternateProcess">
                <a:avLst/>
              </a:pr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7"/>
              <p:cNvSpPr/>
              <p:nvPr/>
            </p:nvSpPr>
            <p:spPr>
              <a:xfrm>
                <a:off x="3358415"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7"/>
              <p:cNvSpPr/>
              <p:nvPr/>
            </p:nvSpPr>
            <p:spPr>
              <a:xfrm>
                <a:off x="3358415"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7"/>
              <p:cNvSpPr/>
              <p:nvPr/>
            </p:nvSpPr>
            <p:spPr>
              <a:xfrm>
                <a:off x="3358415" y="4071866"/>
                <a:ext cx="441300" cy="136500"/>
              </a:xfrm>
              <a:prstGeom prst="flowChartAlternateProcess">
                <a:avLst/>
              </a:pr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7"/>
              <p:cNvSpPr/>
              <p:nvPr/>
            </p:nvSpPr>
            <p:spPr>
              <a:xfrm>
                <a:off x="3358415" y="4249497"/>
                <a:ext cx="441300" cy="136500"/>
              </a:xfrm>
              <a:prstGeom prst="flowChartAlternateProcess">
                <a:avLst/>
              </a:pr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7" name="Google Shape;897;p17"/>
            <p:cNvGrpSpPr/>
            <p:nvPr/>
          </p:nvGrpSpPr>
          <p:grpSpPr>
            <a:xfrm>
              <a:off x="3838901" y="3538947"/>
              <a:ext cx="441300" cy="847050"/>
              <a:chOff x="3838901" y="3538947"/>
              <a:chExt cx="441300" cy="847050"/>
            </a:xfrm>
          </p:grpSpPr>
          <p:sp>
            <p:nvSpPr>
              <p:cNvPr id="898" name="Google Shape;898;p17"/>
              <p:cNvSpPr/>
              <p:nvPr/>
            </p:nvSpPr>
            <p:spPr>
              <a:xfrm>
                <a:off x="3838901"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7"/>
              <p:cNvSpPr/>
              <p:nvPr/>
            </p:nvSpPr>
            <p:spPr>
              <a:xfrm>
                <a:off x="3838901" y="3716591"/>
                <a:ext cx="441300" cy="136500"/>
              </a:xfrm>
              <a:prstGeom prst="flowChartAlternateProcess">
                <a:avLst/>
              </a:pr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7"/>
              <p:cNvSpPr/>
              <p:nvPr/>
            </p:nvSpPr>
            <p:spPr>
              <a:xfrm>
                <a:off x="3838901"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7"/>
              <p:cNvSpPr/>
              <p:nvPr/>
            </p:nvSpPr>
            <p:spPr>
              <a:xfrm>
                <a:off x="3838901"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7"/>
              <p:cNvSpPr/>
              <p:nvPr/>
            </p:nvSpPr>
            <p:spPr>
              <a:xfrm>
                <a:off x="3838901"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3" name="Google Shape;903;p17"/>
            <p:cNvGrpSpPr/>
            <p:nvPr/>
          </p:nvGrpSpPr>
          <p:grpSpPr>
            <a:xfrm>
              <a:off x="4319387" y="3538947"/>
              <a:ext cx="441300" cy="847050"/>
              <a:chOff x="4319387" y="3538947"/>
              <a:chExt cx="441300" cy="847050"/>
            </a:xfrm>
          </p:grpSpPr>
          <p:sp>
            <p:nvSpPr>
              <p:cNvPr id="904" name="Google Shape;904;p17"/>
              <p:cNvSpPr/>
              <p:nvPr/>
            </p:nvSpPr>
            <p:spPr>
              <a:xfrm>
                <a:off x="4319387" y="3538947"/>
                <a:ext cx="441300" cy="136500"/>
              </a:xfrm>
              <a:prstGeom prst="flowChartAlternateProcess">
                <a:avLst/>
              </a:pr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7"/>
              <p:cNvSpPr/>
              <p:nvPr/>
            </p:nvSpPr>
            <p:spPr>
              <a:xfrm>
                <a:off x="4319387"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7"/>
              <p:cNvSpPr/>
              <p:nvPr/>
            </p:nvSpPr>
            <p:spPr>
              <a:xfrm>
                <a:off x="4319387" y="3894236"/>
                <a:ext cx="441300" cy="136500"/>
              </a:xfrm>
              <a:prstGeom prst="flowChartAlternateProcess">
                <a:avLst/>
              </a:pr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7"/>
              <p:cNvSpPr/>
              <p:nvPr/>
            </p:nvSpPr>
            <p:spPr>
              <a:xfrm>
                <a:off x="4319387" y="4071866"/>
                <a:ext cx="441300" cy="136500"/>
              </a:xfrm>
              <a:prstGeom prst="flowChartAlternateProcess">
                <a:avLst/>
              </a:pr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7"/>
              <p:cNvSpPr/>
              <p:nvPr/>
            </p:nvSpPr>
            <p:spPr>
              <a:xfrm>
                <a:off x="4319387" y="4249497"/>
                <a:ext cx="441300" cy="136500"/>
              </a:xfrm>
              <a:prstGeom prst="flowChartAlternateProcess">
                <a:avLst/>
              </a:pr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9" name="Google Shape;909;p17"/>
            <p:cNvGrpSpPr/>
            <p:nvPr/>
          </p:nvGrpSpPr>
          <p:grpSpPr>
            <a:xfrm>
              <a:off x="4799873" y="3538947"/>
              <a:ext cx="441300" cy="847050"/>
              <a:chOff x="4799873" y="3538947"/>
              <a:chExt cx="441300" cy="847050"/>
            </a:xfrm>
          </p:grpSpPr>
          <p:sp>
            <p:nvSpPr>
              <p:cNvPr id="910" name="Google Shape;910;p17"/>
              <p:cNvSpPr/>
              <p:nvPr/>
            </p:nvSpPr>
            <p:spPr>
              <a:xfrm>
                <a:off x="4799873" y="3538947"/>
                <a:ext cx="441300" cy="136500"/>
              </a:xfrm>
              <a:prstGeom prst="flowChartAlternateProcess">
                <a:avLst/>
              </a:pr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7"/>
              <p:cNvSpPr/>
              <p:nvPr/>
            </p:nvSpPr>
            <p:spPr>
              <a:xfrm>
                <a:off x="4799873"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7"/>
              <p:cNvSpPr/>
              <p:nvPr/>
            </p:nvSpPr>
            <p:spPr>
              <a:xfrm>
                <a:off x="4799873" y="3894236"/>
                <a:ext cx="441300" cy="136500"/>
              </a:xfrm>
              <a:prstGeom prst="flowChartAlternateProcess">
                <a:avLst/>
              </a:pr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7"/>
              <p:cNvSpPr/>
              <p:nvPr/>
            </p:nvSpPr>
            <p:spPr>
              <a:xfrm>
                <a:off x="4799873"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7"/>
              <p:cNvSpPr/>
              <p:nvPr/>
            </p:nvSpPr>
            <p:spPr>
              <a:xfrm>
                <a:off x="4799873"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915" name="Google Shape;915;p17"/>
          <p:cNvPicPr preferRelativeResize="0"/>
          <p:nvPr/>
        </p:nvPicPr>
        <p:blipFill rotWithShape="1">
          <a:blip r:embed="rId3">
            <a:alphaModFix/>
          </a:blip>
          <a:srcRect b="0" l="0" r="0" t="0"/>
          <a:stretch/>
        </p:blipFill>
        <p:spPr>
          <a:xfrm>
            <a:off x="2722525" y="1093575"/>
            <a:ext cx="630426" cy="630426"/>
          </a:xfrm>
          <a:prstGeom prst="rect">
            <a:avLst/>
          </a:prstGeom>
          <a:noFill/>
          <a:ln>
            <a:noFill/>
          </a:ln>
        </p:spPr>
      </p:pic>
      <p:pic>
        <p:nvPicPr>
          <p:cNvPr id="916" name="Google Shape;916;p17"/>
          <p:cNvPicPr preferRelativeResize="0"/>
          <p:nvPr/>
        </p:nvPicPr>
        <p:blipFill rotWithShape="1">
          <a:blip r:embed="rId4">
            <a:alphaModFix/>
          </a:blip>
          <a:srcRect b="0" l="0" r="0" t="0"/>
          <a:stretch/>
        </p:blipFill>
        <p:spPr>
          <a:xfrm>
            <a:off x="4858600" y="1093575"/>
            <a:ext cx="1125746" cy="630425"/>
          </a:xfrm>
          <a:prstGeom prst="rect">
            <a:avLst/>
          </a:prstGeom>
          <a:noFill/>
          <a:ln>
            <a:noFill/>
          </a:ln>
        </p:spPr>
      </p:pic>
      <p:pic>
        <p:nvPicPr>
          <p:cNvPr id="917" name="Google Shape;917;p17"/>
          <p:cNvPicPr preferRelativeResize="0"/>
          <p:nvPr/>
        </p:nvPicPr>
        <p:blipFill rotWithShape="1">
          <a:blip r:embed="rId5">
            <a:alphaModFix/>
          </a:blip>
          <a:srcRect b="0" l="0" r="0" t="0"/>
          <a:stretch/>
        </p:blipFill>
        <p:spPr>
          <a:xfrm>
            <a:off x="6316400" y="1122437"/>
            <a:ext cx="572700" cy="572700"/>
          </a:xfrm>
          <a:prstGeom prst="rect">
            <a:avLst/>
          </a:prstGeom>
          <a:noFill/>
          <a:ln>
            <a:noFill/>
          </a:ln>
        </p:spPr>
      </p:pic>
      <p:pic>
        <p:nvPicPr>
          <p:cNvPr id="918" name="Google Shape;918;p17"/>
          <p:cNvPicPr preferRelativeResize="0"/>
          <p:nvPr/>
        </p:nvPicPr>
        <p:blipFill rotWithShape="1">
          <a:blip r:embed="rId6">
            <a:alphaModFix/>
          </a:blip>
          <a:srcRect b="0" l="0" r="0" t="0"/>
          <a:stretch/>
        </p:blipFill>
        <p:spPr>
          <a:xfrm>
            <a:off x="3744173" y="1173282"/>
            <a:ext cx="904200" cy="471006"/>
          </a:xfrm>
          <a:prstGeom prst="rect">
            <a:avLst/>
          </a:prstGeom>
          <a:noFill/>
          <a:ln>
            <a:noFill/>
          </a:ln>
        </p:spPr>
      </p:pic>
      <p:sp>
        <p:nvSpPr>
          <p:cNvPr id="919" name="Google Shape;919;p17"/>
          <p:cNvSpPr txBox="1"/>
          <p:nvPr/>
        </p:nvSpPr>
        <p:spPr>
          <a:xfrm>
            <a:off x="574900" y="1965300"/>
            <a:ext cx="1158300" cy="3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communities </a:t>
            </a:r>
            <a:endParaRPr b="1" i="0" sz="1200" u="none" cap="none" strike="noStrike">
              <a:solidFill>
                <a:schemeClr val="dk1"/>
              </a:solidFill>
              <a:latin typeface="Anuphan"/>
              <a:ea typeface="Anuphan"/>
              <a:cs typeface="Anuphan"/>
              <a:sym typeface="Anuphan"/>
            </a:endParaRPr>
          </a:p>
        </p:txBody>
      </p:sp>
      <p:sp>
        <p:nvSpPr>
          <p:cNvPr id="920" name="Google Shape;920;p17"/>
          <p:cNvSpPr txBox="1"/>
          <p:nvPr/>
        </p:nvSpPr>
        <p:spPr>
          <a:xfrm>
            <a:off x="574900" y="2430825"/>
            <a:ext cx="1844100" cy="3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profile based matching </a:t>
            </a:r>
            <a:endParaRPr b="1" i="0" sz="1200" u="none" cap="none" strike="noStrike">
              <a:solidFill>
                <a:schemeClr val="dk1"/>
              </a:solidFill>
              <a:latin typeface="Anuphan"/>
              <a:ea typeface="Anuphan"/>
              <a:cs typeface="Anuphan"/>
              <a:sym typeface="Anuphan"/>
            </a:endParaRPr>
          </a:p>
        </p:txBody>
      </p:sp>
      <p:sp>
        <p:nvSpPr>
          <p:cNvPr id="921" name="Google Shape;921;p17"/>
          <p:cNvSpPr txBox="1"/>
          <p:nvPr/>
        </p:nvSpPr>
        <p:spPr>
          <a:xfrm>
            <a:off x="536800" y="4223413"/>
            <a:ext cx="1844100" cy="3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mobile app </a:t>
            </a:r>
            <a:endParaRPr b="1" i="0" sz="1200" u="none" cap="none" strike="noStrike">
              <a:solidFill>
                <a:schemeClr val="dk1"/>
              </a:solidFill>
              <a:latin typeface="Anuphan"/>
              <a:ea typeface="Anuphan"/>
              <a:cs typeface="Anuphan"/>
              <a:sym typeface="Anuphan"/>
            </a:endParaRPr>
          </a:p>
        </p:txBody>
      </p:sp>
      <p:sp>
        <p:nvSpPr>
          <p:cNvPr id="922" name="Google Shape;922;p17"/>
          <p:cNvSpPr txBox="1"/>
          <p:nvPr/>
        </p:nvSpPr>
        <p:spPr>
          <a:xfrm>
            <a:off x="536800" y="3568088"/>
            <a:ext cx="1844100" cy="3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communication variety ie. DMs, public… </a:t>
            </a:r>
            <a:endParaRPr b="1" i="0" sz="1200" u="none" cap="none" strike="noStrike">
              <a:solidFill>
                <a:schemeClr val="dk1"/>
              </a:solidFill>
              <a:latin typeface="Anuphan"/>
              <a:ea typeface="Anuphan"/>
              <a:cs typeface="Anuphan"/>
              <a:sym typeface="Anuphan"/>
            </a:endParaRPr>
          </a:p>
        </p:txBody>
      </p:sp>
      <p:sp>
        <p:nvSpPr>
          <p:cNvPr id="923" name="Google Shape;923;p17"/>
          <p:cNvSpPr txBox="1"/>
          <p:nvPr/>
        </p:nvSpPr>
        <p:spPr>
          <a:xfrm>
            <a:off x="536800" y="3042100"/>
            <a:ext cx="1844100" cy="3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education focus</a:t>
            </a:r>
            <a:endParaRPr b="1" i="0" sz="1200" u="none" cap="none" strike="noStrike">
              <a:solidFill>
                <a:schemeClr val="dk1"/>
              </a:solidFill>
              <a:latin typeface="Anuphan"/>
              <a:ea typeface="Anuphan"/>
              <a:cs typeface="Anuphan"/>
              <a:sym typeface="Anuph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cxnSp>
        <p:nvCxnSpPr>
          <p:cNvPr id="928" name="Google Shape;928;p18"/>
          <p:cNvCxnSpPr/>
          <p:nvPr/>
        </p:nvCxnSpPr>
        <p:spPr>
          <a:xfrm>
            <a:off x="697800" y="549650"/>
            <a:ext cx="7748400" cy="0"/>
          </a:xfrm>
          <a:prstGeom prst="straightConnector1">
            <a:avLst/>
          </a:prstGeom>
          <a:noFill/>
          <a:ln cap="flat" cmpd="sng" w="9525">
            <a:solidFill>
              <a:schemeClr val="dk1"/>
            </a:solidFill>
            <a:prstDash val="solid"/>
            <a:round/>
            <a:headEnd len="sm" w="sm" type="none"/>
            <a:tailEnd len="sm" w="sm" type="none"/>
          </a:ln>
        </p:spPr>
      </p:cxnSp>
      <p:sp>
        <p:nvSpPr>
          <p:cNvPr id="929" name="Google Shape;929;p18"/>
          <p:cNvSpPr/>
          <p:nvPr/>
        </p:nvSpPr>
        <p:spPr>
          <a:xfrm rot="1919437">
            <a:off x="4140405" y="-1463963"/>
            <a:ext cx="8080415" cy="7088407"/>
          </a:xfrm>
          <a:custGeom>
            <a:rect b="b" l="l" r="r" t="t"/>
            <a:pathLst>
              <a:path extrusionOk="0" h="3445229" w="3927382">
                <a:moveTo>
                  <a:pt x="1183857" y="21916"/>
                </a:moveTo>
                <a:cubicBezTo>
                  <a:pt x="736279" y="82509"/>
                  <a:pt x="253826" y="295998"/>
                  <a:pt x="74605" y="693419"/>
                </a:cubicBezTo>
                <a:cubicBezTo>
                  <a:pt x="-60786" y="993555"/>
                  <a:pt x="7684" y="1326277"/>
                  <a:pt x="109817" y="1622912"/>
                </a:cubicBezTo>
                <a:cubicBezTo>
                  <a:pt x="265877" y="2075877"/>
                  <a:pt x="500303" y="2507432"/>
                  <a:pt x="849115" y="2843587"/>
                </a:cubicBezTo>
                <a:cubicBezTo>
                  <a:pt x="1197928" y="3179742"/>
                  <a:pt x="1670013" y="3415314"/>
                  <a:pt x="2184177" y="3442782"/>
                </a:cubicBezTo>
                <a:cubicBezTo>
                  <a:pt x="2698340" y="3470251"/>
                  <a:pt x="3250878" y="3272180"/>
                  <a:pt x="3592151" y="2884454"/>
                </a:cubicBezTo>
                <a:cubicBezTo>
                  <a:pt x="4526222" y="1823340"/>
                  <a:pt x="3313558" y="437313"/>
                  <a:pt x="2275470" y="115498"/>
                </a:cubicBezTo>
                <a:cubicBezTo>
                  <a:pt x="1922685" y="5583"/>
                  <a:pt x="1550241" y="-26349"/>
                  <a:pt x="1183857" y="219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0" name="Google Shape;930;p18"/>
          <p:cNvSpPr/>
          <p:nvPr/>
        </p:nvSpPr>
        <p:spPr>
          <a:xfrm>
            <a:off x="928005" y="11329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1" name="Google Shape;931;p18"/>
          <p:cNvSpPr/>
          <p:nvPr/>
        </p:nvSpPr>
        <p:spPr>
          <a:xfrm flipH="1">
            <a:off x="4403337" y="4781073"/>
            <a:ext cx="100559" cy="101820"/>
          </a:xfrm>
          <a:custGeom>
            <a:rect b="b" l="l" r="r" t="t"/>
            <a:pathLst>
              <a:path extrusionOk="0" h="139480" w="137752">
                <a:moveTo>
                  <a:pt x="45859" y="139550"/>
                </a:moveTo>
                <a:cubicBezTo>
                  <a:pt x="32933" y="139503"/>
                  <a:pt x="21825" y="130576"/>
                  <a:pt x="18929" y="118006"/>
                </a:cubicBezTo>
                <a:lnTo>
                  <a:pt x="-191" y="33782"/>
                </a:lnTo>
                <a:cubicBezTo>
                  <a:pt x="-3625" y="18964"/>
                  <a:pt x="5666" y="4179"/>
                  <a:pt x="20478" y="773"/>
                </a:cubicBezTo>
                <a:cubicBezTo>
                  <a:pt x="25258" y="-325"/>
                  <a:pt x="30240" y="-136"/>
                  <a:pt x="34885" y="1332"/>
                </a:cubicBezTo>
                <a:lnTo>
                  <a:pt x="117426" y="26915"/>
                </a:lnTo>
                <a:cubicBezTo>
                  <a:pt x="131969" y="31406"/>
                  <a:pt x="140115" y="46823"/>
                  <a:pt x="135604" y="61352"/>
                </a:cubicBezTo>
                <a:cubicBezTo>
                  <a:pt x="134190" y="65977"/>
                  <a:pt x="131564" y="70151"/>
                  <a:pt x="127997" y="73437"/>
                </a:cubicBezTo>
                <a:lnTo>
                  <a:pt x="64576" y="132145"/>
                </a:lnTo>
                <a:cubicBezTo>
                  <a:pt x="59527" y="136898"/>
                  <a:pt x="52794" y="139544"/>
                  <a:pt x="45859" y="139550"/>
                </a:cubicBezTo>
                <a:close/>
                <a:moveTo>
                  <a:pt x="26537" y="10151"/>
                </a:moveTo>
                <a:cubicBezTo>
                  <a:pt x="16843" y="10212"/>
                  <a:pt x="9100" y="18102"/>
                  <a:pt x="9167" y="27770"/>
                </a:cubicBezTo>
                <a:cubicBezTo>
                  <a:pt x="9167" y="29022"/>
                  <a:pt x="9302" y="30268"/>
                  <a:pt x="9571" y="31493"/>
                </a:cubicBezTo>
                <a:lnTo>
                  <a:pt x="28692" y="115785"/>
                </a:lnTo>
                <a:cubicBezTo>
                  <a:pt x="30846" y="125210"/>
                  <a:pt x="40204" y="131108"/>
                  <a:pt x="49630" y="128953"/>
                </a:cubicBezTo>
                <a:cubicBezTo>
                  <a:pt x="52659" y="128273"/>
                  <a:pt x="55420" y="126819"/>
                  <a:pt x="57641" y="124739"/>
                </a:cubicBezTo>
                <a:lnTo>
                  <a:pt x="121062" y="66031"/>
                </a:lnTo>
                <a:cubicBezTo>
                  <a:pt x="128131" y="59501"/>
                  <a:pt x="128602" y="48466"/>
                  <a:pt x="122072" y="41390"/>
                </a:cubicBezTo>
                <a:cubicBezTo>
                  <a:pt x="119917" y="39121"/>
                  <a:pt x="117291" y="37445"/>
                  <a:pt x="114329" y="36543"/>
                </a:cubicBezTo>
                <a:lnTo>
                  <a:pt x="31789" y="10959"/>
                </a:lnTo>
                <a:cubicBezTo>
                  <a:pt x="30105" y="10427"/>
                  <a:pt x="28287" y="10158"/>
                  <a:pt x="26537" y="101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32" name="Google Shape;932;p18"/>
          <p:cNvGrpSpPr/>
          <p:nvPr/>
        </p:nvGrpSpPr>
        <p:grpSpPr>
          <a:xfrm>
            <a:off x="4729635" y="350108"/>
            <a:ext cx="4193261" cy="3652121"/>
            <a:chOff x="4729635" y="350108"/>
            <a:chExt cx="4193261" cy="3652121"/>
          </a:xfrm>
        </p:grpSpPr>
        <p:sp>
          <p:nvSpPr>
            <p:cNvPr id="933" name="Google Shape;933;p18"/>
            <p:cNvSpPr/>
            <p:nvPr/>
          </p:nvSpPr>
          <p:spPr>
            <a:xfrm flipH="1">
              <a:off x="5268012" y="2256398"/>
              <a:ext cx="100559" cy="101820"/>
            </a:xfrm>
            <a:custGeom>
              <a:rect b="b" l="l" r="r" t="t"/>
              <a:pathLst>
                <a:path extrusionOk="0" h="139480" w="137752">
                  <a:moveTo>
                    <a:pt x="45859" y="139550"/>
                  </a:moveTo>
                  <a:cubicBezTo>
                    <a:pt x="32933" y="139503"/>
                    <a:pt x="21825" y="130576"/>
                    <a:pt x="18929" y="118006"/>
                  </a:cubicBezTo>
                  <a:lnTo>
                    <a:pt x="-191" y="33782"/>
                  </a:lnTo>
                  <a:cubicBezTo>
                    <a:pt x="-3625" y="18964"/>
                    <a:pt x="5666" y="4179"/>
                    <a:pt x="20478" y="773"/>
                  </a:cubicBezTo>
                  <a:cubicBezTo>
                    <a:pt x="25258" y="-325"/>
                    <a:pt x="30240" y="-136"/>
                    <a:pt x="34885" y="1332"/>
                  </a:cubicBezTo>
                  <a:lnTo>
                    <a:pt x="117426" y="26915"/>
                  </a:lnTo>
                  <a:cubicBezTo>
                    <a:pt x="131969" y="31406"/>
                    <a:pt x="140115" y="46823"/>
                    <a:pt x="135604" y="61352"/>
                  </a:cubicBezTo>
                  <a:cubicBezTo>
                    <a:pt x="134190" y="65977"/>
                    <a:pt x="131564" y="70151"/>
                    <a:pt x="127997" y="73437"/>
                  </a:cubicBezTo>
                  <a:lnTo>
                    <a:pt x="64576" y="132145"/>
                  </a:lnTo>
                  <a:cubicBezTo>
                    <a:pt x="59527" y="136898"/>
                    <a:pt x="52794" y="139544"/>
                    <a:pt x="45859" y="139550"/>
                  </a:cubicBezTo>
                  <a:close/>
                  <a:moveTo>
                    <a:pt x="26537" y="10151"/>
                  </a:moveTo>
                  <a:cubicBezTo>
                    <a:pt x="16843" y="10212"/>
                    <a:pt x="9100" y="18102"/>
                    <a:pt x="9167" y="27770"/>
                  </a:cubicBezTo>
                  <a:cubicBezTo>
                    <a:pt x="9167" y="29022"/>
                    <a:pt x="9302" y="30268"/>
                    <a:pt x="9571" y="31493"/>
                  </a:cubicBezTo>
                  <a:lnTo>
                    <a:pt x="28692" y="115785"/>
                  </a:lnTo>
                  <a:cubicBezTo>
                    <a:pt x="30846" y="125210"/>
                    <a:pt x="40204" y="131108"/>
                    <a:pt x="49630" y="128953"/>
                  </a:cubicBezTo>
                  <a:cubicBezTo>
                    <a:pt x="52659" y="128273"/>
                    <a:pt x="55420" y="126819"/>
                    <a:pt x="57641" y="124739"/>
                  </a:cubicBezTo>
                  <a:lnTo>
                    <a:pt x="121062" y="66031"/>
                  </a:lnTo>
                  <a:cubicBezTo>
                    <a:pt x="128131" y="59501"/>
                    <a:pt x="128602" y="48466"/>
                    <a:pt x="122072" y="41390"/>
                  </a:cubicBezTo>
                  <a:cubicBezTo>
                    <a:pt x="119917" y="39121"/>
                    <a:pt x="117291" y="37445"/>
                    <a:pt x="114329" y="36543"/>
                  </a:cubicBezTo>
                  <a:lnTo>
                    <a:pt x="31789" y="10959"/>
                  </a:lnTo>
                  <a:cubicBezTo>
                    <a:pt x="30105" y="10427"/>
                    <a:pt x="28287" y="10158"/>
                    <a:pt x="26537" y="101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34" name="Google Shape;934;p18"/>
            <p:cNvGrpSpPr/>
            <p:nvPr/>
          </p:nvGrpSpPr>
          <p:grpSpPr>
            <a:xfrm>
              <a:off x="4729635" y="1132941"/>
              <a:ext cx="777408" cy="777422"/>
              <a:chOff x="3227517" y="1780923"/>
              <a:chExt cx="1456365" cy="1456391"/>
            </a:xfrm>
          </p:grpSpPr>
          <p:sp>
            <p:nvSpPr>
              <p:cNvPr id="935" name="Google Shape;935;p18"/>
              <p:cNvSpPr/>
              <p:nvPr/>
            </p:nvSpPr>
            <p:spPr>
              <a:xfrm>
                <a:off x="3227517" y="1780923"/>
                <a:ext cx="1456365" cy="1456391"/>
              </a:xfrm>
              <a:custGeom>
                <a:rect b="b" l="l" r="r" t="t"/>
                <a:pathLst>
                  <a:path extrusionOk="0" h="1456391" w="1456365">
                    <a:moveTo>
                      <a:pt x="931556" y="1426905"/>
                    </a:moveTo>
                    <a:cubicBezTo>
                      <a:pt x="1317604" y="1314577"/>
                      <a:pt x="1539498" y="910564"/>
                      <a:pt x="1427170" y="524507"/>
                    </a:cubicBezTo>
                    <a:cubicBezTo>
                      <a:pt x="1314842" y="138458"/>
                      <a:pt x="910829" y="-83436"/>
                      <a:pt x="524778" y="28892"/>
                    </a:cubicBezTo>
                    <a:cubicBezTo>
                      <a:pt x="138727" y="141220"/>
                      <a:pt x="-83168" y="545233"/>
                      <a:pt x="29160" y="931291"/>
                    </a:cubicBezTo>
                    <a:cubicBezTo>
                      <a:pt x="29190" y="931395"/>
                      <a:pt x="29222" y="931500"/>
                      <a:pt x="29252" y="931605"/>
                    </a:cubicBezTo>
                    <a:cubicBezTo>
                      <a:pt x="141676" y="1317520"/>
                      <a:pt x="545623" y="1539253"/>
                      <a:pt x="931556" y="1426905"/>
                    </a:cubicBezTo>
                    <a:close/>
                    <a:moveTo>
                      <a:pt x="564748" y="166748"/>
                    </a:moveTo>
                    <a:cubicBezTo>
                      <a:pt x="874663" y="76517"/>
                      <a:pt x="1199046" y="254597"/>
                      <a:pt x="1289286" y="564521"/>
                    </a:cubicBezTo>
                    <a:cubicBezTo>
                      <a:pt x="1379516" y="874436"/>
                      <a:pt x="1201427" y="1198819"/>
                      <a:pt x="891512" y="1289050"/>
                    </a:cubicBezTo>
                    <a:cubicBezTo>
                      <a:pt x="581598" y="1379290"/>
                      <a:pt x="257212" y="1201201"/>
                      <a:pt x="166978" y="891286"/>
                    </a:cubicBezTo>
                    <a:cubicBezTo>
                      <a:pt x="166916" y="891076"/>
                      <a:pt x="166854" y="890857"/>
                      <a:pt x="166793" y="890648"/>
                    </a:cubicBezTo>
                    <a:cubicBezTo>
                      <a:pt x="77039" y="580885"/>
                      <a:pt x="255116" y="256949"/>
                      <a:pt x="564748" y="16674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6" name="Google Shape;936;p18"/>
              <p:cNvSpPr/>
              <p:nvPr/>
            </p:nvSpPr>
            <p:spPr>
              <a:xfrm>
                <a:off x="3271728" y="1825942"/>
                <a:ext cx="1365126" cy="1365123"/>
              </a:xfrm>
              <a:custGeom>
                <a:rect b="b" l="l" r="r" t="t"/>
                <a:pathLst>
                  <a:path extrusionOk="0" h="1365123" w="1365126">
                    <a:moveTo>
                      <a:pt x="682748" y="1364837"/>
                    </a:moveTo>
                    <a:cubicBezTo>
                      <a:pt x="305779" y="1364952"/>
                      <a:pt x="95" y="1059446"/>
                      <a:pt x="-18" y="682476"/>
                    </a:cubicBezTo>
                    <a:cubicBezTo>
                      <a:pt x="-130" y="305514"/>
                      <a:pt x="305372" y="-172"/>
                      <a:pt x="682338" y="-286"/>
                    </a:cubicBezTo>
                    <a:cubicBezTo>
                      <a:pt x="1059309" y="-400"/>
                      <a:pt x="1364995" y="305105"/>
                      <a:pt x="1365109" y="682076"/>
                    </a:cubicBezTo>
                    <a:cubicBezTo>
                      <a:pt x="1365195" y="985332"/>
                      <a:pt x="1165179" y="1252290"/>
                      <a:pt x="874105" y="1337405"/>
                    </a:cubicBezTo>
                    <a:cubicBezTo>
                      <a:pt x="811964" y="1355655"/>
                      <a:pt x="747518" y="1364895"/>
                      <a:pt x="682748" y="1364837"/>
                    </a:cubicBezTo>
                    <a:close/>
                    <a:moveTo>
                      <a:pt x="683414" y="15526"/>
                    </a:moveTo>
                    <a:cubicBezTo>
                      <a:pt x="314863" y="15716"/>
                      <a:pt x="16246" y="314639"/>
                      <a:pt x="16435" y="683190"/>
                    </a:cubicBezTo>
                    <a:cubicBezTo>
                      <a:pt x="16623" y="1051741"/>
                      <a:pt x="315545" y="1350359"/>
                      <a:pt x="684100" y="1350169"/>
                    </a:cubicBezTo>
                    <a:cubicBezTo>
                      <a:pt x="1052651" y="1349978"/>
                      <a:pt x="1351269" y="1051055"/>
                      <a:pt x="1351079" y="682504"/>
                    </a:cubicBezTo>
                    <a:cubicBezTo>
                      <a:pt x="1351041" y="619573"/>
                      <a:pt x="1342116" y="556965"/>
                      <a:pt x="1324542" y="496538"/>
                    </a:cubicBezTo>
                    <a:cubicBezTo>
                      <a:pt x="1241979" y="211188"/>
                      <a:pt x="980461" y="14992"/>
                      <a:pt x="683414" y="15526"/>
                    </a:cubicBezTo>
                    <a:close/>
                    <a:moveTo>
                      <a:pt x="1043554" y="578263"/>
                    </a:moveTo>
                    <a:cubicBezTo>
                      <a:pt x="1042450" y="574472"/>
                      <a:pt x="1038487" y="572300"/>
                      <a:pt x="1034696" y="573405"/>
                    </a:cubicBezTo>
                    <a:lnTo>
                      <a:pt x="739421" y="659130"/>
                    </a:lnTo>
                    <a:cubicBezTo>
                      <a:pt x="726553" y="627354"/>
                      <a:pt x="693120" y="609009"/>
                      <a:pt x="659411" y="615220"/>
                    </a:cubicBezTo>
                    <a:lnTo>
                      <a:pt x="563495" y="283940"/>
                    </a:lnTo>
                    <a:cubicBezTo>
                      <a:pt x="562306" y="280225"/>
                      <a:pt x="558411" y="278082"/>
                      <a:pt x="554636" y="279082"/>
                    </a:cubicBezTo>
                    <a:cubicBezTo>
                      <a:pt x="550849" y="280187"/>
                      <a:pt x="548674" y="284150"/>
                      <a:pt x="549779" y="287941"/>
                    </a:cubicBezTo>
                    <a:lnTo>
                      <a:pt x="646076" y="619030"/>
                    </a:lnTo>
                    <a:cubicBezTo>
                      <a:pt x="609200" y="633917"/>
                      <a:pt x="591378" y="675884"/>
                      <a:pt x="606269" y="712765"/>
                    </a:cubicBezTo>
                    <a:cubicBezTo>
                      <a:pt x="617261" y="739988"/>
                      <a:pt x="643677" y="757809"/>
                      <a:pt x="673032" y="757809"/>
                    </a:cubicBezTo>
                    <a:cubicBezTo>
                      <a:pt x="679804" y="757837"/>
                      <a:pt x="686538" y="756875"/>
                      <a:pt x="693035" y="754951"/>
                    </a:cubicBezTo>
                    <a:cubicBezTo>
                      <a:pt x="728563" y="744607"/>
                      <a:pt x="750470" y="709031"/>
                      <a:pt x="743708" y="672655"/>
                    </a:cubicBezTo>
                    <a:lnTo>
                      <a:pt x="1038983" y="586930"/>
                    </a:lnTo>
                    <a:cubicBezTo>
                      <a:pt x="1042564" y="585711"/>
                      <a:pt x="1044564" y="581911"/>
                      <a:pt x="1043554" y="578263"/>
                    </a:cubicBezTo>
                    <a:close/>
                    <a:moveTo>
                      <a:pt x="723515" y="714280"/>
                    </a:moveTo>
                    <a:cubicBezTo>
                      <a:pt x="716190" y="727738"/>
                      <a:pt x="703769" y="737692"/>
                      <a:pt x="689034" y="741902"/>
                    </a:cubicBezTo>
                    <a:cubicBezTo>
                      <a:pt x="658783" y="751961"/>
                      <a:pt x="626107" y="735587"/>
                      <a:pt x="616052" y="705336"/>
                    </a:cubicBezTo>
                    <a:cubicBezTo>
                      <a:pt x="605995" y="675084"/>
                      <a:pt x="622367" y="642413"/>
                      <a:pt x="652617" y="632355"/>
                    </a:cubicBezTo>
                    <a:cubicBezTo>
                      <a:pt x="654009" y="631888"/>
                      <a:pt x="655417" y="631479"/>
                      <a:pt x="656840" y="631126"/>
                    </a:cubicBezTo>
                    <a:cubicBezTo>
                      <a:pt x="687377" y="622163"/>
                      <a:pt x="719400" y="639651"/>
                      <a:pt x="728363" y="670188"/>
                    </a:cubicBezTo>
                    <a:cubicBezTo>
                      <a:pt x="732697" y="684943"/>
                      <a:pt x="730954" y="700821"/>
                      <a:pt x="723515" y="7142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37" name="Google Shape;937;p18"/>
            <p:cNvSpPr/>
            <p:nvPr/>
          </p:nvSpPr>
          <p:spPr>
            <a:xfrm flipH="1" rot="9479958">
              <a:off x="5714876" y="590979"/>
              <a:ext cx="496069" cy="1275547"/>
            </a:xfrm>
            <a:custGeom>
              <a:rect b="b" l="l" r="r" t="t"/>
              <a:pathLst>
                <a:path extrusionOk="0" h="2389213" w="929181">
                  <a:moveTo>
                    <a:pt x="926853" y="815159"/>
                  </a:moveTo>
                  <a:cubicBezTo>
                    <a:pt x="959047" y="406156"/>
                    <a:pt x="649580" y="110976"/>
                    <a:pt x="328587" y="-86"/>
                  </a:cubicBezTo>
                  <a:cubicBezTo>
                    <a:pt x="324749" y="-1010"/>
                    <a:pt x="320891" y="1353"/>
                    <a:pt x="319977" y="5191"/>
                  </a:cubicBezTo>
                  <a:cubicBezTo>
                    <a:pt x="319177" y="8506"/>
                    <a:pt x="320825" y="11916"/>
                    <a:pt x="323920" y="13345"/>
                  </a:cubicBezTo>
                  <a:cubicBezTo>
                    <a:pt x="639674" y="122692"/>
                    <a:pt x="944188" y="412633"/>
                    <a:pt x="912565" y="814111"/>
                  </a:cubicBezTo>
                  <a:cubicBezTo>
                    <a:pt x="899897" y="975465"/>
                    <a:pt x="822268" y="1144057"/>
                    <a:pt x="692157" y="1242260"/>
                  </a:cubicBezTo>
                  <a:cubicBezTo>
                    <a:pt x="637674" y="1166727"/>
                    <a:pt x="564807" y="1115101"/>
                    <a:pt x="481845" y="1095480"/>
                  </a:cubicBezTo>
                  <a:cubicBezTo>
                    <a:pt x="407835" y="1077954"/>
                    <a:pt x="341732" y="1091289"/>
                    <a:pt x="300870" y="1131961"/>
                  </a:cubicBezTo>
                  <a:cubicBezTo>
                    <a:pt x="268675" y="1162498"/>
                    <a:pt x="256921" y="1208837"/>
                    <a:pt x="270676" y="1251023"/>
                  </a:cubicBezTo>
                  <a:cubicBezTo>
                    <a:pt x="294298" y="1314555"/>
                    <a:pt x="374879" y="1342177"/>
                    <a:pt x="444221" y="1341606"/>
                  </a:cubicBezTo>
                  <a:cubicBezTo>
                    <a:pt x="532089" y="1341034"/>
                    <a:pt x="617642" y="1313355"/>
                    <a:pt x="689204" y="1262358"/>
                  </a:cubicBezTo>
                  <a:cubicBezTo>
                    <a:pt x="710769" y="1294695"/>
                    <a:pt x="728476" y="1329443"/>
                    <a:pt x="741973" y="1365895"/>
                  </a:cubicBezTo>
                  <a:cubicBezTo>
                    <a:pt x="800170" y="1521343"/>
                    <a:pt x="735305" y="1713462"/>
                    <a:pt x="655199" y="1841478"/>
                  </a:cubicBezTo>
                  <a:cubicBezTo>
                    <a:pt x="586220" y="1948939"/>
                    <a:pt x="494008" y="2039560"/>
                    <a:pt x="385357" y="2106654"/>
                  </a:cubicBezTo>
                  <a:cubicBezTo>
                    <a:pt x="276581" y="2174948"/>
                    <a:pt x="148851" y="2207714"/>
                    <a:pt x="25026" y="2239433"/>
                  </a:cubicBezTo>
                  <a:lnTo>
                    <a:pt x="18358" y="2241147"/>
                  </a:lnTo>
                  <a:lnTo>
                    <a:pt x="169425" y="1903009"/>
                  </a:lnTo>
                  <a:cubicBezTo>
                    <a:pt x="170949" y="1899371"/>
                    <a:pt x="169244" y="1895180"/>
                    <a:pt x="165605" y="1893656"/>
                  </a:cubicBezTo>
                  <a:cubicBezTo>
                    <a:pt x="162081" y="1892170"/>
                    <a:pt x="158004" y="1893732"/>
                    <a:pt x="156376" y="1897199"/>
                  </a:cubicBezTo>
                  <a:lnTo>
                    <a:pt x="546" y="2245909"/>
                  </a:lnTo>
                  <a:cubicBezTo>
                    <a:pt x="-206" y="2247710"/>
                    <a:pt x="-206" y="2249729"/>
                    <a:pt x="546" y="2251529"/>
                  </a:cubicBezTo>
                  <a:cubicBezTo>
                    <a:pt x="1299" y="2253349"/>
                    <a:pt x="2785" y="2254768"/>
                    <a:pt x="4642" y="2255434"/>
                  </a:cubicBezTo>
                  <a:lnTo>
                    <a:pt x="355543" y="2388784"/>
                  </a:lnTo>
                  <a:cubicBezTo>
                    <a:pt x="356362" y="2388975"/>
                    <a:pt x="357201" y="2388975"/>
                    <a:pt x="358020" y="2388784"/>
                  </a:cubicBezTo>
                  <a:cubicBezTo>
                    <a:pt x="360991" y="2388841"/>
                    <a:pt x="363668" y="2387003"/>
                    <a:pt x="364687" y="2384213"/>
                  </a:cubicBezTo>
                  <a:cubicBezTo>
                    <a:pt x="366249" y="2380583"/>
                    <a:pt x="364573" y="2376383"/>
                    <a:pt x="360944" y="2374831"/>
                  </a:cubicBezTo>
                  <a:cubicBezTo>
                    <a:pt x="360830" y="2374783"/>
                    <a:pt x="360715" y="2374735"/>
                    <a:pt x="360591" y="2374688"/>
                  </a:cubicBezTo>
                  <a:lnTo>
                    <a:pt x="34836" y="2250863"/>
                  </a:lnTo>
                  <a:cubicBezTo>
                    <a:pt x="157900" y="2219335"/>
                    <a:pt x="284677" y="2186283"/>
                    <a:pt x="393453" y="2117513"/>
                  </a:cubicBezTo>
                  <a:cubicBezTo>
                    <a:pt x="503428" y="2049647"/>
                    <a:pt x="596859" y="1958073"/>
                    <a:pt x="666916" y="1849479"/>
                  </a:cubicBezTo>
                  <a:cubicBezTo>
                    <a:pt x="748830" y="1718606"/>
                    <a:pt x="815029" y="1521628"/>
                    <a:pt x="754927" y="1361418"/>
                  </a:cubicBezTo>
                  <a:cubicBezTo>
                    <a:pt x="741001" y="1323737"/>
                    <a:pt x="722684" y="1287837"/>
                    <a:pt x="700348" y="1254452"/>
                  </a:cubicBezTo>
                  <a:cubicBezTo>
                    <a:pt x="834651" y="1153201"/>
                    <a:pt x="913803" y="980513"/>
                    <a:pt x="926853" y="815159"/>
                  </a:cubicBezTo>
                  <a:close/>
                  <a:moveTo>
                    <a:pt x="444126" y="1327318"/>
                  </a:moveTo>
                  <a:cubicBezTo>
                    <a:pt x="379927" y="1327985"/>
                    <a:pt x="305346" y="1303125"/>
                    <a:pt x="284201" y="1246070"/>
                  </a:cubicBezTo>
                  <a:cubicBezTo>
                    <a:pt x="271723" y="1212733"/>
                    <a:pt x="282772" y="1169870"/>
                    <a:pt x="311062" y="1142152"/>
                  </a:cubicBezTo>
                  <a:cubicBezTo>
                    <a:pt x="342875" y="1110720"/>
                    <a:pt x="384690" y="1102338"/>
                    <a:pt x="420218" y="1102338"/>
                  </a:cubicBezTo>
                  <a:cubicBezTo>
                    <a:pt x="440011" y="1102433"/>
                    <a:pt x="459728" y="1104805"/>
                    <a:pt x="478987" y="1109386"/>
                  </a:cubicBezTo>
                  <a:cubicBezTo>
                    <a:pt x="558616" y="1128436"/>
                    <a:pt x="628530" y="1177871"/>
                    <a:pt x="681108" y="1250642"/>
                  </a:cubicBezTo>
                  <a:cubicBezTo>
                    <a:pt x="611880" y="1299972"/>
                    <a:pt x="529127" y="1326747"/>
                    <a:pt x="444126" y="13273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38" name="Google Shape;938;p18"/>
            <p:cNvGrpSpPr/>
            <p:nvPr/>
          </p:nvGrpSpPr>
          <p:grpSpPr>
            <a:xfrm flipH="1">
              <a:off x="7544813" y="350108"/>
              <a:ext cx="1271585" cy="1042133"/>
              <a:chOff x="3147231" y="1221519"/>
              <a:chExt cx="1728166" cy="1416327"/>
            </a:xfrm>
          </p:grpSpPr>
          <p:sp>
            <p:nvSpPr>
              <p:cNvPr id="939" name="Google Shape;939;p18"/>
              <p:cNvSpPr/>
              <p:nvPr/>
            </p:nvSpPr>
            <p:spPr>
              <a:xfrm>
                <a:off x="3174649" y="1281342"/>
                <a:ext cx="1700748" cy="1211835"/>
              </a:xfrm>
              <a:custGeom>
                <a:rect b="b" l="l" r="r" t="t"/>
                <a:pathLst>
                  <a:path extrusionOk="0" h="1211835" w="1700748">
                    <a:moveTo>
                      <a:pt x="0" y="319982"/>
                    </a:moveTo>
                    <a:lnTo>
                      <a:pt x="1190237" y="0"/>
                    </a:lnTo>
                    <a:lnTo>
                      <a:pt x="1700749" y="891854"/>
                    </a:lnTo>
                    <a:lnTo>
                      <a:pt x="510512" y="1211835"/>
                    </a:lnTo>
                    <a:lnTo>
                      <a:pt x="0" y="31998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0" name="Google Shape;940;p18"/>
              <p:cNvSpPr/>
              <p:nvPr/>
            </p:nvSpPr>
            <p:spPr>
              <a:xfrm>
                <a:off x="3147231" y="1601324"/>
                <a:ext cx="537931" cy="1036522"/>
              </a:xfrm>
              <a:custGeom>
                <a:rect b="b" l="l" r="r" t="t"/>
                <a:pathLst>
                  <a:path extrusionOk="0" h="1036522" w="537931">
                    <a:moveTo>
                      <a:pt x="0" y="1036522"/>
                    </a:moveTo>
                    <a:lnTo>
                      <a:pt x="27419" y="0"/>
                    </a:lnTo>
                    <a:lnTo>
                      <a:pt x="537931" y="891854"/>
                    </a:lnTo>
                    <a:lnTo>
                      <a:pt x="0" y="103652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1" name="Google Shape;941;p18"/>
              <p:cNvSpPr/>
              <p:nvPr/>
            </p:nvSpPr>
            <p:spPr>
              <a:xfrm>
                <a:off x="3174217" y="2371793"/>
                <a:ext cx="466345" cy="233657"/>
              </a:xfrm>
              <a:custGeom>
                <a:rect b="b" l="l" r="r" t="t"/>
                <a:pathLst>
                  <a:path extrusionOk="0" h="233657" w="466345">
                    <a:moveTo>
                      <a:pt x="2985" y="233460"/>
                    </a:moveTo>
                    <a:cubicBezTo>
                      <a:pt x="2186" y="233488"/>
                      <a:pt x="1414" y="233208"/>
                      <a:pt x="811" y="232689"/>
                    </a:cubicBezTo>
                    <a:cubicBezTo>
                      <a:pt x="-697" y="231532"/>
                      <a:pt x="-977" y="229379"/>
                      <a:pt x="180" y="227871"/>
                    </a:cubicBezTo>
                    <a:cubicBezTo>
                      <a:pt x="201" y="227843"/>
                      <a:pt x="229" y="227808"/>
                      <a:pt x="250" y="227780"/>
                    </a:cubicBezTo>
                    <a:lnTo>
                      <a:pt x="180823" y="1135"/>
                    </a:lnTo>
                    <a:cubicBezTo>
                      <a:pt x="181784" y="-99"/>
                      <a:pt x="183453" y="-534"/>
                      <a:pt x="184890" y="83"/>
                    </a:cubicBezTo>
                    <a:lnTo>
                      <a:pt x="463498" y="103237"/>
                    </a:lnTo>
                    <a:cubicBezTo>
                      <a:pt x="465321" y="103896"/>
                      <a:pt x="466261" y="105902"/>
                      <a:pt x="465602" y="107725"/>
                    </a:cubicBezTo>
                    <a:cubicBezTo>
                      <a:pt x="464886" y="109528"/>
                      <a:pt x="462881" y="110453"/>
                      <a:pt x="461044" y="109829"/>
                    </a:cubicBezTo>
                    <a:lnTo>
                      <a:pt x="184890" y="7516"/>
                    </a:lnTo>
                    <a:lnTo>
                      <a:pt x="5860" y="231917"/>
                    </a:lnTo>
                    <a:cubicBezTo>
                      <a:pt x="5229" y="232892"/>
                      <a:pt x="4142" y="233474"/>
                      <a:pt x="2985" y="2334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2" name="Google Shape;942;p18"/>
              <p:cNvSpPr/>
              <p:nvPr/>
            </p:nvSpPr>
            <p:spPr>
              <a:xfrm>
                <a:off x="3260146" y="1221519"/>
                <a:ext cx="1089421" cy="415233"/>
              </a:xfrm>
              <a:custGeom>
                <a:rect b="b" l="l" r="r" t="t"/>
                <a:pathLst>
                  <a:path extrusionOk="0" h="415233" w="1089421">
                    <a:moveTo>
                      <a:pt x="159480" y="415023"/>
                    </a:moveTo>
                    <a:cubicBezTo>
                      <a:pt x="158056" y="415037"/>
                      <a:pt x="156773" y="414174"/>
                      <a:pt x="156254" y="412849"/>
                    </a:cubicBezTo>
                    <a:lnTo>
                      <a:pt x="105974" y="288587"/>
                    </a:lnTo>
                    <a:cubicBezTo>
                      <a:pt x="95652" y="262346"/>
                      <a:pt x="66017" y="249450"/>
                      <a:pt x="39776" y="259772"/>
                    </a:cubicBezTo>
                    <a:cubicBezTo>
                      <a:pt x="15456" y="269337"/>
                      <a:pt x="2287" y="295732"/>
                      <a:pt x="9272" y="320914"/>
                    </a:cubicBezTo>
                    <a:lnTo>
                      <a:pt x="15092" y="342513"/>
                    </a:lnTo>
                    <a:cubicBezTo>
                      <a:pt x="15576" y="344385"/>
                      <a:pt x="14453" y="346300"/>
                      <a:pt x="12581" y="346791"/>
                    </a:cubicBezTo>
                    <a:cubicBezTo>
                      <a:pt x="12575" y="346791"/>
                      <a:pt x="12575" y="346791"/>
                      <a:pt x="12567" y="346791"/>
                    </a:cubicBezTo>
                    <a:cubicBezTo>
                      <a:pt x="10744" y="347317"/>
                      <a:pt x="8837" y="346258"/>
                      <a:pt x="8318" y="344435"/>
                    </a:cubicBezTo>
                    <a:cubicBezTo>
                      <a:pt x="8311" y="344399"/>
                      <a:pt x="8297" y="344371"/>
                      <a:pt x="8290" y="344336"/>
                    </a:cubicBezTo>
                    <a:lnTo>
                      <a:pt x="2469" y="322738"/>
                    </a:lnTo>
                    <a:cubicBezTo>
                      <a:pt x="-7699" y="292219"/>
                      <a:pt x="8802" y="259239"/>
                      <a:pt x="39320" y="249071"/>
                    </a:cubicBezTo>
                    <a:cubicBezTo>
                      <a:pt x="69839" y="238903"/>
                      <a:pt x="102818" y="255403"/>
                      <a:pt x="112987" y="285922"/>
                    </a:cubicBezTo>
                    <a:lnTo>
                      <a:pt x="163056" y="410184"/>
                    </a:lnTo>
                    <a:cubicBezTo>
                      <a:pt x="163807" y="411923"/>
                      <a:pt x="163007" y="413950"/>
                      <a:pt x="161261" y="414700"/>
                    </a:cubicBezTo>
                    <a:cubicBezTo>
                      <a:pt x="161233" y="414714"/>
                      <a:pt x="161198" y="414728"/>
                      <a:pt x="161163" y="414742"/>
                    </a:cubicBezTo>
                    <a:cubicBezTo>
                      <a:pt x="160637" y="414988"/>
                      <a:pt x="160055" y="415079"/>
                      <a:pt x="159480" y="415023"/>
                    </a:cubicBezTo>
                    <a:close/>
                    <a:moveTo>
                      <a:pt x="315298" y="372948"/>
                    </a:moveTo>
                    <a:cubicBezTo>
                      <a:pt x="317065" y="372253"/>
                      <a:pt x="317928" y="370255"/>
                      <a:pt x="317234" y="368487"/>
                    </a:cubicBezTo>
                    <a:cubicBezTo>
                      <a:pt x="317220" y="368459"/>
                      <a:pt x="317206" y="368424"/>
                      <a:pt x="317192" y="368389"/>
                    </a:cubicBezTo>
                    <a:lnTo>
                      <a:pt x="267262" y="244408"/>
                    </a:lnTo>
                    <a:cubicBezTo>
                      <a:pt x="255117" y="214689"/>
                      <a:pt x="221183" y="200432"/>
                      <a:pt x="191457" y="212578"/>
                    </a:cubicBezTo>
                    <a:cubicBezTo>
                      <a:pt x="164431" y="223616"/>
                      <a:pt x="149788" y="252991"/>
                      <a:pt x="157236" y="281224"/>
                    </a:cubicBezTo>
                    <a:lnTo>
                      <a:pt x="163056" y="302822"/>
                    </a:lnTo>
                    <a:cubicBezTo>
                      <a:pt x="163561" y="304758"/>
                      <a:pt x="165539" y="305922"/>
                      <a:pt x="167474" y="305417"/>
                    </a:cubicBezTo>
                    <a:cubicBezTo>
                      <a:pt x="169410" y="304912"/>
                      <a:pt x="170573" y="302934"/>
                      <a:pt x="170069" y="300999"/>
                    </a:cubicBezTo>
                    <a:lnTo>
                      <a:pt x="164248" y="279400"/>
                    </a:lnTo>
                    <a:cubicBezTo>
                      <a:pt x="156583" y="252269"/>
                      <a:pt x="172362" y="224057"/>
                      <a:pt x="199493" y="216393"/>
                    </a:cubicBezTo>
                    <a:cubicBezTo>
                      <a:pt x="224808" y="209233"/>
                      <a:pt x="251414" y="222487"/>
                      <a:pt x="260951" y="247002"/>
                    </a:cubicBezTo>
                    <a:lnTo>
                      <a:pt x="311091" y="371335"/>
                    </a:lnTo>
                    <a:cubicBezTo>
                      <a:pt x="311609" y="372660"/>
                      <a:pt x="312893" y="373522"/>
                      <a:pt x="314317" y="373508"/>
                    </a:cubicBezTo>
                    <a:cubicBezTo>
                      <a:pt x="314660" y="373473"/>
                      <a:pt x="314990" y="373375"/>
                      <a:pt x="315298" y="373228"/>
                    </a:cubicBezTo>
                    <a:close/>
                    <a:moveTo>
                      <a:pt x="469574" y="331433"/>
                    </a:moveTo>
                    <a:cubicBezTo>
                      <a:pt x="471348" y="330690"/>
                      <a:pt x="472218" y="328677"/>
                      <a:pt x="471537" y="326875"/>
                    </a:cubicBezTo>
                    <a:lnTo>
                      <a:pt x="421538" y="202894"/>
                    </a:lnTo>
                    <a:cubicBezTo>
                      <a:pt x="409392" y="173175"/>
                      <a:pt x="375459" y="158918"/>
                      <a:pt x="345733" y="171064"/>
                    </a:cubicBezTo>
                    <a:cubicBezTo>
                      <a:pt x="318706" y="182101"/>
                      <a:pt x="304064" y="211477"/>
                      <a:pt x="311511" y="239709"/>
                    </a:cubicBezTo>
                    <a:lnTo>
                      <a:pt x="317332" y="261238"/>
                    </a:lnTo>
                    <a:cubicBezTo>
                      <a:pt x="317809" y="263117"/>
                      <a:pt x="319723" y="264246"/>
                      <a:pt x="321595" y="263762"/>
                    </a:cubicBezTo>
                    <a:cubicBezTo>
                      <a:pt x="321603" y="263762"/>
                      <a:pt x="321603" y="263762"/>
                      <a:pt x="321610" y="263762"/>
                    </a:cubicBezTo>
                    <a:cubicBezTo>
                      <a:pt x="323503" y="263251"/>
                      <a:pt x="324625" y="261308"/>
                      <a:pt x="324134" y="259415"/>
                    </a:cubicBezTo>
                    <a:lnTo>
                      <a:pt x="318314" y="237886"/>
                    </a:lnTo>
                    <a:cubicBezTo>
                      <a:pt x="310649" y="210755"/>
                      <a:pt x="326427" y="182543"/>
                      <a:pt x="353559" y="174878"/>
                    </a:cubicBezTo>
                    <a:cubicBezTo>
                      <a:pt x="378874" y="167719"/>
                      <a:pt x="405480" y="180972"/>
                      <a:pt x="415016" y="205488"/>
                    </a:cubicBezTo>
                    <a:lnTo>
                      <a:pt x="465226" y="329891"/>
                    </a:lnTo>
                    <a:cubicBezTo>
                      <a:pt x="465724" y="331237"/>
                      <a:pt x="467014" y="332135"/>
                      <a:pt x="468452" y="332135"/>
                    </a:cubicBezTo>
                    <a:cubicBezTo>
                      <a:pt x="468915" y="332064"/>
                      <a:pt x="469364" y="331924"/>
                      <a:pt x="469784" y="331714"/>
                    </a:cubicBezTo>
                    <a:close/>
                    <a:moveTo>
                      <a:pt x="623849" y="289919"/>
                    </a:moveTo>
                    <a:cubicBezTo>
                      <a:pt x="625652" y="289204"/>
                      <a:pt x="626528" y="287170"/>
                      <a:pt x="625813" y="285368"/>
                    </a:cubicBezTo>
                    <a:cubicBezTo>
                      <a:pt x="625813" y="285368"/>
                      <a:pt x="625813" y="285361"/>
                      <a:pt x="625813" y="285361"/>
                    </a:cubicBezTo>
                    <a:lnTo>
                      <a:pt x="575814" y="161590"/>
                    </a:lnTo>
                    <a:cubicBezTo>
                      <a:pt x="563759" y="131871"/>
                      <a:pt x="529903" y="117551"/>
                      <a:pt x="500184" y="129606"/>
                    </a:cubicBezTo>
                    <a:cubicBezTo>
                      <a:pt x="488129" y="134493"/>
                      <a:pt x="478066" y="143287"/>
                      <a:pt x="471608" y="154577"/>
                    </a:cubicBezTo>
                    <a:cubicBezTo>
                      <a:pt x="463838" y="167887"/>
                      <a:pt x="461769" y="183763"/>
                      <a:pt x="465857" y="198616"/>
                    </a:cubicBezTo>
                    <a:lnTo>
                      <a:pt x="471608" y="220214"/>
                    </a:lnTo>
                    <a:cubicBezTo>
                      <a:pt x="472112" y="222150"/>
                      <a:pt x="474090" y="223314"/>
                      <a:pt x="476026" y="222809"/>
                    </a:cubicBezTo>
                    <a:cubicBezTo>
                      <a:pt x="477961" y="222304"/>
                      <a:pt x="479125" y="220327"/>
                      <a:pt x="478620" y="218391"/>
                    </a:cubicBezTo>
                    <a:lnTo>
                      <a:pt x="472800" y="196793"/>
                    </a:lnTo>
                    <a:cubicBezTo>
                      <a:pt x="465268" y="169619"/>
                      <a:pt x="481187" y="141492"/>
                      <a:pt x="508360" y="133960"/>
                    </a:cubicBezTo>
                    <a:cubicBezTo>
                      <a:pt x="533542" y="126976"/>
                      <a:pt x="559938" y="140145"/>
                      <a:pt x="569502" y="164465"/>
                    </a:cubicBezTo>
                    <a:lnTo>
                      <a:pt x="619642" y="288727"/>
                    </a:lnTo>
                    <a:cubicBezTo>
                      <a:pt x="620182" y="290038"/>
                      <a:pt x="621451" y="290894"/>
                      <a:pt x="622868" y="290901"/>
                    </a:cubicBezTo>
                    <a:cubicBezTo>
                      <a:pt x="623373" y="290754"/>
                      <a:pt x="623849" y="290515"/>
                      <a:pt x="624270" y="290200"/>
                    </a:cubicBezTo>
                    <a:close/>
                    <a:moveTo>
                      <a:pt x="778125" y="248335"/>
                    </a:moveTo>
                    <a:cubicBezTo>
                      <a:pt x="779927" y="247620"/>
                      <a:pt x="780804" y="245586"/>
                      <a:pt x="780089" y="243784"/>
                    </a:cubicBezTo>
                    <a:cubicBezTo>
                      <a:pt x="780089" y="243784"/>
                      <a:pt x="780089" y="243777"/>
                      <a:pt x="780089" y="243777"/>
                    </a:cubicBezTo>
                    <a:lnTo>
                      <a:pt x="730580" y="119515"/>
                    </a:lnTo>
                    <a:cubicBezTo>
                      <a:pt x="718442" y="89788"/>
                      <a:pt x="684508" y="75539"/>
                      <a:pt x="654782" y="87678"/>
                    </a:cubicBezTo>
                    <a:cubicBezTo>
                      <a:pt x="642818" y="92566"/>
                      <a:pt x="632819" y="101296"/>
                      <a:pt x="626374" y="112502"/>
                    </a:cubicBezTo>
                    <a:cubicBezTo>
                      <a:pt x="618611" y="125833"/>
                      <a:pt x="616536" y="141730"/>
                      <a:pt x="620624" y="156611"/>
                    </a:cubicBezTo>
                    <a:lnTo>
                      <a:pt x="626374" y="178209"/>
                    </a:lnTo>
                    <a:cubicBezTo>
                      <a:pt x="626921" y="180068"/>
                      <a:pt x="628849" y="181162"/>
                      <a:pt x="630722" y="180664"/>
                    </a:cubicBezTo>
                    <a:cubicBezTo>
                      <a:pt x="632573" y="180152"/>
                      <a:pt x="633667" y="178245"/>
                      <a:pt x="633176" y="176386"/>
                    </a:cubicBezTo>
                    <a:lnTo>
                      <a:pt x="627356" y="154788"/>
                    </a:lnTo>
                    <a:cubicBezTo>
                      <a:pt x="619824" y="127614"/>
                      <a:pt x="635743" y="99487"/>
                      <a:pt x="662917" y="91955"/>
                    </a:cubicBezTo>
                    <a:cubicBezTo>
                      <a:pt x="688099" y="84971"/>
                      <a:pt x="714494" y="98140"/>
                      <a:pt x="724059" y="122460"/>
                    </a:cubicBezTo>
                    <a:lnTo>
                      <a:pt x="774198" y="246722"/>
                    </a:lnTo>
                    <a:cubicBezTo>
                      <a:pt x="774752" y="248019"/>
                      <a:pt x="776015" y="248868"/>
                      <a:pt x="777424" y="248896"/>
                    </a:cubicBezTo>
                    <a:cubicBezTo>
                      <a:pt x="777887" y="248910"/>
                      <a:pt x="778343" y="248812"/>
                      <a:pt x="778756" y="248615"/>
                    </a:cubicBezTo>
                    <a:close/>
                    <a:moveTo>
                      <a:pt x="932401" y="206821"/>
                    </a:moveTo>
                    <a:cubicBezTo>
                      <a:pt x="934203" y="206105"/>
                      <a:pt x="935080" y="204072"/>
                      <a:pt x="934364" y="202269"/>
                    </a:cubicBezTo>
                    <a:cubicBezTo>
                      <a:pt x="934364" y="202269"/>
                      <a:pt x="934364" y="202262"/>
                      <a:pt x="934364" y="202262"/>
                    </a:cubicBezTo>
                    <a:lnTo>
                      <a:pt x="884225" y="78000"/>
                    </a:lnTo>
                    <a:cubicBezTo>
                      <a:pt x="872409" y="48190"/>
                      <a:pt x="838657" y="33604"/>
                      <a:pt x="808847" y="45420"/>
                    </a:cubicBezTo>
                    <a:cubicBezTo>
                      <a:pt x="781302" y="56339"/>
                      <a:pt x="766400" y="86247"/>
                      <a:pt x="774268" y="114816"/>
                    </a:cubicBezTo>
                    <a:lnTo>
                      <a:pt x="780089" y="136415"/>
                    </a:lnTo>
                    <a:cubicBezTo>
                      <a:pt x="780594" y="138350"/>
                      <a:pt x="782571" y="139514"/>
                      <a:pt x="784507" y="139009"/>
                    </a:cubicBezTo>
                    <a:cubicBezTo>
                      <a:pt x="786442" y="138505"/>
                      <a:pt x="787606" y="136527"/>
                      <a:pt x="787101" y="134591"/>
                    </a:cubicBezTo>
                    <a:lnTo>
                      <a:pt x="781281" y="112993"/>
                    </a:lnTo>
                    <a:cubicBezTo>
                      <a:pt x="773967" y="85721"/>
                      <a:pt x="790145" y="57685"/>
                      <a:pt x="817416" y="50378"/>
                    </a:cubicBezTo>
                    <a:cubicBezTo>
                      <a:pt x="842360" y="43688"/>
                      <a:pt x="868376" y="56654"/>
                      <a:pt x="878054" y="80595"/>
                    </a:cubicBezTo>
                    <a:lnTo>
                      <a:pt x="928123" y="204857"/>
                    </a:lnTo>
                    <a:cubicBezTo>
                      <a:pt x="928642" y="206196"/>
                      <a:pt x="929918" y="207080"/>
                      <a:pt x="931349" y="207101"/>
                    </a:cubicBezTo>
                    <a:cubicBezTo>
                      <a:pt x="932022" y="207368"/>
                      <a:pt x="932780" y="207368"/>
                      <a:pt x="933453" y="207101"/>
                    </a:cubicBezTo>
                    <a:close/>
                    <a:moveTo>
                      <a:pt x="1086676" y="165306"/>
                    </a:moveTo>
                    <a:cubicBezTo>
                      <a:pt x="1088479" y="164591"/>
                      <a:pt x="1089355" y="162558"/>
                      <a:pt x="1088640" y="160755"/>
                    </a:cubicBezTo>
                    <a:cubicBezTo>
                      <a:pt x="1088640" y="160755"/>
                      <a:pt x="1088640" y="160748"/>
                      <a:pt x="1088640" y="160748"/>
                    </a:cubicBezTo>
                    <a:lnTo>
                      <a:pt x="1038500" y="36486"/>
                    </a:lnTo>
                    <a:cubicBezTo>
                      <a:pt x="1026684" y="6676"/>
                      <a:pt x="992933" y="-7910"/>
                      <a:pt x="963123" y="3906"/>
                    </a:cubicBezTo>
                    <a:cubicBezTo>
                      <a:pt x="935577" y="14825"/>
                      <a:pt x="920676" y="44733"/>
                      <a:pt x="928544" y="73302"/>
                    </a:cubicBezTo>
                    <a:lnTo>
                      <a:pt x="934364" y="94831"/>
                    </a:lnTo>
                    <a:cubicBezTo>
                      <a:pt x="934841" y="96710"/>
                      <a:pt x="936756" y="97839"/>
                      <a:pt x="938628" y="97355"/>
                    </a:cubicBezTo>
                    <a:cubicBezTo>
                      <a:pt x="938635" y="97355"/>
                      <a:pt x="938635" y="97355"/>
                      <a:pt x="938642" y="97355"/>
                    </a:cubicBezTo>
                    <a:cubicBezTo>
                      <a:pt x="940500" y="96808"/>
                      <a:pt x="941594" y="94880"/>
                      <a:pt x="941097" y="93007"/>
                    </a:cubicBezTo>
                    <a:lnTo>
                      <a:pt x="935346" y="71479"/>
                    </a:lnTo>
                    <a:cubicBezTo>
                      <a:pt x="927682" y="44347"/>
                      <a:pt x="943460" y="16136"/>
                      <a:pt x="970591" y="8471"/>
                    </a:cubicBezTo>
                    <a:cubicBezTo>
                      <a:pt x="995906" y="1311"/>
                      <a:pt x="1022512" y="14565"/>
                      <a:pt x="1032049" y="39081"/>
                    </a:cubicBezTo>
                    <a:lnTo>
                      <a:pt x="1082119" y="163343"/>
                    </a:lnTo>
                    <a:cubicBezTo>
                      <a:pt x="1082666" y="164675"/>
                      <a:pt x="1083977" y="165538"/>
                      <a:pt x="1085414" y="1655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3" name="Google Shape;943;p18"/>
              <p:cNvSpPr/>
              <p:nvPr/>
            </p:nvSpPr>
            <p:spPr>
              <a:xfrm>
                <a:off x="3441411" y="1637814"/>
                <a:ext cx="1332749" cy="834325"/>
              </a:xfrm>
              <a:custGeom>
                <a:rect b="b" l="l" r="r" t="t"/>
                <a:pathLst>
                  <a:path extrusionOk="0" h="834325" w="1332749">
                    <a:moveTo>
                      <a:pt x="1332124" y="344937"/>
                    </a:moveTo>
                    <a:cubicBezTo>
                      <a:pt x="1331619" y="343064"/>
                      <a:pt x="1329691" y="341963"/>
                      <a:pt x="1327825" y="342468"/>
                    </a:cubicBezTo>
                    <a:cubicBezTo>
                      <a:pt x="1327804" y="342475"/>
                      <a:pt x="1327790" y="342475"/>
                      <a:pt x="1327776" y="342482"/>
                    </a:cubicBezTo>
                    <a:lnTo>
                      <a:pt x="1129111" y="395847"/>
                    </a:lnTo>
                    <a:lnTo>
                      <a:pt x="1035283" y="229861"/>
                    </a:lnTo>
                    <a:lnTo>
                      <a:pt x="1224622" y="178880"/>
                    </a:lnTo>
                    <a:cubicBezTo>
                      <a:pt x="1226473" y="178368"/>
                      <a:pt x="1227567" y="176460"/>
                      <a:pt x="1227076" y="174602"/>
                    </a:cubicBezTo>
                    <a:cubicBezTo>
                      <a:pt x="1226655" y="172793"/>
                      <a:pt x="1224846" y="171664"/>
                      <a:pt x="1223037" y="172085"/>
                    </a:cubicBezTo>
                    <a:cubicBezTo>
                      <a:pt x="1222960" y="172099"/>
                      <a:pt x="1222875" y="172127"/>
                      <a:pt x="1222798" y="172148"/>
                    </a:cubicBezTo>
                    <a:lnTo>
                      <a:pt x="1031356" y="223550"/>
                    </a:lnTo>
                    <a:lnTo>
                      <a:pt x="937528" y="57563"/>
                    </a:lnTo>
                    <a:lnTo>
                      <a:pt x="1126867" y="6722"/>
                    </a:lnTo>
                    <a:cubicBezTo>
                      <a:pt x="1128746" y="6245"/>
                      <a:pt x="1129875" y="4331"/>
                      <a:pt x="1129391" y="2459"/>
                    </a:cubicBezTo>
                    <a:cubicBezTo>
                      <a:pt x="1129391" y="2451"/>
                      <a:pt x="1129391" y="2451"/>
                      <a:pt x="1129391" y="2445"/>
                    </a:cubicBezTo>
                    <a:cubicBezTo>
                      <a:pt x="1128879" y="551"/>
                      <a:pt x="1126937" y="-571"/>
                      <a:pt x="1125044" y="-80"/>
                    </a:cubicBezTo>
                    <a:lnTo>
                      <a:pt x="2548" y="301809"/>
                    </a:lnTo>
                    <a:cubicBezTo>
                      <a:pt x="612" y="302062"/>
                      <a:pt x="-755" y="303836"/>
                      <a:pt x="-503" y="305771"/>
                    </a:cubicBezTo>
                    <a:cubicBezTo>
                      <a:pt x="-250" y="307707"/>
                      <a:pt x="1524" y="309074"/>
                      <a:pt x="3459" y="308822"/>
                    </a:cubicBezTo>
                    <a:lnTo>
                      <a:pt x="4371" y="308822"/>
                    </a:lnTo>
                    <a:lnTo>
                      <a:pt x="46446" y="297602"/>
                    </a:lnTo>
                    <a:lnTo>
                      <a:pt x="136908" y="464500"/>
                    </a:lnTo>
                    <a:lnTo>
                      <a:pt x="100723" y="474248"/>
                    </a:lnTo>
                    <a:cubicBezTo>
                      <a:pt x="98914" y="474668"/>
                      <a:pt x="97785" y="476478"/>
                      <a:pt x="98206" y="478287"/>
                    </a:cubicBezTo>
                    <a:cubicBezTo>
                      <a:pt x="98220" y="478364"/>
                      <a:pt x="98248" y="478448"/>
                      <a:pt x="98269" y="478525"/>
                    </a:cubicBezTo>
                    <a:cubicBezTo>
                      <a:pt x="98683" y="480047"/>
                      <a:pt x="100057" y="481113"/>
                      <a:pt x="101635" y="481120"/>
                    </a:cubicBezTo>
                    <a:lnTo>
                      <a:pt x="102546" y="481120"/>
                    </a:lnTo>
                    <a:lnTo>
                      <a:pt x="140344" y="470952"/>
                    </a:lnTo>
                    <a:lnTo>
                      <a:pt x="230876" y="637850"/>
                    </a:lnTo>
                    <a:lnTo>
                      <a:pt x="205350" y="644863"/>
                    </a:lnTo>
                    <a:cubicBezTo>
                      <a:pt x="203415" y="645115"/>
                      <a:pt x="202047" y="646889"/>
                      <a:pt x="202300" y="648825"/>
                    </a:cubicBezTo>
                    <a:cubicBezTo>
                      <a:pt x="202552" y="650760"/>
                      <a:pt x="204327" y="652128"/>
                      <a:pt x="206262" y="651875"/>
                    </a:cubicBezTo>
                    <a:lnTo>
                      <a:pt x="207174" y="651875"/>
                    </a:lnTo>
                    <a:lnTo>
                      <a:pt x="234312" y="644863"/>
                    </a:lnTo>
                    <a:lnTo>
                      <a:pt x="335924" y="832308"/>
                    </a:lnTo>
                    <a:cubicBezTo>
                      <a:pt x="336555" y="833423"/>
                      <a:pt x="337726" y="834117"/>
                      <a:pt x="339009" y="834131"/>
                    </a:cubicBezTo>
                    <a:cubicBezTo>
                      <a:pt x="339598" y="834124"/>
                      <a:pt x="340173" y="833983"/>
                      <a:pt x="340692" y="833710"/>
                    </a:cubicBezTo>
                    <a:cubicBezTo>
                      <a:pt x="342368" y="832756"/>
                      <a:pt x="342985" y="830652"/>
                      <a:pt x="342095" y="828941"/>
                    </a:cubicBezTo>
                    <a:lnTo>
                      <a:pt x="240974" y="641917"/>
                    </a:lnTo>
                    <a:lnTo>
                      <a:pt x="449877" y="585817"/>
                    </a:lnTo>
                    <a:lnTo>
                      <a:pt x="555065" y="772210"/>
                    </a:lnTo>
                    <a:cubicBezTo>
                      <a:pt x="555696" y="773325"/>
                      <a:pt x="556867" y="774019"/>
                      <a:pt x="558151" y="774033"/>
                    </a:cubicBezTo>
                    <a:cubicBezTo>
                      <a:pt x="558768" y="774040"/>
                      <a:pt x="559378" y="773865"/>
                      <a:pt x="559904" y="773542"/>
                    </a:cubicBezTo>
                    <a:cubicBezTo>
                      <a:pt x="561559" y="772617"/>
                      <a:pt x="562148" y="770520"/>
                      <a:pt x="561222" y="768865"/>
                    </a:cubicBezTo>
                    <a:cubicBezTo>
                      <a:pt x="561201" y="768837"/>
                      <a:pt x="561187" y="768802"/>
                      <a:pt x="561166" y="768774"/>
                    </a:cubicBezTo>
                    <a:lnTo>
                      <a:pt x="456679" y="583924"/>
                    </a:lnTo>
                    <a:lnTo>
                      <a:pt x="675050" y="525159"/>
                    </a:lnTo>
                    <a:lnTo>
                      <a:pt x="780237" y="711622"/>
                    </a:lnTo>
                    <a:cubicBezTo>
                      <a:pt x="780862" y="712702"/>
                      <a:pt x="782005" y="713368"/>
                      <a:pt x="783253" y="713375"/>
                    </a:cubicBezTo>
                    <a:cubicBezTo>
                      <a:pt x="783863" y="713368"/>
                      <a:pt x="784459" y="713228"/>
                      <a:pt x="785006" y="712954"/>
                    </a:cubicBezTo>
                    <a:cubicBezTo>
                      <a:pt x="786654" y="711980"/>
                      <a:pt x="787243" y="709876"/>
                      <a:pt x="786338" y="708186"/>
                    </a:cubicBezTo>
                    <a:lnTo>
                      <a:pt x="682062" y="523265"/>
                    </a:lnTo>
                    <a:lnTo>
                      <a:pt x="900362" y="464640"/>
                    </a:lnTo>
                    <a:lnTo>
                      <a:pt x="1005550" y="651034"/>
                    </a:lnTo>
                    <a:cubicBezTo>
                      <a:pt x="1006146" y="652149"/>
                      <a:pt x="1007303" y="652850"/>
                      <a:pt x="1008565" y="652857"/>
                    </a:cubicBezTo>
                    <a:cubicBezTo>
                      <a:pt x="1009183" y="652871"/>
                      <a:pt x="1009793" y="652696"/>
                      <a:pt x="1010319" y="652366"/>
                    </a:cubicBezTo>
                    <a:cubicBezTo>
                      <a:pt x="1012002" y="651412"/>
                      <a:pt x="1012598" y="649280"/>
                      <a:pt x="1011651" y="647598"/>
                    </a:cubicBezTo>
                    <a:lnTo>
                      <a:pt x="907164" y="462747"/>
                    </a:lnTo>
                    <a:lnTo>
                      <a:pt x="1125394" y="404052"/>
                    </a:lnTo>
                    <a:lnTo>
                      <a:pt x="1230582" y="590515"/>
                    </a:lnTo>
                    <a:cubicBezTo>
                      <a:pt x="1231206" y="591595"/>
                      <a:pt x="1232349" y="592261"/>
                      <a:pt x="1233598" y="592269"/>
                    </a:cubicBezTo>
                    <a:cubicBezTo>
                      <a:pt x="1234208" y="592269"/>
                      <a:pt x="1234811" y="592128"/>
                      <a:pt x="1235351" y="591848"/>
                    </a:cubicBezTo>
                    <a:cubicBezTo>
                      <a:pt x="1236999" y="590873"/>
                      <a:pt x="1237588" y="588769"/>
                      <a:pt x="1236683" y="587079"/>
                    </a:cubicBezTo>
                    <a:lnTo>
                      <a:pt x="1132196" y="402159"/>
                    </a:lnTo>
                    <a:lnTo>
                      <a:pt x="1329108" y="349214"/>
                    </a:lnTo>
                    <a:cubicBezTo>
                      <a:pt x="1331030" y="348997"/>
                      <a:pt x="1332411" y="347258"/>
                      <a:pt x="1332194" y="345329"/>
                    </a:cubicBezTo>
                    <a:cubicBezTo>
                      <a:pt x="1332180" y="345196"/>
                      <a:pt x="1332152" y="345070"/>
                      <a:pt x="1332124" y="344937"/>
                    </a:cubicBezTo>
                    <a:close/>
                    <a:moveTo>
                      <a:pt x="1024694" y="225724"/>
                    </a:moveTo>
                    <a:lnTo>
                      <a:pt x="806464" y="284418"/>
                    </a:lnTo>
                    <a:lnTo>
                      <a:pt x="712637" y="118432"/>
                    </a:lnTo>
                    <a:lnTo>
                      <a:pt x="930867" y="59737"/>
                    </a:lnTo>
                    <a:close/>
                    <a:moveTo>
                      <a:pt x="480382" y="180843"/>
                    </a:moveTo>
                    <a:lnTo>
                      <a:pt x="574209" y="346830"/>
                    </a:lnTo>
                    <a:lnTo>
                      <a:pt x="355979" y="405525"/>
                    </a:lnTo>
                    <a:lnTo>
                      <a:pt x="262152" y="239538"/>
                    </a:lnTo>
                    <a:close/>
                    <a:moveTo>
                      <a:pt x="487394" y="178950"/>
                    </a:moveTo>
                    <a:lnTo>
                      <a:pt x="705624" y="120325"/>
                    </a:lnTo>
                    <a:lnTo>
                      <a:pt x="799452" y="286312"/>
                    </a:lnTo>
                    <a:lnTo>
                      <a:pt x="581222" y="344937"/>
                    </a:lnTo>
                    <a:close/>
                    <a:moveTo>
                      <a:pt x="53108" y="295709"/>
                    </a:moveTo>
                    <a:lnTo>
                      <a:pt x="255139" y="241432"/>
                    </a:lnTo>
                    <a:lnTo>
                      <a:pt x="348967" y="407418"/>
                    </a:lnTo>
                    <a:lnTo>
                      <a:pt x="143570" y="462607"/>
                    </a:lnTo>
                    <a:close/>
                    <a:moveTo>
                      <a:pt x="237538" y="635816"/>
                    </a:moveTo>
                    <a:lnTo>
                      <a:pt x="147006" y="468708"/>
                    </a:lnTo>
                    <a:lnTo>
                      <a:pt x="352473" y="413449"/>
                    </a:lnTo>
                    <a:lnTo>
                      <a:pt x="446371" y="579786"/>
                    </a:lnTo>
                    <a:close/>
                    <a:moveTo>
                      <a:pt x="453313" y="577823"/>
                    </a:moveTo>
                    <a:lnTo>
                      <a:pt x="359486" y="411485"/>
                    </a:lnTo>
                    <a:lnTo>
                      <a:pt x="577786" y="352791"/>
                    </a:lnTo>
                    <a:lnTo>
                      <a:pt x="671613" y="518777"/>
                    </a:lnTo>
                    <a:close/>
                    <a:moveTo>
                      <a:pt x="678626" y="516673"/>
                    </a:moveTo>
                    <a:lnTo>
                      <a:pt x="584798" y="350687"/>
                    </a:lnTo>
                    <a:lnTo>
                      <a:pt x="803028" y="292272"/>
                    </a:lnTo>
                    <a:lnTo>
                      <a:pt x="896856" y="458259"/>
                    </a:lnTo>
                    <a:close/>
                    <a:moveTo>
                      <a:pt x="903868" y="456155"/>
                    </a:moveTo>
                    <a:lnTo>
                      <a:pt x="810041" y="290169"/>
                    </a:lnTo>
                    <a:lnTo>
                      <a:pt x="1028271" y="231474"/>
                    </a:lnTo>
                    <a:lnTo>
                      <a:pt x="1122098" y="3974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44" name="Google Shape;944;p18"/>
            <p:cNvGrpSpPr/>
            <p:nvPr/>
          </p:nvGrpSpPr>
          <p:grpSpPr>
            <a:xfrm>
              <a:off x="8231796" y="2256398"/>
              <a:ext cx="691100" cy="400077"/>
              <a:chOff x="6189043" y="1146806"/>
              <a:chExt cx="946324" cy="547826"/>
            </a:xfrm>
          </p:grpSpPr>
          <p:sp>
            <p:nvSpPr>
              <p:cNvPr id="945" name="Google Shape;945;p18"/>
              <p:cNvSpPr/>
              <p:nvPr/>
            </p:nvSpPr>
            <p:spPr>
              <a:xfrm>
                <a:off x="6189043" y="1146806"/>
                <a:ext cx="946324" cy="547826"/>
              </a:xfrm>
              <a:custGeom>
                <a:rect b="b" l="l" r="r" t="t"/>
                <a:pathLst>
                  <a:path extrusionOk="0" h="547826" w="946324">
                    <a:moveTo>
                      <a:pt x="0" y="0"/>
                    </a:moveTo>
                    <a:lnTo>
                      <a:pt x="946324" y="0"/>
                    </a:lnTo>
                    <a:lnTo>
                      <a:pt x="946324" y="547826"/>
                    </a:lnTo>
                    <a:lnTo>
                      <a:pt x="0" y="54782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6" name="Google Shape;946;p18"/>
              <p:cNvSpPr/>
              <p:nvPr/>
            </p:nvSpPr>
            <p:spPr>
              <a:xfrm>
                <a:off x="6363617" y="1291084"/>
                <a:ext cx="597042" cy="259269"/>
              </a:xfrm>
              <a:custGeom>
                <a:rect b="b" l="l" r="r" t="t"/>
                <a:pathLst>
                  <a:path extrusionOk="0" h="259269" w="597042">
                    <a:moveTo>
                      <a:pt x="591087" y="10169"/>
                    </a:moveTo>
                    <a:lnTo>
                      <a:pt x="4145" y="10169"/>
                    </a:lnTo>
                    <a:cubicBezTo>
                      <a:pt x="1385" y="10169"/>
                      <a:pt x="-905" y="7908"/>
                      <a:pt x="-905" y="5119"/>
                    </a:cubicBezTo>
                    <a:cubicBezTo>
                      <a:pt x="-905" y="2331"/>
                      <a:pt x="1385" y="70"/>
                      <a:pt x="4145" y="70"/>
                    </a:cubicBezTo>
                    <a:lnTo>
                      <a:pt x="591087" y="70"/>
                    </a:lnTo>
                    <a:cubicBezTo>
                      <a:pt x="593848" y="70"/>
                      <a:pt x="596136" y="2331"/>
                      <a:pt x="596136" y="5119"/>
                    </a:cubicBezTo>
                    <a:cubicBezTo>
                      <a:pt x="596136" y="7908"/>
                      <a:pt x="593848" y="10169"/>
                      <a:pt x="591087" y="10169"/>
                    </a:cubicBezTo>
                    <a:close/>
                    <a:moveTo>
                      <a:pt x="596136" y="67395"/>
                    </a:moveTo>
                    <a:cubicBezTo>
                      <a:pt x="596136" y="64607"/>
                      <a:pt x="593848" y="62346"/>
                      <a:pt x="591087" y="62346"/>
                    </a:cubicBezTo>
                    <a:lnTo>
                      <a:pt x="4145" y="62346"/>
                    </a:lnTo>
                    <a:cubicBezTo>
                      <a:pt x="1385" y="62346"/>
                      <a:pt x="-905" y="64607"/>
                      <a:pt x="-905" y="67395"/>
                    </a:cubicBezTo>
                    <a:cubicBezTo>
                      <a:pt x="-905" y="70184"/>
                      <a:pt x="1385" y="72445"/>
                      <a:pt x="4145" y="72445"/>
                    </a:cubicBezTo>
                    <a:lnTo>
                      <a:pt x="591087" y="72445"/>
                    </a:lnTo>
                    <a:cubicBezTo>
                      <a:pt x="593848" y="72445"/>
                      <a:pt x="596136" y="70184"/>
                      <a:pt x="596136" y="67395"/>
                    </a:cubicBezTo>
                    <a:close/>
                    <a:moveTo>
                      <a:pt x="596136" y="129671"/>
                    </a:moveTo>
                    <a:cubicBezTo>
                      <a:pt x="596136" y="126884"/>
                      <a:pt x="593848" y="124622"/>
                      <a:pt x="591087" y="124622"/>
                    </a:cubicBezTo>
                    <a:lnTo>
                      <a:pt x="4145" y="124622"/>
                    </a:lnTo>
                    <a:cubicBezTo>
                      <a:pt x="1385" y="124622"/>
                      <a:pt x="-905" y="126884"/>
                      <a:pt x="-905" y="129671"/>
                    </a:cubicBezTo>
                    <a:cubicBezTo>
                      <a:pt x="-905" y="132458"/>
                      <a:pt x="1385" y="134720"/>
                      <a:pt x="4145" y="134720"/>
                    </a:cubicBezTo>
                    <a:lnTo>
                      <a:pt x="591087" y="134720"/>
                    </a:lnTo>
                    <a:cubicBezTo>
                      <a:pt x="593848" y="134761"/>
                      <a:pt x="596069" y="132559"/>
                      <a:pt x="596136" y="129806"/>
                    </a:cubicBezTo>
                    <a:cubicBezTo>
                      <a:pt x="596136" y="129759"/>
                      <a:pt x="596136" y="129718"/>
                      <a:pt x="596136" y="129671"/>
                    </a:cubicBezTo>
                    <a:close/>
                    <a:moveTo>
                      <a:pt x="596136" y="192014"/>
                    </a:moveTo>
                    <a:cubicBezTo>
                      <a:pt x="596204" y="189261"/>
                      <a:pt x="593982" y="187005"/>
                      <a:pt x="591222" y="186965"/>
                    </a:cubicBezTo>
                    <a:cubicBezTo>
                      <a:pt x="591154" y="186965"/>
                      <a:pt x="591154" y="186965"/>
                      <a:pt x="591087" y="186965"/>
                    </a:cubicBezTo>
                    <a:lnTo>
                      <a:pt x="4145" y="186965"/>
                    </a:lnTo>
                    <a:cubicBezTo>
                      <a:pt x="1385" y="186965"/>
                      <a:pt x="-905" y="189227"/>
                      <a:pt x="-905" y="192014"/>
                    </a:cubicBezTo>
                    <a:cubicBezTo>
                      <a:pt x="-905" y="194802"/>
                      <a:pt x="1385" y="197064"/>
                      <a:pt x="4145" y="197064"/>
                    </a:cubicBezTo>
                    <a:lnTo>
                      <a:pt x="591087" y="197064"/>
                    </a:lnTo>
                    <a:cubicBezTo>
                      <a:pt x="593848" y="197064"/>
                      <a:pt x="596136" y="194802"/>
                      <a:pt x="596136" y="192014"/>
                    </a:cubicBezTo>
                    <a:close/>
                    <a:moveTo>
                      <a:pt x="251902" y="254290"/>
                    </a:moveTo>
                    <a:cubicBezTo>
                      <a:pt x="251835" y="251516"/>
                      <a:pt x="249613" y="249274"/>
                      <a:pt x="246853" y="249241"/>
                    </a:cubicBezTo>
                    <a:lnTo>
                      <a:pt x="4482" y="249241"/>
                    </a:lnTo>
                    <a:cubicBezTo>
                      <a:pt x="1721" y="249241"/>
                      <a:pt x="-568" y="251503"/>
                      <a:pt x="-568" y="254290"/>
                    </a:cubicBezTo>
                    <a:cubicBezTo>
                      <a:pt x="-568" y="257077"/>
                      <a:pt x="1721" y="259340"/>
                      <a:pt x="4482" y="259340"/>
                    </a:cubicBezTo>
                    <a:lnTo>
                      <a:pt x="246853" y="259340"/>
                    </a:lnTo>
                    <a:cubicBezTo>
                      <a:pt x="249613" y="259340"/>
                      <a:pt x="251902" y="257077"/>
                      <a:pt x="251902" y="2542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47" name="Google Shape;947;p18"/>
            <p:cNvGrpSpPr/>
            <p:nvPr/>
          </p:nvGrpSpPr>
          <p:grpSpPr>
            <a:xfrm>
              <a:off x="5569956" y="1240445"/>
              <a:ext cx="2819908" cy="2761784"/>
              <a:chOff x="5569956" y="1240445"/>
              <a:chExt cx="2819908" cy="2761784"/>
            </a:xfrm>
          </p:grpSpPr>
          <p:grpSp>
            <p:nvGrpSpPr>
              <p:cNvPr id="948" name="Google Shape;948;p18"/>
              <p:cNvGrpSpPr/>
              <p:nvPr/>
            </p:nvGrpSpPr>
            <p:grpSpPr>
              <a:xfrm>
                <a:off x="5569956" y="1240445"/>
                <a:ext cx="2819908" cy="2761784"/>
                <a:chOff x="3157586" y="1099917"/>
                <a:chExt cx="5282705" cy="5173818"/>
              </a:xfrm>
            </p:grpSpPr>
            <p:sp>
              <p:nvSpPr>
                <p:cNvPr id="949" name="Google Shape;949;p18"/>
                <p:cNvSpPr/>
                <p:nvPr/>
              </p:nvSpPr>
              <p:spPr>
                <a:xfrm>
                  <a:off x="3157586" y="2188764"/>
                  <a:ext cx="5282705" cy="4084971"/>
                </a:xfrm>
                <a:custGeom>
                  <a:rect b="b" l="l" r="r" t="t"/>
                  <a:pathLst>
                    <a:path extrusionOk="0" h="4084971" w="5282705">
                      <a:moveTo>
                        <a:pt x="4900069" y="4084686"/>
                      </a:moveTo>
                      <a:lnTo>
                        <a:pt x="751074" y="4084686"/>
                      </a:lnTo>
                      <a:cubicBezTo>
                        <a:pt x="561662" y="4084639"/>
                        <a:pt x="400804" y="3945983"/>
                        <a:pt x="372836" y="3758646"/>
                      </a:cubicBezTo>
                      <a:lnTo>
                        <a:pt x="4219" y="1292623"/>
                      </a:lnTo>
                      <a:cubicBezTo>
                        <a:pt x="-26120" y="1089312"/>
                        <a:pt x="109606" y="898364"/>
                        <a:pt x="311590" y="860188"/>
                      </a:cubicBezTo>
                      <a:lnTo>
                        <a:pt x="4829107" y="6462"/>
                      </a:lnTo>
                      <a:cubicBezTo>
                        <a:pt x="5036629" y="-32838"/>
                        <a:pt x="5236711" y="103541"/>
                        <a:pt x="5276011" y="311062"/>
                      </a:cubicBezTo>
                      <a:cubicBezTo>
                        <a:pt x="5280459" y="334551"/>
                        <a:pt x="5282698" y="358411"/>
                        <a:pt x="5282688" y="382318"/>
                      </a:cubicBezTo>
                      <a:lnTo>
                        <a:pt x="5282688" y="3702162"/>
                      </a:lnTo>
                      <a:cubicBezTo>
                        <a:pt x="5282688" y="3913427"/>
                        <a:pt x="5111429" y="4084686"/>
                        <a:pt x="4900164" y="4084686"/>
                      </a:cubicBezTo>
                      <a:cubicBezTo>
                        <a:pt x="4900136" y="4084686"/>
                        <a:pt x="4900097" y="4084686"/>
                        <a:pt x="4900069" y="40846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0" name="Google Shape;950;p18"/>
                <p:cNvSpPr/>
                <p:nvPr/>
              </p:nvSpPr>
              <p:spPr>
                <a:xfrm>
                  <a:off x="4306061" y="2688526"/>
                  <a:ext cx="3748095" cy="3585209"/>
                </a:xfrm>
                <a:custGeom>
                  <a:rect b="b" l="l" r="r" t="t"/>
                  <a:pathLst>
                    <a:path extrusionOk="0" h="3585209" w="3748095">
                      <a:moveTo>
                        <a:pt x="3243912" y="3351276"/>
                      </a:moveTo>
                      <a:lnTo>
                        <a:pt x="3071604" y="3335178"/>
                      </a:lnTo>
                      <a:lnTo>
                        <a:pt x="2775472" y="3307366"/>
                      </a:lnTo>
                      <a:lnTo>
                        <a:pt x="2789664" y="3584924"/>
                      </a:lnTo>
                      <a:lnTo>
                        <a:pt x="568911" y="3584924"/>
                      </a:lnTo>
                      <a:lnTo>
                        <a:pt x="517190" y="3015710"/>
                      </a:lnTo>
                      <a:lnTo>
                        <a:pt x="-18" y="1877092"/>
                      </a:lnTo>
                      <a:lnTo>
                        <a:pt x="197245" y="831437"/>
                      </a:lnTo>
                      <a:cubicBezTo>
                        <a:pt x="223782" y="690572"/>
                        <a:pt x="317450" y="571548"/>
                        <a:pt x="448133" y="512636"/>
                      </a:cubicBezTo>
                      <a:lnTo>
                        <a:pt x="1391680" y="86677"/>
                      </a:lnTo>
                      <a:lnTo>
                        <a:pt x="1794111" y="-286"/>
                      </a:lnTo>
                      <a:lnTo>
                        <a:pt x="2103102" y="60388"/>
                      </a:lnTo>
                      <a:lnTo>
                        <a:pt x="3152853" y="435388"/>
                      </a:lnTo>
                      <a:cubicBezTo>
                        <a:pt x="3305472" y="489938"/>
                        <a:pt x="3415667" y="624078"/>
                        <a:pt x="3439555" y="784384"/>
                      </a:cubicBezTo>
                      <a:lnTo>
                        <a:pt x="3732830" y="2756821"/>
                      </a:lnTo>
                      <a:lnTo>
                        <a:pt x="3743022" y="2824829"/>
                      </a:lnTo>
                      <a:cubicBezTo>
                        <a:pt x="3780388" y="3076575"/>
                        <a:pt x="3606605" y="3310947"/>
                        <a:pt x="3354859" y="3348323"/>
                      </a:cubicBezTo>
                      <a:cubicBezTo>
                        <a:pt x="3318130" y="3353772"/>
                        <a:pt x="3280878" y="3354762"/>
                        <a:pt x="3243912" y="335127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1" name="Google Shape;951;p18"/>
                <p:cNvSpPr/>
                <p:nvPr/>
              </p:nvSpPr>
              <p:spPr>
                <a:xfrm>
                  <a:off x="5346000" y="4224527"/>
                  <a:ext cx="503967" cy="655986"/>
                </a:xfrm>
                <a:custGeom>
                  <a:rect b="b" l="l" r="r" t="t"/>
                  <a:pathLst>
                    <a:path extrusionOk="0" h="655986" w="503967">
                      <a:moveTo>
                        <a:pt x="0" y="601123"/>
                      </a:moveTo>
                      <a:lnTo>
                        <a:pt x="406813" y="0"/>
                      </a:lnTo>
                      <a:lnTo>
                        <a:pt x="503968" y="56864"/>
                      </a:lnTo>
                      <a:lnTo>
                        <a:pt x="80200" y="655987"/>
                      </a:lnTo>
                      <a:lnTo>
                        <a:pt x="0" y="60112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2" name="Google Shape;952;p18"/>
                <p:cNvSpPr/>
                <p:nvPr/>
              </p:nvSpPr>
              <p:spPr>
                <a:xfrm>
                  <a:off x="5346000" y="4766023"/>
                  <a:ext cx="648366" cy="888682"/>
                </a:xfrm>
                <a:custGeom>
                  <a:rect b="b" l="l" r="r" t="t"/>
                  <a:pathLst>
                    <a:path extrusionOk="0" h="888682" w="648366">
                      <a:moveTo>
                        <a:pt x="648367" y="317945"/>
                      </a:moveTo>
                      <a:lnTo>
                        <a:pt x="572548" y="285845"/>
                      </a:lnTo>
                      <a:lnTo>
                        <a:pt x="396335" y="0"/>
                      </a:lnTo>
                      <a:lnTo>
                        <a:pt x="0" y="59627"/>
                      </a:lnTo>
                      <a:lnTo>
                        <a:pt x="41148" y="748570"/>
                      </a:lnTo>
                      <a:lnTo>
                        <a:pt x="566547" y="888682"/>
                      </a:lnTo>
                      <a:lnTo>
                        <a:pt x="648367" y="317945"/>
                      </a:lnTo>
                      <a:close/>
                    </a:path>
                  </a:pathLst>
                </a:custGeom>
                <a:solidFill>
                  <a:srgbClr val="F6B2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3" name="Google Shape;953;p18"/>
                <p:cNvSpPr/>
                <p:nvPr/>
              </p:nvSpPr>
              <p:spPr>
                <a:xfrm>
                  <a:off x="5387483" y="1398591"/>
                  <a:ext cx="274109" cy="497072"/>
                </a:xfrm>
                <a:custGeom>
                  <a:rect b="b" l="l" r="r" t="t"/>
                  <a:pathLst>
                    <a:path extrusionOk="0" h="497072" w="274109">
                      <a:moveTo>
                        <a:pt x="252155" y="3297"/>
                      </a:moveTo>
                      <a:cubicBezTo>
                        <a:pt x="189004" y="-2227"/>
                        <a:pt x="119853" y="-6228"/>
                        <a:pt x="67751" y="30062"/>
                      </a:cubicBezTo>
                      <a:cubicBezTo>
                        <a:pt x="24031" y="60542"/>
                        <a:pt x="1076" y="115311"/>
                        <a:pt x="28" y="168746"/>
                      </a:cubicBezTo>
                      <a:cubicBezTo>
                        <a:pt x="-1020" y="222182"/>
                        <a:pt x="15935" y="274283"/>
                        <a:pt x="38414" y="322480"/>
                      </a:cubicBezTo>
                      <a:cubicBezTo>
                        <a:pt x="68961" y="383106"/>
                        <a:pt x="103984" y="441371"/>
                        <a:pt x="143189" y="496787"/>
                      </a:cubicBezTo>
                      <a:cubicBezTo>
                        <a:pt x="177479" y="397537"/>
                        <a:pt x="209864" y="300096"/>
                        <a:pt x="244249" y="200846"/>
                      </a:cubicBezTo>
                      <a:cubicBezTo>
                        <a:pt x="256870" y="167356"/>
                        <a:pt x="266433" y="132799"/>
                        <a:pt x="272824" y="97595"/>
                      </a:cubicBezTo>
                      <a:cubicBezTo>
                        <a:pt x="278158" y="62257"/>
                        <a:pt x="265776" y="36730"/>
                        <a:pt x="252155" y="3297"/>
                      </a:cubicBezTo>
                      <a:close/>
                    </a:path>
                  </a:pathLst>
                </a:custGeom>
                <a:solidFill>
                  <a:srgbClr val="CB5A3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4" name="Google Shape;954;p18"/>
                <p:cNvSpPr/>
                <p:nvPr/>
              </p:nvSpPr>
              <p:spPr>
                <a:xfrm>
                  <a:off x="5484953" y="1282608"/>
                  <a:ext cx="924133" cy="1549157"/>
                </a:xfrm>
                <a:custGeom>
                  <a:rect b="b" l="l" r="r" t="t"/>
                  <a:pathLst>
                    <a:path extrusionOk="0" h="1549157" w="924133">
                      <a:moveTo>
                        <a:pt x="0" y="985198"/>
                      </a:moveTo>
                      <a:cubicBezTo>
                        <a:pt x="0" y="985198"/>
                        <a:pt x="2953" y="1212560"/>
                        <a:pt x="212788" y="1218465"/>
                      </a:cubicBezTo>
                      <a:lnTo>
                        <a:pt x="212788" y="1492499"/>
                      </a:lnTo>
                      <a:cubicBezTo>
                        <a:pt x="212788" y="1492499"/>
                        <a:pt x="539305" y="1635374"/>
                        <a:pt x="924115" y="1466211"/>
                      </a:cubicBezTo>
                      <a:lnTo>
                        <a:pt x="901636" y="428938"/>
                      </a:lnTo>
                      <a:cubicBezTo>
                        <a:pt x="901636" y="428938"/>
                        <a:pt x="879253" y="70226"/>
                        <a:pt x="746855" y="34222"/>
                      </a:cubicBezTo>
                      <a:cubicBezTo>
                        <a:pt x="591407" y="-7974"/>
                        <a:pt x="172021" y="-75125"/>
                        <a:pt x="35337" y="278538"/>
                      </a:cubicBezTo>
                      <a:cubicBezTo>
                        <a:pt x="11439" y="341803"/>
                        <a:pt x="-543" y="408935"/>
                        <a:pt x="0" y="476563"/>
                      </a:cubicBezTo>
                      <a:close/>
                    </a:path>
                  </a:pathLst>
                </a:custGeom>
                <a:solidFill>
                  <a:srgbClr val="F6B2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5" name="Google Shape;955;p18"/>
                <p:cNvSpPr/>
                <p:nvPr/>
              </p:nvSpPr>
              <p:spPr>
                <a:xfrm>
                  <a:off x="6298500" y="2124931"/>
                  <a:ext cx="100298" cy="148590"/>
                </a:xfrm>
                <a:custGeom>
                  <a:rect b="b" l="l" r="r" t="t"/>
                  <a:pathLst>
                    <a:path extrusionOk="0" h="148590" w="100298">
                      <a:moveTo>
                        <a:pt x="-18" y="11049"/>
                      </a:moveTo>
                      <a:cubicBezTo>
                        <a:pt x="-18" y="11049"/>
                        <a:pt x="4554" y="134874"/>
                        <a:pt x="100281" y="148304"/>
                      </a:cubicBezTo>
                      <a:lnTo>
                        <a:pt x="97042" y="-286"/>
                      </a:lnTo>
                      <a:close/>
                    </a:path>
                  </a:pathLst>
                </a:custGeom>
                <a:solidFill>
                  <a:srgbClr val="CB5A3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6" name="Google Shape;956;p18"/>
                <p:cNvSpPr/>
                <p:nvPr/>
              </p:nvSpPr>
              <p:spPr>
                <a:xfrm>
                  <a:off x="6027741" y="1271360"/>
                  <a:ext cx="455769" cy="633560"/>
                </a:xfrm>
                <a:custGeom>
                  <a:rect b="b" l="l" r="r" t="t"/>
                  <a:pathLst>
                    <a:path extrusionOk="0" h="633560" w="455769">
                      <a:moveTo>
                        <a:pt x="40523" y="435519"/>
                      </a:moveTo>
                      <a:cubicBezTo>
                        <a:pt x="-3292" y="351985"/>
                        <a:pt x="-14341" y="249496"/>
                        <a:pt x="20997" y="162056"/>
                      </a:cubicBezTo>
                      <a:cubicBezTo>
                        <a:pt x="56334" y="74617"/>
                        <a:pt x="140916" y="6323"/>
                        <a:pt x="235023" y="131"/>
                      </a:cubicBezTo>
                      <a:cubicBezTo>
                        <a:pt x="329130" y="-6060"/>
                        <a:pt x="425523" y="57281"/>
                        <a:pt x="449241" y="149007"/>
                      </a:cubicBezTo>
                      <a:cubicBezTo>
                        <a:pt x="460385" y="192727"/>
                        <a:pt x="455432" y="238923"/>
                        <a:pt x="447717" y="283405"/>
                      </a:cubicBezTo>
                      <a:cubicBezTo>
                        <a:pt x="432162" y="373035"/>
                        <a:pt x="405978" y="460484"/>
                        <a:pt x="369707" y="543914"/>
                      </a:cubicBezTo>
                      <a:cubicBezTo>
                        <a:pt x="358753" y="569250"/>
                        <a:pt x="346275" y="594968"/>
                        <a:pt x="325416" y="612875"/>
                      </a:cubicBezTo>
                      <a:cubicBezTo>
                        <a:pt x="230070" y="694790"/>
                        <a:pt x="78718" y="508386"/>
                        <a:pt x="40523" y="435519"/>
                      </a:cubicBezTo>
                      <a:close/>
                    </a:path>
                  </a:pathLst>
                </a:custGeom>
                <a:solidFill>
                  <a:srgbClr val="CB5A3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7" name="Google Shape;957;p18"/>
                <p:cNvSpPr/>
                <p:nvPr/>
              </p:nvSpPr>
              <p:spPr>
                <a:xfrm rot="-2700000">
                  <a:off x="6150871" y="1780625"/>
                  <a:ext cx="376065" cy="376065"/>
                </a:xfrm>
                <a:custGeom>
                  <a:rect b="b" l="l" r="r" t="t"/>
                  <a:pathLst>
                    <a:path extrusionOk="0" h="375856" w="375856">
                      <a:moveTo>
                        <a:pt x="375839" y="187642"/>
                      </a:moveTo>
                      <a:cubicBezTo>
                        <a:pt x="375839" y="291432"/>
                        <a:pt x="291700" y="375571"/>
                        <a:pt x="187910" y="375571"/>
                      </a:cubicBezTo>
                      <a:cubicBezTo>
                        <a:pt x="84120" y="375571"/>
                        <a:pt x="-18" y="291432"/>
                        <a:pt x="-18" y="187642"/>
                      </a:cubicBezTo>
                      <a:cubicBezTo>
                        <a:pt x="-18" y="83853"/>
                        <a:pt x="84120" y="-286"/>
                        <a:pt x="187910" y="-286"/>
                      </a:cubicBezTo>
                      <a:cubicBezTo>
                        <a:pt x="291700" y="-286"/>
                        <a:pt x="375839" y="83853"/>
                        <a:pt x="375839" y="187642"/>
                      </a:cubicBezTo>
                      <a:close/>
                    </a:path>
                  </a:pathLst>
                </a:custGeom>
                <a:solidFill>
                  <a:srgbClr val="F6B2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8" name="Google Shape;958;p18"/>
                <p:cNvSpPr/>
                <p:nvPr/>
              </p:nvSpPr>
              <p:spPr>
                <a:xfrm>
                  <a:off x="6293288" y="1897284"/>
                  <a:ext cx="106654" cy="114300"/>
                </a:xfrm>
                <a:custGeom>
                  <a:rect b="b" l="l" r="r" t="t"/>
                  <a:pathLst>
                    <a:path extrusionOk="0" h="114300" w="106654">
                      <a:moveTo>
                        <a:pt x="104160" y="114014"/>
                      </a:moveTo>
                      <a:lnTo>
                        <a:pt x="20816" y="98870"/>
                      </a:lnTo>
                      <a:cubicBezTo>
                        <a:pt x="7090" y="96431"/>
                        <a:pt x="-2063" y="83325"/>
                        <a:pt x="375" y="69599"/>
                      </a:cubicBezTo>
                      <a:cubicBezTo>
                        <a:pt x="1452" y="63560"/>
                        <a:pt x="4690" y="58121"/>
                        <a:pt x="9481" y="54293"/>
                      </a:cubicBezTo>
                      <a:lnTo>
                        <a:pt x="77014" y="-286"/>
                      </a:lnTo>
                      <a:lnTo>
                        <a:pt x="85967" y="10859"/>
                      </a:lnTo>
                      <a:lnTo>
                        <a:pt x="18435" y="65437"/>
                      </a:lnTo>
                      <a:cubicBezTo>
                        <a:pt x="13844" y="69370"/>
                        <a:pt x="13310" y="76286"/>
                        <a:pt x="17254" y="80886"/>
                      </a:cubicBezTo>
                      <a:cubicBezTo>
                        <a:pt x="18835" y="82734"/>
                        <a:pt x="20997" y="84001"/>
                        <a:pt x="23388" y="84487"/>
                      </a:cubicBezTo>
                      <a:lnTo>
                        <a:pt x="106636" y="9963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9" name="Google Shape;959;p18"/>
                <p:cNvSpPr/>
                <p:nvPr/>
              </p:nvSpPr>
              <p:spPr>
                <a:xfrm>
                  <a:off x="5433249" y="1099917"/>
                  <a:ext cx="837497" cy="516481"/>
                </a:xfrm>
                <a:custGeom>
                  <a:rect b="b" l="l" r="r" t="t"/>
                  <a:pathLst>
                    <a:path extrusionOk="0" h="516481" w="837497">
                      <a:moveTo>
                        <a:pt x="834277" y="220057"/>
                      </a:moveTo>
                      <a:cubicBezTo>
                        <a:pt x="793510" y="100899"/>
                        <a:pt x="674924" y="16698"/>
                        <a:pt x="549670" y="2220"/>
                      </a:cubicBezTo>
                      <a:cubicBezTo>
                        <a:pt x="424416" y="-12258"/>
                        <a:pt x="296781" y="37176"/>
                        <a:pt x="202103" y="120425"/>
                      </a:cubicBezTo>
                      <a:cubicBezTo>
                        <a:pt x="107424" y="203674"/>
                        <a:pt x="37511" y="341405"/>
                        <a:pt x="-18" y="461706"/>
                      </a:cubicBezTo>
                      <a:cubicBezTo>
                        <a:pt x="73325" y="422082"/>
                        <a:pt x="155526" y="433131"/>
                        <a:pt x="236774" y="451704"/>
                      </a:cubicBezTo>
                      <a:cubicBezTo>
                        <a:pt x="318022" y="470278"/>
                        <a:pt x="417749" y="520475"/>
                        <a:pt x="500997" y="515903"/>
                      </a:cubicBezTo>
                      <a:cubicBezTo>
                        <a:pt x="605010" y="510093"/>
                        <a:pt x="721596" y="446370"/>
                        <a:pt x="775984" y="357502"/>
                      </a:cubicBezTo>
                      <a:cubicBezTo>
                        <a:pt x="815608" y="342357"/>
                        <a:pt x="847993" y="260157"/>
                        <a:pt x="834277" y="220057"/>
                      </a:cubicBezTo>
                      <a:close/>
                    </a:path>
                  </a:pathLst>
                </a:custGeom>
                <a:solidFill>
                  <a:srgbClr val="CB5A3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0" name="Google Shape;960;p18"/>
                <p:cNvSpPr/>
                <p:nvPr/>
              </p:nvSpPr>
              <p:spPr>
                <a:xfrm>
                  <a:off x="5557931" y="1855564"/>
                  <a:ext cx="383000" cy="261270"/>
                </a:xfrm>
                <a:custGeom>
                  <a:rect b="b" l="l" r="r" t="t"/>
                  <a:pathLst>
                    <a:path extrusionOk="0" h="261270" w="383000">
                      <a:moveTo>
                        <a:pt x="50655" y="39814"/>
                      </a:moveTo>
                      <a:cubicBezTo>
                        <a:pt x="50713" y="53807"/>
                        <a:pt x="39406" y="65189"/>
                        <a:pt x="25414" y="65246"/>
                      </a:cubicBezTo>
                      <a:cubicBezTo>
                        <a:pt x="11422" y="65294"/>
                        <a:pt x="40" y="53997"/>
                        <a:pt x="-18" y="40005"/>
                      </a:cubicBezTo>
                      <a:cubicBezTo>
                        <a:pt x="-65" y="26013"/>
                        <a:pt x="11231" y="14621"/>
                        <a:pt x="25224" y="14573"/>
                      </a:cubicBezTo>
                      <a:cubicBezTo>
                        <a:pt x="25290" y="14573"/>
                        <a:pt x="25348" y="14573"/>
                        <a:pt x="25414" y="14573"/>
                      </a:cubicBezTo>
                      <a:cubicBezTo>
                        <a:pt x="39330" y="14621"/>
                        <a:pt x="50608" y="25898"/>
                        <a:pt x="50655" y="39814"/>
                      </a:cubicBezTo>
                      <a:close/>
                      <a:moveTo>
                        <a:pt x="350979" y="14573"/>
                      </a:moveTo>
                      <a:cubicBezTo>
                        <a:pt x="336986" y="14573"/>
                        <a:pt x="325642" y="25918"/>
                        <a:pt x="325642" y="39910"/>
                      </a:cubicBezTo>
                      <a:cubicBezTo>
                        <a:pt x="325642" y="53902"/>
                        <a:pt x="336986" y="65246"/>
                        <a:pt x="350979" y="65246"/>
                      </a:cubicBezTo>
                      <a:cubicBezTo>
                        <a:pt x="364971" y="65246"/>
                        <a:pt x="376315" y="53902"/>
                        <a:pt x="376315" y="39910"/>
                      </a:cubicBezTo>
                      <a:cubicBezTo>
                        <a:pt x="376315" y="39881"/>
                        <a:pt x="376315" y="39843"/>
                        <a:pt x="376315" y="39814"/>
                      </a:cubicBezTo>
                      <a:cubicBezTo>
                        <a:pt x="376315" y="25870"/>
                        <a:pt x="365018" y="14573"/>
                        <a:pt x="351074" y="14573"/>
                      </a:cubicBezTo>
                      <a:cubicBezTo>
                        <a:pt x="351045" y="14573"/>
                        <a:pt x="351007" y="14573"/>
                        <a:pt x="350979" y="14573"/>
                      </a:cubicBezTo>
                      <a:close/>
                      <a:moveTo>
                        <a:pt x="239917" y="176498"/>
                      </a:moveTo>
                      <a:lnTo>
                        <a:pt x="149335" y="176498"/>
                      </a:lnTo>
                      <a:lnTo>
                        <a:pt x="158860" y="571"/>
                      </a:lnTo>
                      <a:lnTo>
                        <a:pt x="144572" y="-286"/>
                      </a:lnTo>
                      <a:lnTo>
                        <a:pt x="134666" y="190786"/>
                      </a:lnTo>
                      <a:lnTo>
                        <a:pt x="240394" y="190786"/>
                      </a:lnTo>
                      <a:close/>
                      <a:moveTo>
                        <a:pt x="294591" y="258794"/>
                      </a:moveTo>
                      <a:cubicBezTo>
                        <a:pt x="314193" y="256832"/>
                        <a:pt x="332986" y="249993"/>
                        <a:pt x="349264" y="238887"/>
                      </a:cubicBezTo>
                      <a:cubicBezTo>
                        <a:pt x="364533" y="228457"/>
                        <a:pt x="376287" y="213646"/>
                        <a:pt x="382983" y="196405"/>
                      </a:cubicBezTo>
                      <a:lnTo>
                        <a:pt x="369648" y="191357"/>
                      </a:lnTo>
                      <a:cubicBezTo>
                        <a:pt x="363952" y="205902"/>
                        <a:pt x="353989" y="218380"/>
                        <a:pt x="341073" y="227171"/>
                      </a:cubicBezTo>
                      <a:cubicBezTo>
                        <a:pt x="326890" y="236839"/>
                        <a:pt x="310526" y="242830"/>
                        <a:pt x="293448" y="244602"/>
                      </a:cubicBezTo>
                      <a:cubicBezTo>
                        <a:pt x="211914" y="253651"/>
                        <a:pt x="186292" y="231267"/>
                        <a:pt x="186006" y="231077"/>
                      </a:cubicBezTo>
                      <a:lnTo>
                        <a:pt x="176481" y="241363"/>
                      </a:lnTo>
                      <a:cubicBezTo>
                        <a:pt x="177433" y="242316"/>
                        <a:pt x="197531" y="260985"/>
                        <a:pt x="257253" y="260985"/>
                      </a:cubicBezTo>
                      <a:cubicBezTo>
                        <a:pt x="269730" y="260909"/>
                        <a:pt x="282189" y="260175"/>
                        <a:pt x="294591" y="2587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1" name="Google Shape;961;p18"/>
                <p:cNvSpPr/>
                <p:nvPr/>
              </p:nvSpPr>
              <p:spPr>
                <a:xfrm>
                  <a:off x="5891021" y="4426267"/>
                  <a:ext cx="1623345" cy="1579816"/>
                </a:xfrm>
                <a:custGeom>
                  <a:rect b="b" l="l" r="r" t="t"/>
                  <a:pathLst>
                    <a:path extrusionOk="0" h="1579816" w="1623345">
                      <a:moveTo>
                        <a:pt x="1621346" y="824293"/>
                      </a:moveTo>
                      <a:lnTo>
                        <a:pt x="1623346" y="810101"/>
                      </a:lnTo>
                      <a:lnTo>
                        <a:pt x="1280827" y="761714"/>
                      </a:lnTo>
                      <a:lnTo>
                        <a:pt x="1215104" y="0"/>
                      </a:lnTo>
                      <a:lnTo>
                        <a:pt x="1200912" y="1143"/>
                      </a:lnTo>
                      <a:lnTo>
                        <a:pt x="1266349" y="759714"/>
                      </a:lnTo>
                      <a:lnTo>
                        <a:pt x="104965" y="595789"/>
                      </a:lnTo>
                      <a:lnTo>
                        <a:pt x="0" y="1328547"/>
                      </a:lnTo>
                      <a:lnTo>
                        <a:pt x="1133284" y="1579816"/>
                      </a:lnTo>
                      <a:lnTo>
                        <a:pt x="1136428" y="1565815"/>
                      </a:lnTo>
                      <a:lnTo>
                        <a:pt x="16002" y="1317403"/>
                      </a:lnTo>
                      <a:lnTo>
                        <a:pt x="117157" y="611981"/>
                      </a:lnTo>
                      <a:lnTo>
                        <a:pt x="1621346" y="82429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2" name="Google Shape;962;p18"/>
                <p:cNvSpPr/>
                <p:nvPr/>
              </p:nvSpPr>
              <p:spPr>
                <a:xfrm>
                  <a:off x="4035932" y="3769232"/>
                  <a:ext cx="1480470" cy="1945766"/>
                </a:xfrm>
                <a:custGeom>
                  <a:rect b="b" l="l" r="r" t="t"/>
                  <a:pathLst>
                    <a:path extrusionOk="0" h="1945766" w="1480470">
                      <a:moveTo>
                        <a:pt x="0" y="0"/>
                      </a:moveTo>
                      <a:lnTo>
                        <a:pt x="169259" y="1945767"/>
                      </a:lnTo>
                      <a:lnTo>
                        <a:pt x="1480471" y="1945767"/>
                      </a:lnTo>
                      <a:lnTo>
                        <a:pt x="1273683" y="32956"/>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3" name="Google Shape;963;p18"/>
                <p:cNvSpPr/>
                <p:nvPr/>
              </p:nvSpPr>
              <p:spPr>
                <a:xfrm>
                  <a:off x="4028122" y="3761898"/>
                  <a:ext cx="988790" cy="1960244"/>
                </a:xfrm>
                <a:custGeom>
                  <a:rect b="b" l="l" r="r" t="t"/>
                  <a:pathLst>
                    <a:path extrusionOk="0" h="1960244" w="988790">
                      <a:moveTo>
                        <a:pt x="988790" y="1960245"/>
                      </a:moveTo>
                      <a:lnTo>
                        <a:pt x="170498" y="1960245"/>
                      </a:lnTo>
                      <a:lnTo>
                        <a:pt x="0" y="0"/>
                      </a:lnTo>
                      <a:lnTo>
                        <a:pt x="636746" y="16478"/>
                      </a:lnTo>
                      <a:lnTo>
                        <a:pt x="636365" y="30766"/>
                      </a:lnTo>
                      <a:lnTo>
                        <a:pt x="15621" y="14668"/>
                      </a:lnTo>
                      <a:lnTo>
                        <a:pt x="183547" y="1945957"/>
                      </a:lnTo>
                      <a:lnTo>
                        <a:pt x="988790" y="1945957"/>
                      </a:lnTo>
                      <a:lnTo>
                        <a:pt x="988790" y="19602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4" name="Google Shape;964;p18"/>
                <p:cNvSpPr/>
                <p:nvPr/>
              </p:nvSpPr>
              <p:spPr>
                <a:xfrm>
                  <a:off x="3882802" y="4470843"/>
                  <a:ext cx="645879" cy="819436"/>
                </a:xfrm>
                <a:custGeom>
                  <a:rect b="b" l="l" r="r" t="t"/>
                  <a:pathLst>
                    <a:path extrusionOk="0" h="819436" w="645879">
                      <a:moveTo>
                        <a:pt x="437148" y="-286"/>
                      </a:moveTo>
                      <a:lnTo>
                        <a:pt x="80532" y="197453"/>
                      </a:lnTo>
                      <a:cubicBezTo>
                        <a:pt x="44221" y="217599"/>
                        <a:pt x="18180" y="252222"/>
                        <a:pt x="8904" y="292703"/>
                      </a:cubicBezTo>
                      <a:lnTo>
                        <a:pt x="3475" y="316135"/>
                      </a:lnTo>
                      <a:cubicBezTo>
                        <a:pt x="-3857" y="347720"/>
                        <a:pt x="437" y="380896"/>
                        <a:pt x="15571" y="409575"/>
                      </a:cubicBezTo>
                      <a:lnTo>
                        <a:pt x="284367" y="819150"/>
                      </a:lnTo>
                      <a:lnTo>
                        <a:pt x="598692" y="612458"/>
                      </a:lnTo>
                      <a:cubicBezTo>
                        <a:pt x="633858" y="589312"/>
                        <a:pt x="651746" y="547364"/>
                        <a:pt x="644126" y="505968"/>
                      </a:cubicBezTo>
                      <a:lnTo>
                        <a:pt x="628696" y="426149"/>
                      </a:lnTo>
                      <a:lnTo>
                        <a:pt x="582785" y="453676"/>
                      </a:lnTo>
                      <a:lnTo>
                        <a:pt x="582785" y="453676"/>
                      </a:lnTo>
                      <a:cubicBezTo>
                        <a:pt x="614189" y="420310"/>
                        <a:pt x="626400" y="373228"/>
                        <a:pt x="615170" y="328803"/>
                      </a:cubicBezTo>
                      <a:lnTo>
                        <a:pt x="598502" y="262890"/>
                      </a:lnTo>
                      <a:lnTo>
                        <a:pt x="530398" y="303848"/>
                      </a:lnTo>
                      <a:lnTo>
                        <a:pt x="530398" y="303848"/>
                      </a:lnTo>
                      <a:cubicBezTo>
                        <a:pt x="570517" y="263214"/>
                        <a:pt x="578328" y="200701"/>
                        <a:pt x="549448" y="151448"/>
                      </a:cubicBezTo>
                      <a:lnTo>
                        <a:pt x="523921" y="106585"/>
                      </a:lnTo>
                      <a:lnTo>
                        <a:pt x="455627" y="150304"/>
                      </a:lnTo>
                      <a:lnTo>
                        <a:pt x="455627" y="150304"/>
                      </a:lnTo>
                      <a:cubicBezTo>
                        <a:pt x="488469" y="118320"/>
                        <a:pt x="491526" y="66580"/>
                        <a:pt x="462675" y="30957"/>
                      </a:cubicBezTo>
                      <a:close/>
                    </a:path>
                  </a:pathLst>
                </a:custGeom>
                <a:solidFill>
                  <a:srgbClr val="F6B2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5" name="Google Shape;965;p18"/>
                <p:cNvSpPr/>
                <p:nvPr/>
              </p:nvSpPr>
              <p:spPr>
                <a:xfrm>
                  <a:off x="7377683" y="5445632"/>
                  <a:ext cx="676473" cy="596492"/>
                </a:xfrm>
                <a:custGeom>
                  <a:rect b="b" l="l" r="r" t="t"/>
                  <a:pathLst>
                    <a:path extrusionOk="0" h="596492" w="676473">
                      <a:moveTo>
                        <a:pt x="172289" y="594169"/>
                      </a:moveTo>
                      <a:lnTo>
                        <a:pt x="-18" y="578072"/>
                      </a:lnTo>
                      <a:cubicBezTo>
                        <a:pt x="60190" y="255613"/>
                        <a:pt x="333605" y="16468"/>
                        <a:pt x="661208" y="-286"/>
                      </a:cubicBezTo>
                      <a:lnTo>
                        <a:pt x="671400" y="67723"/>
                      </a:lnTo>
                      <a:cubicBezTo>
                        <a:pt x="708766" y="319469"/>
                        <a:pt x="534982" y="553841"/>
                        <a:pt x="283237" y="591217"/>
                      </a:cubicBezTo>
                      <a:cubicBezTo>
                        <a:pt x="246508" y="596665"/>
                        <a:pt x="209256" y="597656"/>
                        <a:pt x="172289" y="5941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6" name="Google Shape;966;p18"/>
                <p:cNvSpPr/>
                <p:nvPr/>
              </p:nvSpPr>
              <p:spPr>
                <a:xfrm>
                  <a:off x="4079938" y="4571713"/>
                  <a:ext cx="435578" cy="486155"/>
                </a:xfrm>
                <a:custGeom>
                  <a:rect b="b" l="l" r="r" t="t"/>
                  <a:pathLst>
                    <a:path extrusionOk="0" h="486155" w="435578">
                      <a:moveTo>
                        <a:pt x="7697" y="218408"/>
                      </a:moveTo>
                      <a:lnTo>
                        <a:pt x="-18" y="206312"/>
                      </a:lnTo>
                      <a:lnTo>
                        <a:pt x="322784" y="-286"/>
                      </a:lnTo>
                      <a:lnTo>
                        <a:pt x="330500" y="11716"/>
                      </a:lnTo>
                      <a:close/>
                      <a:moveTo>
                        <a:pt x="405271" y="168116"/>
                      </a:moveTo>
                      <a:lnTo>
                        <a:pt x="397937" y="155829"/>
                      </a:lnTo>
                      <a:lnTo>
                        <a:pt x="84278" y="344519"/>
                      </a:lnTo>
                      <a:lnTo>
                        <a:pt x="91613" y="356806"/>
                      </a:lnTo>
                      <a:close/>
                      <a:moveTo>
                        <a:pt x="435560" y="331375"/>
                      </a:moveTo>
                      <a:lnTo>
                        <a:pt x="428226" y="319088"/>
                      </a:lnTo>
                      <a:lnTo>
                        <a:pt x="170384" y="473583"/>
                      </a:lnTo>
                      <a:lnTo>
                        <a:pt x="177719" y="4858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7" name="Google Shape;967;p18"/>
                <p:cNvSpPr/>
                <p:nvPr/>
              </p:nvSpPr>
              <p:spPr>
                <a:xfrm>
                  <a:off x="6342506" y="3824096"/>
                  <a:ext cx="574738" cy="609885"/>
                </a:xfrm>
                <a:custGeom>
                  <a:rect b="b" l="l" r="r" t="t"/>
                  <a:pathLst>
                    <a:path extrusionOk="0" h="609885" w="574738">
                      <a:moveTo>
                        <a:pt x="458134" y="609600"/>
                      </a:moveTo>
                      <a:lnTo>
                        <a:pt x="116663" y="609600"/>
                      </a:lnTo>
                      <a:cubicBezTo>
                        <a:pt x="52265" y="609495"/>
                        <a:pt x="87" y="557317"/>
                        <a:pt x="-18" y="492918"/>
                      </a:cubicBezTo>
                      <a:lnTo>
                        <a:pt x="-18" y="-286"/>
                      </a:lnTo>
                      <a:lnTo>
                        <a:pt x="574721" y="-286"/>
                      </a:lnTo>
                      <a:lnTo>
                        <a:pt x="574721" y="492918"/>
                      </a:lnTo>
                      <a:cubicBezTo>
                        <a:pt x="574673" y="557298"/>
                        <a:pt x="522514" y="609495"/>
                        <a:pt x="458134" y="609600"/>
                      </a:cubicBezTo>
                      <a:close/>
                      <a:moveTo>
                        <a:pt x="14270" y="14002"/>
                      </a:moveTo>
                      <a:lnTo>
                        <a:pt x="14270" y="492918"/>
                      </a:lnTo>
                      <a:cubicBezTo>
                        <a:pt x="14327" y="549449"/>
                        <a:pt x="60133" y="595255"/>
                        <a:pt x="116663" y="595312"/>
                      </a:cubicBezTo>
                      <a:lnTo>
                        <a:pt x="458134" y="595312"/>
                      </a:lnTo>
                      <a:cubicBezTo>
                        <a:pt x="514627" y="595208"/>
                        <a:pt x="560376" y="549412"/>
                        <a:pt x="560433" y="492918"/>
                      </a:cubicBezTo>
                      <a:lnTo>
                        <a:pt x="560433" y="1400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8" name="Google Shape;968;p18"/>
                <p:cNvSpPr/>
                <p:nvPr/>
              </p:nvSpPr>
              <p:spPr>
                <a:xfrm>
                  <a:off x="5697759" y="2566034"/>
                  <a:ext cx="711326" cy="272767"/>
                </a:xfrm>
                <a:custGeom>
                  <a:rect b="b" l="l" r="r" t="t"/>
                  <a:pathLst>
                    <a:path extrusionOk="0" h="272767" w="711326">
                      <a:moveTo>
                        <a:pt x="336691" y="265271"/>
                      </a:moveTo>
                      <a:lnTo>
                        <a:pt x="336691" y="251174"/>
                      </a:lnTo>
                      <a:cubicBezTo>
                        <a:pt x="336672" y="174231"/>
                        <a:pt x="386145" y="106004"/>
                        <a:pt x="459278" y="82105"/>
                      </a:cubicBezTo>
                      <a:lnTo>
                        <a:pt x="711309" y="-286"/>
                      </a:lnTo>
                      <a:lnTo>
                        <a:pt x="711309" y="182785"/>
                      </a:lnTo>
                      <a:cubicBezTo>
                        <a:pt x="711309" y="182785"/>
                        <a:pt x="566339" y="302609"/>
                        <a:pt x="336691" y="265271"/>
                      </a:cubicBezTo>
                      <a:close/>
                      <a:moveTo>
                        <a:pt x="178766" y="255079"/>
                      </a:moveTo>
                      <a:lnTo>
                        <a:pt x="178766" y="255079"/>
                      </a:lnTo>
                      <a:cubicBezTo>
                        <a:pt x="185786" y="171755"/>
                        <a:pt x="133808" y="94802"/>
                        <a:pt x="53894" y="70199"/>
                      </a:cubicBezTo>
                      <a:lnTo>
                        <a:pt x="-18" y="53626"/>
                      </a:lnTo>
                      <a:lnTo>
                        <a:pt x="-18" y="209074"/>
                      </a:lnTo>
                      <a:cubicBezTo>
                        <a:pt x="-18" y="209074"/>
                        <a:pt x="92756" y="259937"/>
                        <a:pt x="178766" y="2550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69" name="Google Shape;969;p18"/>
              <p:cNvSpPr/>
              <p:nvPr/>
            </p:nvSpPr>
            <p:spPr>
              <a:xfrm>
                <a:off x="6925900" y="1957672"/>
                <a:ext cx="215301" cy="34188"/>
              </a:xfrm>
              <a:custGeom>
                <a:rect b="b" l="l" r="r" t="t"/>
                <a:pathLst>
                  <a:path extrusionOk="0" h="63903" w="402431">
                    <a:moveTo>
                      <a:pt x="-18" y="61817"/>
                    </a:moveTo>
                    <a:cubicBezTo>
                      <a:pt x="260491" y="76200"/>
                      <a:pt x="402413" y="-286"/>
                      <a:pt x="402413" y="-286"/>
                    </a:cubicBezTo>
                  </a:path>
                </a:pathLst>
              </a:custGeom>
              <a:solidFill>
                <a:srgbClr val="E6913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970" name="Google Shape;970;p18"/>
          <p:cNvSpPr txBox="1"/>
          <p:nvPr>
            <p:ph type="title"/>
          </p:nvPr>
        </p:nvSpPr>
        <p:spPr>
          <a:xfrm>
            <a:off x="826000" y="2860375"/>
            <a:ext cx="3992400" cy="1510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600"/>
              <a:buNone/>
            </a:pPr>
            <a:r>
              <a:rPr lang="en" sz="4600"/>
              <a:t>Values in Design</a:t>
            </a:r>
            <a:endParaRPr sz="4600"/>
          </a:p>
        </p:txBody>
      </p:sp>
      <p:sp>
        <p:nvSpPr>
          <p:cNvPr id="971" name="Google Shape;971;p18"/>
          <p:cNvSpPr txBox="1"/>
          <p:nvPr>
            <p:ph idx="4294967295" type="title"/>
          </p:nvPr>
        </p:nvSpPr>
        <p:spPr>
          <a:xfrm>
            <a:off x="1027475" y="2087475"/>
            <a:ext cx="2225400" cy="79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4200">
                <a:solidFill>
                  <a:srgbClr val="2A9D8F"/>
                </a:solidFill>
                <a:latin typeface="Poppins"/>
                <a:ea typeface="Poppins"/>
                <a:cs typeface="Poppins"/>
                <a:sym typeface="Poppins"/>
              </a:rPr>
              <a:t>04</a:t>
            </a:r>
            <a:endParaRPr sz="2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9"/>
          <p:cNvSpPr txBox="1"/>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1A171B"/>
                </a:solidFill>
                <a:latin typeface="Manrope Medium"/>
                <a:ea typeface="Manrope Medium"/>
                <a:cs typeface="Manrope Medium"/>
                <a:sym typeface="Manrope Medium"/>
              </a:rPr>
              <a:t>Stakeholders and Ethical Implications</a:t>
            </a:r>
            <a:endParaRPr b="0" i="0" sz="2800" u="none" cap="none" strike="noStrike">
              <a:solidFill>
                <a:srgbClr val="1A171B"/>
              </a:solidFill>
              <a:latin typeface="Manrope Medium"/>
              <a:ea typeface="Manrope Medium"/>
              <a:cs typeface="Manrope Medium"/>
              <a:sym typeface="Manrope Medium"/>
            </a:endParaRPr>
          </a:p>
        </p:txBody>
      </p:sp>
      <p:sp>
        <p:nvSpPr>
          <p:cNvPr id="977" name="Google Shape;977;p19"/>
          <p:cNvSpPr txBox="1"/>
          <p:nvPr/>
        </p:nvSpPr>
        <p:spPr>
          <a:xfrm>
            <a:off x="1470550" y="2442825"/>
            <a:ext cx="50133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 sz="1700" u="none" cap="none" strike="noStrike">
                <a:solidFill>
                  <a:srgbClr val="2A9D8F"/>
                </a:solidFill>
                <a:latin typeface="Roboto"/>
                <a:ea typeface="Roboto"/>
                <a:cs typeface="Roboto"/>
                <a:sym typeface="Roboto"/>
              </a:rPr>
              <a:t>Ethical Implications -  Tarot Cards of Tech</a:t>
            </a:r>
            <a:endParaRPr b="1" i="1" sz="1700" u="none" cap="none" strike="noStrike">
              <a:solidFill>
                <a:srgbClr val="2A9D8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1" i="1" sz="1700" u="none" cap="none" strike="noStrike">
              <a:solidFill>
                <a:srgbClr val="2A9D8F"/>
              </a:solidFill>
              <a:latin typeface="Roboto"/>
              <a:ea typeface="Roboto"/>
              <a:cs typeface="Roboto"/>
              <a:sym typeface="Roboto"/>
            </a:endParaRPr>
          </a:p>
        </p:txBody>
      </p:sp>
      <p:sp>
        <p:nvSpPr>
          <p:cNvPr id="978" name="Google Shape;978;p19"/>
          <p:cNvSpPr txBox="1"/>
          <p:nvPr/>
        </p:nvSpPr>
        <p:spPr>
          <a:xfrm>
            <a:off x="1470546" y="1455825"/>
            <a:ext cx="2848200" cy="108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1A171B"/>
              </a:buClr>
              <a:buSzPts val="1400"/>
              <a:buFont typeface="Anuphan"/>
              <a:buChar char="●"/>
            </a:pPr>
            <a:r>
              <a:rPr b="0" i="0" lang="en" sz="1400" u="none" cap="none" strike="noStrike">
                <a:solidFill>
                  <a:srgbClr val="1A171B"/>
                </a:solidFill>
                <a:latin typeface="Anuphan"/>
                <a:ea typeface="Anuphan"/>
                <a:cs typeface="Anuphan"/>
                <a:sym typeface="Anuphan"/>
              </a:rPr>
              <a:t>Undergraduate students</a:t>
            </a:r>
            <a:endParaRPr b="0" i="0" sz="1400" u="none" cap="none" strike="noStrike">
              <a:solidFill>
                <a:srgbClr val="1A171B"/>
              </a:solidFill>
              <a:latin typeface="Anuphan"/>
              <a:ea typeface="Anuphan"/>
              <a:cs typeface="Anuphan"/>
              <a:sym typeface="Anuphan"/>
            </a:endParaRPr>
          </a:p>
          <a:p>
            <a:pPr indent="-317500" lvl="0" marL="457200" marR="0" rtl="0" algn="l">
              <a:lnSpc>
                <a:spcPct val="100000"/>
              </a:lnSpc>
              <a:spcBef>
                <a:spcPts val="0"/>
              </a:spcBef>
              <a:spcAft>
                <a:spcPts val="0"/>
              </a:spcAft>
              <a:buClr>
                <a:srgbClr val="1A171B"/>
              </a:buClr>
              <a:buSzPts val="1400"/>
              <a:buFont typeface="Anuphan"/>
              <a:buChar char="●"/>
            </a:pPr>
            <a:r>
              <a:rPr b="0" i="0" lang="en" sz="1400" u="none" cap="none" strike="noStrike">
                <a:solidFill>
                  <a:srgbClr val="1A171B"/>
                </a:solidFill>
                <a:latin typeface="Anuphan"/>
                <a:ea typeface="Anuphan"/>
                <a:cs typeface="Anuphan"/>
                <a:sym typeface="Anuphan"/>
              </a:rPr>
              <a:t>Educational Institutions</a:t>
            </a:r>
            <a:endParaRPr b="0" i="0" sz="1400" u="none" cap="none" strike="noStrike">
              <a:solidFill>
                <a:srgbClr val="1A171B"/>
              </a:solidFill>
              <a:latin typeface="Anuphan"/>
              <a:ea typeface="Anuphan"/>
              <a:cs typeface="Anuphan"/>
              <a:sym typeface="Anuphan"/>
            </a:endParaRPr>
          </a:p>
          <a:p>
            <a:pPr indent="-317500" lvl="0" marL="457200" marR="0" rtl="0" algn="l">
              <a:lnSpc>
                <a:spcPct val="100000"/>
              </a:lnSpc>
              <a:spcBef>
                <a:spcPts val="0"/>
              </a:spcBef>
              <a:spcAft>
                <a:spcPts val="0"/>
              </a:spcAft>
              <a:buClr>
                <a:srgbClr val="1A171B"/>
              </a:buClr>
              <a:buSzPts val="1400"/>
              <a:buFont typeface="Anuphan"/>
              <a:buChar char="●"/>
            </a:pPr>
            <a:r>
              <a:rPr b="0" i="0" lang="en" sz="1400" u="none" cap="none" strike="noStrike">
                <a:solidFill>
                  <a:srgbClr val="1A171B"/>
                </a:solidFill>
                <a:latin typeface="Anuphan"/>
                <a:ea typeface="Anuphan"/>
                <a:cs typeface="Anuphan"/>
                <a:sym typeface="Anuphan"/>
              </a:rPr>
              <a:t>Teachers/Professors</a:t>
            </a:r>
            <a:endParaRPr b="0" i="0" sz="1400" u="none" cap="none" strike="noStrike">
              <a:solidFill>
                <a:srgbClr val="1A171B"/>
              </a:solidFill>
              <a:latin typeface="Anuphan"/>
              <a:ea typeface="Anuphan"/>
              <a:cs typeface="Anuphan"/>
              <a:sym typeface="Anuphan"/>
            </a:endParaRPr>
          </a:p>
        </p:txBody>
      </p:sp>
      <p:sp>
        <p:nvSpPr>
          <p:cNvPr id="979" name="Google Shape;979;p19"/>
          <p:cNvSpPr txBox="1"/>
          <p:nvPr/>
        </p:nvSpPr>
        <p:spPr>
          <a:xfrm>
            <a:off x="5297097" y="1455825"/>
            <a:ext cx="2848200" cy="108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1A171B"/>
              </a:buClr>
              <a:buSzPts val="1400"/>
              <a:buFont typeface="Anuphan"/>
              <a:buChar char="●"/>
            </a:pPr>
            <a:r>
              <a:rPr b="0" i="0" lang="en" sz="1400" u="none" cap="none" strike="noStrike">
                <a:solidFill>
                  <a:srgbClr val="191919"/>
                </a:solidFill>
                <a:latin typeface="Anuphan"/>
                <a:ea typeface="Anuphan"/>
                <a:cs typeface="Anuphan"/>
                <a:sym typeface="Anuphan"/>
              </a:rPr>
              <a:t>Parents</a:t>
            </a:r>
            <a:endParaRPr b="0" i="0" sz="1400" u="none" cap="none" strike="noStrike">
              <a:solidFill>
                <a:srgbClr val="191919"/>
              </a:solidFill>
              <a:latin typeface="Anuphan"/>
              <a:ea typeface="Anuphan"/>
              <a:cs typeface="Anuphan"/>
              <a:sym typeface="Anuphan"/>
            </a:endParaRPr>
          </a:p>
          <a:p>
            <a:pPr indent="-317500" lvl="0" marL="457200" marR="0" rtl="0" algn="l">
              <a:lnSpc>
                <a:spcPct val="100000"/>
              </a:lnSpc>
              <a:spcBef>
                <a:spcPts val="0"/>
              </a:spcBef>
              <a:spcAft>
                <a:spcPts val="0"/>
              </a:spcAft>
              <a:buClr>
                <a:srgbClr val="191919"/>
              </a:buClr>
              <a:buSzPts val="1400"/>
              <a:buFont typeface="Anuphan"/>
              <a:buChar char="●"/>
            </a:pPr>
            <a:r>
              <a:rPr b="0" i="0" lang="en" sz="1400" u="none" cap="none" strike="noStrike">
                <a:solidFill>
                  <a:srgbClr val="191919"/>
                </a:solidFill>
                <a:latin typeface="Anuphan"/>
                <a:ea typeface="Anuphan"/>
                <a:cs typeface="Anuphan"/>
                <a:sym typeface="Anuphan"/>
              </a:rPr>
              <a:t>TA’s or other staff</a:t>
            </a:r>
            <a:endParaRPr b="0" i="0" sz="1400" u="none" cap="none" strike="noStrike">
              <a:solidFill>
                <a:srgbClr val="191919"/>
              </a:solidFill>
              <a:latin typeface="Anuphan"/>
              <a:ea typeface="Anuphan"/>
              <a:cs typeface="Anuphan"/>
              <a:sym typeface="Anuphan"/>
            </a:endParaRPr>
          </a:p>
          <a:p>
            <a:pPr indent="-317500" lvl="0" marL="457200" marR="0" rtl="0" algn="l">
              <a:lnSpc>
                <a:spcPct val="100000"/>
              </a:lnSpc>
              <a:spcBef>
                <a:spcPts val="0"/>
              </a:spcBef>
              <a:spcAft>
                <a:spcPts val="0"/>
              </a:spcAft>
              <a:buClr>
                <a:srgbClr val="191919"/>
              </a:buClr>
              <a:buSzPts val="1400"/>
              <a:buFont typeface="Anuphan"/>
              <a:buChar char="●"/>
            </a:pPr>
            <a:r>
              <a:rPr b="0" i="0" lang="en" sz="1400" u="none" cap="none" strike="noStrike">
                <a:solidFill>
                  <a:srgbClr val="191919"/>
                </a:solidFill>
                <a:latin typeface="Anuphan"/>
                <a:ea typeface="Anuphan"/>
                <a:cs typeface="Anuphan"/>
                <a:sym typeface="Anuphan"/>
              </a:rPr>
              <a:t>Academic Advisors</a:t>
            </a:r>
            <a:endParaRPr b="0" i="0" sz="1400" u="none" cap="none" strike="noStrike">
              <a:solidFill>
                <a:srgbClr val="191919"/>
              </a:solidFill>
              <a:latin typeface="Anuphan"/>
              <a:ea typeface="Anuphan"/>
              <a:cs typeface="Anuphan"/>
              <a:sym typeface="Anuphan"/>
            </a:endParaRPr>
          </a:p>
          <a:p>
            <a:pPr indent="-317500" lvl="0" marL="457200" marR="0" rtl="0" algn="l">
              <a:lnSpc>
                <a:spcPct val="100000"/>
              </a:lnSpc>
              <a:spcBef>
                <a:spcPts val="0"/>
              </a:spcBef>
              <a:spcAft>
                <a:spcPts val="0"/>
              </a:spcAft>
              <a:buClr>
                <a:srgbClr val="191919"/>
              </a:buClr>
              <a:buSzPts val="1400"/>
              <a:buFont typeface="Anuphan"/>
              <a:buChar char="●"/>
            </a:pPr>
            <a:r>
              <a:rPr b="0" i="0" lang="en" sz="1400" u="none" cap="none" strike="noStrike">
                <a:solidFill>
                  <a:srgbClr val="191919"/>
                </a:solidFill>
                <a:latin typeface="Anuphan"/>
                <a:ea typeface="Anuphan"/>
                <a:cs typeface="Anuphan"/>
                <a:sym typeface="Anuphan"/>
              </a:rPr>
              <a:t>Tutors </a:t>
            </a:r>
            <a:endParaRPr b="0" i="0" sz="1400" u="none" cap="none" strike="noStrike">
              <a:solidFill>
                <a:srgbClr val="191919"/>
              </a:solidFill>
              <a:latin typeface="Anuphan"/>
              <a:ea typeface="Anuphan"/>
              <a:cs typeface="Anuphan"/>
              <a:sym typeface="Anuphan"/>
            </a:endParaRPr>
          </a:p>
        </p:txBody>
      </p:sp>
      <p:sp>
        <p:nvSpPr>
          <p:cNvPr id="980" name="Google Shape;980;p19"/>
          <p:cNvSpPr txBox="1"/>
          <p:nvPr/>
        </p:nvSpPr>
        <p:spPr>
          <a:xfrm>
            <a:off x="1368375" y="2819925"/>
            <a:ext cx="6963900" cy="2562600"/>
          </a:xfrm>
          <a:prstGeom prst="rect">
            <a:avLst/>
          </a:prstGeom>
          <a:noFill/>
          <a:ln>
            <a:noFill/>
          </a:ln>
        </p:spPr>
        <p:txBody>
          <a:bodyPr anchorCtr="0" anchor="b" bIns="91425" lIns="91425" spcFirstLastPara="1" rIns="91425" wrap="square" tIns="91425">
            <a:noAutofit/>
          </a:bodyPr>
          <a:lstStyle/>
          <a:p>
            <a:pPr indent="-298450" lvl="0" marL="457200" marR="0" rtl="0" algn="l">
              <a:lnSpc>
                <a:spcPct val="115000"/>
              </a:lnSpc>
              <a:spcBef>
                <a:spcPts val="1200"/>
              </a:spcBef>
              <a:spcAft>
                <a:spcPts val="0"/>
              </a:spcAft>
              <a:buClr>
                <a:srgbClr val="000000"/>
              </a:buClr>
              <a:buSzPts val="1100"/>
              <a:buFont typeface="Arial"/>
              <a:buChar char="●"/>
            </a:pPr>
            <a:r>
              <a:rPr b="1" i="0" lang="en" sz="1100" u="none" cap="none" strike="noStrike">
                <a:solidFill>
                  <a:srgbClr val="000000"/>
                </a:solidFill>
                <a:latin typeface="Arial"/>
                <a:ea typeface="Arial"/>
                <a:cs typeface="Arial"/>
                <a:sym typeface="Arial"/>
              </a:rPr>
              <a:t>The Big Bad Wolf</a:t>
            </a:r>
            <a:endParaRPr b="1" i="0" sz="1100" u="none" cap="none" strike="noStrike">
              <a:solidFill>
                <a:srgbClr val="000000"/>
              </a:solidFill>
              <a:latin typeface="Arial"/>
              <a:ea typeface="Arial"/>
              <a:cs typeface="Arial"/>
              <a:sym typeface="Arial"/>
            </a:endParaRPr>
          </a:p>
          <a:p>
            <a:pPr indent="-298450" lvl="1" marL="914400" marR="0" rtl="0" algn="l">
              <a:lnSpc>
                <a:spcPct val="115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Implication: </a:t>
            </a:r>
            <a:r>
              <a:rPr b="1" i="0" lang="en" sz="1100" u="none" cap="none" strike="noStrike">
                <a:solidFill>
                  <a:srgbClr val="000000"/>
                </a:solidFill>
                <a:latin typeface="Arial"/>
                <a:ea typeface="Arial"/>
                <a:cs typeface="Arial"/>
                <a:sym typeface="Arial"/>
              </a:rPr>
              <a:t>academic exploitation</a:t>
            </a:r>
            <a:r>
              <a:rPr b="0" i="0" lang="en" sz="1100" u="none" cap="none" strike="noStrike">
                <a:solidFill>
                  <a:srgbClr val="000000"/>
                </a:solidFill>
                <a:latin typeface="Arial"/>
                <a:ea typeface="Arial"/>
                <a:cs typeface="Arial"/>
                <a:sym typeface="Arial"/>
              </a:rPr>
              <a:t>. For example, one person in a study group may </a:t>
            </a:r>
            <a:r>
              <a:rPr b="1" i="0" lang="en" sz="1100" u="none" cap="none" strike="noStrike">
                <a:solidFill>
                  <a:srgbClr val="000000"/>
                </a:solidFill>
                <a:latin typeface="Arial"/>
                <a:ea typeface="Arial"/>
                <a:cs typeface="Arial"/>
                <a:sym typeface="Arial"/>
              </a:rPr>
              <a:t>rely</a:t>
            </a:r>
            <a:r>
              <a:rPr b="0" i="0" lang="en" sz="1100" u="none" cap="none" strike="noStrike">
                <a:solidFill>
                  <a:srgbClr val="000000"/>
                </a:solidFill>
                <a:latin typeface="Arial"/>
                <a:ea typeface="Arial"/>
                <a:cs typeface="Arial"/>
                <a:sym typeface="Arial"/>
              </a:rPr>
              <a:t> on the other members to do a majority of the work. This could lead to an </a:t>
            </a:r>
            <a:r>
              <a:rPr b="1" i="0" lang="en" sz="1100" u="none" cap="none" strike="noStrike">
                <a:solidFill>
                  <a:srgbClr val="000000"/>
                </a:solidFill>
                <a:latin typeface="Arial"/>
                <a:ea typeface="Arial"/>
                <a:cs typeface="Arial"/>
                <a:sym typeface="Arial"/>
              </a:rPr>
              <a:t>imbalance of learning </a:t>
            </a:r>
            <a:r>
              <a:rPr b="0" i="0" lang="en" sz="1100" u="none" cap="none" strike="noStrike">
                <a:solidFill>
                  <a:srgbClr val="000000"/>
                </a:solidFill>
                <a:latin typeface="Arial"/>
                <a:ea typeface="Arial"/>
                <a:cs typeface="Arial"/>
                <a:sym typeface="Arial"/>
              </a:rPr>
              <a:t>and </a:t>
            </a:r>
            <a:r>
              <a:rPr b="1" i="0" lang="en" sz="1100" u="none" cap="none" strike="noStrike">
                <a:solidFill>
                  <a:srgbClr val="000000"/>
                </a:solidFill>
                <a:latin typeface="Arial"/>
                <a:ea typeface="Arial"/>
                <a:cs typeface="Arial"/>
                <a:sym typeface="Arial"/>
              </a:rPr>
              <a:t>academic integrity issues</a:t>
            </a:r>
            <a:r>
              <a:rPr b="0" i="0" lang="en" sz="1100" u="none" cap="none" strike="noStrike">
                <a:solidFill>
                  <a:srgbClr val="000000"/>
                </a:solidFill>
                <a:latin typeface="Arial"/>
                <a:ea typeface="Arial"/>
                <a:cs typeface="Arial"/>
                <a:sym typeface="Arial"/>
              </a:rPr>
              <a:t>, such as plagiarism</a:t>
            </a:r>
            <a:endParaRPr b="0" i="0" sz="1100" u="none" cap="none" strike="noStrike">
              <a:solidFill>
                <a:srgbClr val="000000"/>
              </a:solidFill>
              <a:latin typeface="Arial"/>
              <a:ea typeface="Arial"/>
              <a:cs typeface="Arial"/>
              <a:sym typeface="Arial"/>
            </a:endParaRPr>
          </a:p>
          <a:p>
            <a:pPr indent="-298450" lvl="1" marL="914400" marR="0" rtl="0" algn="l">
              <a:lnSpc>
                <a:spcPct val="115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Reflection: we could have a </a:t>
            </a:r>
            <a:r>
              <a:rPr b="1" i="0" lang="en" sz="1100" u="none" cap="none" strike="noStrike">
                <a:solidFill>
                  <a:srgbClr val="000000"/>
                </a:solidFill>
                <a:latin typeface="Arial"/>
                <a:ea typeface="Arial"/>
                <a:cs typeface="Arial"/>
                <a:sym typeface="Arial"/>
              </a:rPr>
              <a:t>peer review system</a:t>
            </a:r>
            <a:r>
              <a:rPr b="0" i="0" lang="en" sz="1100" u="none" cap="none" strike="noStrike">
                <a:solidFill>
                  <a:srgbClr val="000000"/>
                </a:solidFill>
                <a:latin typeface="Arial"/>
                <a:ea typeface="Arial"/>
                <a:cs typeface="Arial"/>
                <a:sym typeface="Arial"/>
              </a:rPr>
              <a:t>, where a feedback mechanism can help detect unfair behavior early on</a:t>
            </a:r>
            <a:endParaRPr b="0" i="0" sz="11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Char char="●"/>
            </a:pPr>
            <a:r>
              <a:rPr b="1" i="0" lang="en" sz="1100" u="none" cap="none" strike="noStrike">
                <a:solidFill>
                  <a:srgbClr val="000000"/>
                </a:solidFill>
                <a:latin typeface="Arial"/>
                <a:ea typeface="Arial"/>
                <a:cs typeface="Arial"/>
                <a:sym typeface="Arial"/>
              </a:rPr>
              <a:t>The Scandal</a:t>
            </a:r>
            <a:endParaRPr b="1" i="0" sz="1100" u="none" cap="none" strike="noStrike">
              <a:solidFill>
                <a:srgbClr val="000000"/>
              </a:solidFill>
              <a:latin typeface="Arial"/>
              <a:ea typeface="Arial"/>
              <a:cs typeface="Arial"/>
              <a:sym typeface="Arial"/>
            </a:endParaRPr>
          </a:p>
          <a:p>
            <a:pPr indent="-298450" lvl="1" marL="914400" marR="0" rtl="0" algn="l">
              <a:lnSpc>
                <a:spcPct val="115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Implication: </a:t>
            </a:r>
            <a:r>
              <a:rPr b="1" i="0" lang="en" sz="1100" u="none" cap="none" strike="noStrike">
                <a:solidFill>
                  <a:srgbClr val="000000"/>
                </a:solidFill>
                <a:latin typeface="Arial"/>
                <a:ea typeface="Arial"/>
                <a:cs typeface="Arial"/>
                <a:sym typeface="Arial"/>
              </a:rPr>
              <a:t>algorithmic bias</a:t>
            </a:r>
            <a:r>
              <a:rPr b="0" i="0" lang="en" sz="1100" u="none" cap="none" strike="noStrike">
                <a:solidFill>
                  <a:srgbClr val="000000"/>
                </a:solidFill>
                <a:latin typeface="Arial"/>
                <a:ea typeface="Arial"/>
                <a:cs typeface="Arial"/>
                <a:sym typeface="Arial"/>
              </a:rPr>
              <a:t>. Matching could be biased against specific groups of people, have to be careful to test and see how matching </a:t>
            </a:r>
            <a:r>
              <a:rPr b="1" i="0" lang="en" sz="1100" u="none" cap="none" strike="noStrike">
                <a:solidFill>
                  <a:srgbClr val="000000"/>
                </a:solidFill>
                <a:latin typeface="Arial"/>
                <a:ea typeface="Arial"/>
                <a:cs typeface="Arial"/>
                <a:sym typeface="Arial"/>
              </a:rPr>
              <a:t>behaves</a:t>
            </a:r>
            <a:r>
              <a:rPr b="0" i="0" lang="en" sz="1100" u="none" cap="none" strike="noStrike">
                <a:solidFill>
                  <a:srgbClr val="000000"/>
                </a:solidFill>
                <a:latin typeface="Arial"/>
                <a:ea typeface="Arial"/>
                <a:cs typeface="Arial"/>
                <a:sym typeface="Arial"/>
              </a:rPr>
              <a:t> on user inputs</a:t>
            </a:r>
            <a:endParaRPr b="0" i="0" sz="1100" u="none" cap="none" strike="noStrike">
              <a:solidFill>
                <a:srgbClr val="000000"/>
              </a:solidFill>
              <a:latin typeface="Arial"/>
              <a:ea typeface="Arial"/>
              <a:cs typeface="Arial"/>
              <a:sym typeface="Arial"/>
            </a:endParaRPr>
          </a:p>
          <a:p>
            <a:pPr indent="-298450" lvl="1" marL="914400" marR="0" rtl="0" algn="l">
              <a:lnSpc>
                <a:spcPct val="115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Reflection: be </a:t>
            </a:r>
            <a:r>
              <a:rPr b="1" i="0" lang="en" sz="1100" u="none" cap="none" strike="noStrike">
                <a:solidFill>
                  <a:srgbClr val="000000"/>
                </a:solidFill>
                <a:latin typeface="Arial"/>
                <a:ea typeface="Arial"/>
                <a:cs typeface="Arial"/>
                <a:sym typeface="Arial"/>
              </a:rPr>
              <a:t>transparent</a:t>
            </a:r>
            <a:r>
              <a:rPr b="0" i="0" lang="en" sz="1100" u="none" cap="none" strike="noStrike">
                <a:solidFill>
                  <a:srgbClr val="000000"/>
                </a:solidFill>
                <a:latin typeface="Arial"/>
                <a:ea typeface="Arial"/>
                <a:cs typeface="Arial"/>
                <a:sym typeface="Arial"/>
              </a:rPr>
              <a:t> on how the matching algorithm would work, what types of things are </a:t>
            </a:r>
            <a:r>
              <a:rPr b="1" i="0" lang="en" sz="1100" u="none" cap="none" strike="noStrike">
                <a:solidFill>
                  <a:srgbClr val="000000"/>
                </a:solidFill>
                <a:latin typeface="Arial"/>
                <a:ea typeface="Arial"/>
                <a:cs typeface="Arial"/>
                <a:sym typeface="Arial"/>
              </a:rPr>
              <a:t>considered</a:t>
            </a:r>
            <a:r>
              <a:rPr b="0" i="0" lang="en" sz="1100" u="none" cap="none" strike="noStrike">
                <a:solidFill>
                  <a:srgbClr val="000000"/>
                </a:solidFill>
                <a:latin typeface="Arial"/>
                <a:ea typeface="Arial"/>
                <a:cs typeface="Arial"/>
                <a:sym typeface="Arial"/>
              </a:rPr>
              <a:t>, but keep </a:t>
            </a:r>
            <a:r>
              <a:rPr b="1" i="0" lang="en" sz="1100" u="none" cap="none" strike="noStrike">
                <a:solidFill>
                  <a:srgbClr val="000000"/>
                </a:solidFill>
                <a:latin typeface="Arial"/>
                <a:ea typeface="Arial"/>
                <a:cs typeface="Arial"/>
                <a:sym typeface="Arial"/>
              </a:rPr>
              <a:t>weights secret</a:t>
            </a:r>
            <a:r>
              <a:rPr b="0" i="0" lang="en" sz="1100" u="none" cap="none" strike="noStrike">
                <a:solidFill>
                  <a:srgbClr val="000000"/>
                </a:solidFill>
                <a:latin typeface="Arial"/>
                <a:ea typeface="Arial"/>
                <a:cs typeface="Arial"/>
                <a:sym typeface="Arial"/>
              </a:rPr>
              <a:t> so people can’t game the system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1A171B"/>
              </a:solidFill>
              <a:latin typeface="Manrope Medium"/>
              <a:ea typeface="Manrope Medium"/>
              <a:cs typeface="Manrope Medium"/>
              <a:sym typeface="Manrope Medium"/>
            </a:endParaRPr>
          </a:p>
        </p:txBody>
      </p:sp>
      <p:sp>
        <p:nvSpPr>
          <p:cNvPr id="981" name="Google Shape;981;p19"/>
          <p:cNvSpPr txBox="1"/>
          <p:nvPr/>
        </p:nvSpPr>
        <p:spPr>
          <a:xfrm>
            <a:off x="1470545" y="1151965"/>
            <a:ext cx="2848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 sz="1700" u="none" cap="none" strike="noStrike">
                <a:solidFill>
                  <a:srgbClr val="2A9D8F"/>
                </a:solidFill>
                <a:latin typeface="Roboto"/>
                <a:ea typeface="Roboto"/>
                <a:cs typeface="Roboto"/>
                <a:sym typeface="Roboto"/>
              </a:rPr>
              <a:t>Direct Stakeholders</a:t>
            </a:r>
            <a:endParaRPr b="1" i="0" sz="1600" u="none" cap="none" strike="noStrike">
              <a:solidFill>
                <a:srgbClr val="1A171B"/>
              </a:solidFill>
              <a:latin typeface="Manrope"/>
              <a:ea typeface="Manrope"/>
              <a:cs typeface="Manrope"/>
              <a:sym typeface="Manrope"/>
            </a:endParaRPr>
          </a:p>
        </p:txBody>
      </p:sp>
      <p:sp>
        <p:nvSpPr>
          <p:cNvPr id="982" name="Google Shape;982;p19"/>
          <p:cNvSpPr txBox="1"/>
          <p:nvPr/>
        </p:nvSpPr>
        <p:spPr>
          <a:xfrm>
            <a:off x="5297075" y="1078725"/>
            <a:ext cx="40755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 sz="1700" u="none" cap="none" strike="noStrike">
                <a:solidFill>
                  <a:srgbClr val="2A9D8F"/>
                </a:solidFill>
                <a:latin typeface="Roboto"/>
                <a:ea typeface="Roboto"/>
                <a:cs typeface="Roboto"/>
                <a:sym typeface="Roboto"/>
              </a:rPr>
              <a:t>Indirect Stakeholders</a:t>
            </a:r>
            <a:endParaRPr b="1" i="0" sz="1200" u="none" cap="none" strike="noStrike">
              <a:solidFill>
                <a:srgbClr val="1A171B"/>
              </a:solidFill>
              <a:latin typeface="Anuphan"/>
              <a:ea typeface="Anuphan"/>
              <a:cs typeface="Anuphan"/>
              <a:sym typeface="Anuphan"/>
            </a:endParaRPr>
          </a:p>
        </p:txBody>
      </p:sp>
      <p:grpSp>
        <p:nvGrpSpPr>
          <p:cNvPr id="983" name="Google Shape;983;p19"/>
          <p:cNvGrpSpPr/>
          <p:nvPr/>
        </p:nvGrpSpPr>
        <p:grpSpPr>
          <a:xfrm>
            <a:off x="730477" y="1078726"/>
            <a:ext cx="607089" cy="689169"/>
            <a:chOff x="4236601" y="1512666"/>
            <a:chExt cx="312981" cy="352697"/>
          </a:xfrm>
        </p:grpSpPr>
        <p:sp>
          <p:nvSpPr>
            <p:cNvPr id="984" name="Google Shape;984;p19"/>
            <p:cNvSpPr/>
            <p:nvPr/>
          </p:nvSpPr>
          <p:spPr>
            <a:xfrm>
              <a:off x="4236601" y="1512666"/>
              <a:ext cx="312981" cy="352697"/>
            </a:xfrm>
            <a:custGeom>
              <a:rect b="b" l="l" r="r" t="t"/>
              <a:pathLst>
                <a:path extrusionOk="0" h="13454" w="11939">
                  <a:moveTo>
                    <a:pt x="5969" y="0"/>
                  </a:moveTo>
                  <a:cubicBezTo>
                    <a:pt x="5933" y="0"/>
                    <a:pt x="5897" y="11"/>
                    <a:pt x="5861" y="33"/>
                  </a:cubicBezTo>
                  <a:cubicBezTo>
                    <a:pt x="5832" y="47"/>
                    <a:pt x="2743" y="1895"/>
                    <a:pt x="404" y="1895"/>
                  </a:cubicBezTo>
                  <a:cubicBezTo>
                    <a:pt x="303" y="1895"/>
                    <a:pt x="217" y="1967"/>
                    <a:pt x="202" y="2068"/>
                  </a:cubicBezTo>
                  <a:cubicBezTo>
                    <a:pt x="0" y="3656"/>
                    <a:pt x="58" y="5273"/>
                    <a:pt x="390" y="6846"/>
                  </a:cubicBezTo>
                  <a:cubicBezTo>
                    <a:pt x="650" y="8218"/>
                    <a:pt x="1198" y="9517"/>
                    <a:pt x="2007" y="10657"/>
                  </a:cubicBezTo>
                  <a:cubicBezTo>
                    <a:pt x="2988" y="11971"/>
                    <a:pt x="4345" y="12952"/>
                    <a:pt x="5919" y="13443"/>
                  </a:cubicBezTo>
                  <a:cubicBezTo>
                    <a:pt x="5933" y="13450"/>
                    <a:pt x="5951" y="13454"/>
                    <a:pt x="5971" y="13454"/>
                  </a:cubicBezTo>
                  <a:cubicBezTo>
                    <a:pt x="5991" y="13454"/>
                    <a:pt x="6012" y="13450"/>
                    <a:pt x="6034" y="13443"/>
                  </a:cubicBezTo>
                  <a:cubicBezTo>
                    <a:pt x="7608" y="12952"/>
                    <a:pt x="8964" y="11971"/>
                    <a:pt x="9946" y="10657"/>
                  </a:cubicBezTo>
                  <a:cubicBezTo>
                    <a:pt x="10754" y="9517"/>
                    <a:pt x="11303" y="8218"/>
                    <a:pt x="11563" y="6846"/>
                  </a:cubicBezTo>
                  <a:cubicBezTo>
                    <a:pt x="11880" y="5273"/>
                    <a:pt x="11938" y="3656"/>
                    <a:pt x="11736" y="2068"/>
                  </a:cubicBezTo>
                  <a:cubicBezTo>
                    <a:pt x="11722" y="1967"/>
                    <a:pt x="11635" y="1895"/>
                    <a:pt x="11534" y="1895"/>
                  </a:cubicBezTo>
                  <a:cubicBezTo>
                    <a:pt x="9195" y="1895"/>
                    <a:pt x="6106" y="47"/>
                    <a:pt x="6077" y="33"/>
                  </a:cubicBezTo>
                  <a:cubicBezTo>
                    <a:pt x="6041" y="11"/>
                    <a:pt x="6005" y="0"/>
                    <a:pt x="5969"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9"/>
            <p:cNvSpPr/>
            <p:nvPr/>
          </p:nvSpPr>
          <p:spPr>
            <a:xfrm>
              <a:off x="4383798" y="1561557"/>
              <a:ext cx="165784" cy="303806"/>
            </a:xfrm>
            <a:custGeom>
              <a:rect b="b" l="l" r="r" t="t"/>
              <a:pathLst>
                <a:path extrusionOk="0" h="11589" w="6324">
                  <a:moveTo>
                    <a:pt x="5385" y="1"/>
                  </a:moveTo>
                  <a:cubicBezTo>
                    <a:pt x="5573" y="1618"/>
                    <a:pt x="5500" y="3249"/>
                    <a:pt x="5183" y="4837"/>
                  </a:cubicBezTo>
                  <a:cubicBezTo>
                    <a:pt x="4909" y="6251"/>
                    <a:pt x="4331" y="7608"/>
                    <a:pt x="3494" y="8792"/>
                  </a:cubicBezTo>
                  <a:cubicBezTo>
                    <a:pt x="2599" y="10005"/>
                    <a:pt x="1401" y="10929"/>
                    <a:pt x="0" y="11477"/>
                  </a:cubicBezTo>
                  <a:cubicBezTo>
                    <a:pt x="87" y="11520"/>
                    <a:pt x="188" y="11549"/>
                    <a:pt x="289" y="11578"/>
                  </a:cubicBezTo>
                  <a:cubicBezTo>
                    <a:pt x="311" y="11585"/>
                    <a:pt x="332" y="11589"/>
                    <a:pt x="354" y="11589"/>
                  </a:cubicBezTo>
                  <a:cubicBezTo>
                    <a:pt x="376" y="11589"/>
                    <a:pt x="397" y="11585"/>
                    <a:pt x="419" y="11578"/>
                  </a:cubicBezTo>
                  <a:cubicBezTo>
                    <a:pt x="1978" y="11087"/>
                    <a:pt x="3349" y="10106"/>
                    <a:pt x="4317" y="8792"/>
                  </a:cubicBezTo>
                  <a:cubicBezTo>
                    <a:pt x="5125" y="7652"/>
                    <a:pt x="5674" y="6353"/>
                    <a:pt x="5948" y="4981"/>
                  </a:cubicBezTo>
                  <a:cubicBezTo>
                    <a:pt x="6265" y="3408"/>
                    <a:pt x="6323" y="1791"/>
                    <a:pt x="6121" y="203"/>
                  </a:cubicBezTo>
                  <a:cubicBezTo>
                    <a:pt x="6107" y="102"/>
                    <a:pt x="6020" y="30"/>
                    <a:pt x="5919" y="30"/>
                  </a:cubicBezTo>
                  <a:cubicBezTo>
                    <a:pt x="5746" y="30"/>
                    <a:pt x="5558" y="15"/>
                    <a:pt x="5385" y="1"/>
                  </a:cubicBezTo>
                  <a:close/>
                </a:path>
              </a:pathLst>
            </a:custGeom>
            <a:solidFill>
              <a:srgbClr val="5E74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9"/>
            <p:cNvSpPr/>
            <p:nvPr/>
          </p:nvSpPr>
          <p:spPr>
            <a:xfrm>
              <a:off x="4267246" y="1546326"/>
              <a:ext cx="251664" cy="283856"/>
            </a:xfrm>
            <a:custGeom>
              <a:rect b="b" l="l" r="r" t="t"/>
              <a:pathLst>
                <a:path extrusionOk="0" h="10828" w="9600">
                  <a:moveTo>
                    <a:pt x="4798" y="1"/>
                  </a:moveTo>
                  <a:cubicBezTo>
                    <a:pt x="4764" y="1"/>
                    <a:pt x="4728" y="12"/>
                    <a:pt x="4692" y="33"/>
                  </a:cubicBezTo>
                  <a:cubicBezTo>
                    <a:pt x="4677" y="48"/>
                    <a:pt x="2209" y="1520"/>
                    <a:pt x="347" y="1520"/>
                  </a:cubicBezTo>
                  <a:cubicBezTo>
                    <a:pt x="260" y="1520"/>
                    <a:pt x="174" y="1592"/>
                    <a:pt x="159" y="1679"/>
                  </a:cubicBezTo>
                  <a:cubicBezTo>
                    <a:pt x="0" y="2964"/>
                    <a:pt x="44" y="4263"/>
                    <a:pt x="303" y="5519"/>
                  </a:cubicBezTo>
                  <a:cubicBezTo>
                    <a:pt x="506" y="6616"/>
                    <a:pt x="953" y="7670"/>
                    <a:pt x="1603" y="8579"/>
                  </a:cubicBezTo>
                  <a:cubicBezTo>
                    <a:pt x="2382" y="9633"/>
                    <a:pt x="3479" y="10427"/>
                    <a:pt x="4735" y="10817"/>
                  </a:cubicBezTo>
                  <a:cubicBezTo>
                    <a:pt x="4757" y="10824"/>
                    <a:pt x="4778" y="10827"/>
                    <a:pt x="4800" y="10827"/>
                  </a:cubicBezTo>
                  <a:cubicBezTo>
                    <a:pt x="4822" y="10827"/>
                    <a:pt x="4843" y="10824"/>
                    <a:pt x="4865" y="10817"/>
                  </a:cubicBezTo>
                  <a:cubicBezTo>
                    <a:pt x="6121" y="10427"/>
                    <a:pt x="7218" y="9633"/>
                    <a:pt x="7998" y="8579"/>
                  </a:cubicBezTo>
                  <a:cubicBezTo>
                    <a:pt x="8647" y="7670"/>
                    <a:pt x="9095" y="6616"/>
                    <a:pt x="9297" y="5519"/>
                  </a:cubicBezTo>
                  <a:cubicBezTo>
                    <a:pt x="9557" y="4263"/>
                    <a:pt x="9600" y="2964"/>
                    <a:pt x="9441" y="1679"/>
                  </a:cubicBezTo>
                  <a:cubicBezTo>
                    <a:pt x="9427" y="1592"/>
                    <a:pt x="9340" y="1520"/>
                    <a:pt x="9253" y="1520"/>
                  </a:cubicBezTo>
                  <a:cubicBezTo>
                    <a:pt x="7391" y="1520"/>
                    <a:pt x="4923" y="48"/>
                    <a:pt x="4894" y="33"/>
                  </a:cubicBezTo>
                  <a:cubicBezTo>
                    <a:pt x="4865" y="12"/>
                    <a:pt x="4833" y="1"/>
                    <a:pt x="4798" y="1"/>
                  </a:cubicBezTo>
                  <a:close/>
                </a:path>
              </a:pathLst>
            </a:custGeom>
            <a:solidFill>
              <a:srgbClr val="EF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9"/>
            <p:cNvSpPr/>
            <p:nvPr/>
          </p:nvSpPr>
          <p:spPr>
            <a:xfrm>
              <a:off x="4388726" y="1585019"/>
              <a:ext cx="130184" cy="245163"/>
            </a:xfrm>
            <a:custGeom>
              <a:rect b="b" l="l" r="r" t="t"/>
              <a:pathLst>
                <a:path extrusionOk="0" h="9352" w="4966">
                  <a:moveTo>
                    <a:pt x="4071" y="1"/>
                  </a:moveTo>
                  <a:cubicBezTo>
                    <a:pt x="4215" y="1315"/>
                    <a:pt x="4143" y="2643"/>
                    <a:pt x="3898" y="3927"/>
                  </a:cubicBezTo>
                  <a:cubicBezTo>
                    <a:pt x="3667" y="5126"/>
                    <a:pt x="3190" y="6251"/>
                    <a:pt x="2483" y="7248"/>
                  </a:cubicBezTo>
                  <a:cubicBezTo>
                    <a:pt x="1833" y="8128"/>
                    <a:pt x="982" y="8835"/>
                    <a:pt x="0" y="9312"/>
                  </a:cubicBezTo>
                  <a:lnTo>
                    <a:pt x="116" y="9341"/>
                  </a:lnTo>
                  <a:cubicBezTo>
                    <a:pt x="130" y="9348"/>
                    <a:pt x="148" y="9351"/>
                    <a:pt x="168" y="9351"/>
                  </a:cubicBezTo>
                  <a:cubicBezTo>
                    <a:pt x="188" y="9351"/>
                    <a:pt x="209" y="9348"/>
                    <a:pt x="231" y="9341"/>
                  </a:cubicBezTo>
                  <a:cubicBezTo>
                    <a:pt x="1487" y="8951"/>
                    <a:pt x="2584" y="8157"/>
                    <a:pt x="3364" y="7103"/>
                  </a:cubicBezTo>
                  <a:cubicBezTo>
                    <a:pt x="4013" y="6194"/>
                    <a:pt x="4461" y="5140"/>
                    <a:pt x="4677" y="4043"/>
                  </a:cubicBezTo>
                  <a:cubicBezTo>
                    <a:pt x="4923" y="2787"/>
                    <a:pt x="4966" y="1488"/>
                    <a:pt x="4807" y="203"/>
                  </a:cubicBezTo>
                  <a:cubicBezTo>
                    <a:pt x="4793" y="116"/>
                    <a:pt x="4706" y="44"/>
                    <a:pt x="4619" y="44"/>
                  </a:cubicBezTo>
                  <a:cubicBezTo>
                    <a:pt x="4432" y="44"/>
                    <a:pt x="4244" y="30"/>
                    <a:pt x="4071" y="1"/>
                  </a:cubicBezTo>
                  <a:close/>
                </a:path>
              </a:pathLst>
            </a:custGeom>
            <a:solidFill>
              <a:srgbClr val="EBEF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9"/>
            <p:cNvSpPr/>
            <p:nvPr/>
          </p:nvSpPr>
          <p:spPr>
            <a:xfrm>
              <a:off x="4330817" y="1674727"/>
              <a:ext cx="124521" cy="84019"/>
            </a:xfrm>
            <a:custGeom>
              <a:rect b="b" l="l" r="r" t="t"/>
              <a:pathLst>
                <a:path extrusionOk="0" h="3205" w="4750">
                  <a:moveTo>
                    <a:pt x="2382" y="0"/>
                  </a:moveTo>
                  <a:cubicBezTo>
                    <a:pt x="1083" y="15"/>
                    <a:pt x="0" y="1068"/>
                    <a:pt x="0" y="2295"/>
                  </a:cubicBezTo>
                  <a:lnTo>
                    <a:pt x="0" y="3003"/>
                  </a:lnTo>
                  <a:cubicBezTo>
                    <a:pt x="0" y="3104"/>
                    <a:pt x="87" y="3205"/>
                    <a:pt x="203" y="3205"/>
                  </a:cubicBezTo>
                  <a:lnTo>
                    <a:pt x="4562" y="3205"/>
                  </a:lnTo>
                  <a:cubicBezTo>
                    <a:pt x="4663" y="3205"/>
                    <a:pt x="4750" y="3104"/>
                    <a:pt x="4750" y="3003"/>
                  </a:cubicBezTo>
                  <a:lnTo>
                    <a:pt x="4750" y="2295"/>
                  </a:lnTo>
                  <a:cubicBezTo>
                    <a:pt x="4750" y="1068"/>
                    <a:pt x="3667" y="15"/>
                    <a:pt x="2382" y="0"/>
                  </a:cubicBezTo>
                  <a:close/>
                </a:path>
              </a:pathLst>
            </a:custGeom>
            <a:solidFill>
              <a:srgbClr val="778C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9"/>
            <p:cNvSpPr/>
            <p:nvPr/>
          </p:nvSpPr>
          <p:spPr>
            <a:xfrm>
              <a:off x="4383798" y="1674727"/>
              <a:ext cx="71934" cy="84019"/>
            </a:xfrm>
            <a:custGeom>
              <a:rect b="b" l="l" r="r" t="t"/>
              <a:pathLst>
                <a:path extrusionOk="0" h="3205" w="2744">
                  <a:moveTo>
                    <a:pt x="361" y="0"/>
                  </a:moveTo>
                  <a:cubicBezTo>
                    <a:pt x="231" y="0"/>
                    <a:pt x="116" y="15"/>
                    <a:pt x="0" y="29"/>
                  </a:cubicBezTo>
                  <a:cubicBezTo>
                    <a:pt x="1112" y="217"/>
                    <a:pt x="2007" y="1184"/>
                    <a:pt x="2007" y="2310"/>
                  </a:cubicBezTo>
                  <a:lnTo>
                    <a:pt x="2007" y="3003"/>
                  </a:lnTo>
                  <a:cubicBezTo>
                    <a:pt x="2007" y="3118"/>
                    <a:pt x="1920" y="3205"/>
                    <a:pt x="1805" y="3205"/>
                  </a:cubicBezTo>
                  <a:lnTo>
                    <a:pt x="2541" y="3205"/>
                  </a:lnTo>
                  <a:cubicBezTo>
                    <a:pt x="2657" y="3205"/>
                    <a:pt x="2743" y="3118"/>
                    <a:pt x="2743" y="3003"/>
                  </a:cubicBezTo>
                  <a:lnTo>
                    <a:pt x="2743" y="2295"/>
                  </a:lnTo>
                  <a:cubicBezTo>
                    <a:pt x="2729" y="1068"/>
                    <a:pt x="1646" y="15"/>
                    <a:pt x="361" y="0"/>
                  </a:cubicBezTo>
                  <a:close/>
                </a:path>
              </a:pathLst>
            </a:custGeom>
            <a:solidFill>
              <a:srgbClr val="91A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9"/>
            <p:cNvSpPr/>
            <p:nvPr/>
          </p:nvSpPr>
          <p:spPr>
            <a:xfrm>
              <a:off x="4379263" y="1679917"/>
              <a:ext cx="27657" cy="16017"/>
            </a:xfrm>
            <a:custGeom>
              <a:rect b="b" l="l" r="r" t="t"/>
              <a:pathLst>
                <a:path extrusionOk="0" h="611" w="1055">
                  <a:moveTo>
                    <a:pt x="527" y="1"/>
                  </a:moveTo>
                  <a:cubicBezTo>
                    <a:pt x="350" y="1"/>
                    <a:pt x="173" y="26"/>
                    <a:pt x="0" y="76"/>
                  </a:cubicBezTo>
                  <a:lnTo>
                    <a:pt x="275" y="611"/>
                  </a:lnTo>
                  <a:lnTo>
                    <a:pt x="780" y="611"/>
                  </a:lnTo>
                  <a:lnTo>
                    <a:pt x="1054" y="76"/>
                  </a:lnTo>
                  <a:cubicBezTo>
                    <a:pt x="881" y="26"/>
                    <a:pt x="704" y="1"/>
                    <a:pt x="527" y="1"/>
                  </a:cubicBezTo>
                  <a:close/>
                </a:path>
              </a:pathLst>
            </a:custGeom>
            <a:solidFill>
              <a:srgbClr val="7B90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9"/>
            <p:cNvSpPr/>
            <p:nvPr/>
          </p:nvSpPr>
          <p:spPr>
            <a:xfrm>
              <a:off x="4372814" y="1689486"/>
              <a:ext cx="40528" cy="58564"/>
            </a:xfrm>
            <a:custGeom>
              <a:rect b="b" l="l" r="r" t="t"/>
              <a:pathLst>
                <a:path extrusionOk="0" h="2234" w="1546">
                  <a:moveTo>
                    <a:pt x="521" y="0"/>
                  </a:moveTo>
                  <a:cubicBezTo>
                    <a:pt x="419" y="15"/>
                    <a:pt x="333" y="72"/>
                    <a:pt x="318" y="173"/>
                  </a:cubicBezTo>
                  <a:lnTo>
                    <a:pt x="30" y="1473"/>
                  </a:lnTo>
                  <a:cubicBezTo>
                    <a:pt x="1" y="1545"/>
                    <a:pt x="30" y="1617"/>
                    <a:pt x="87" y="1675"/>
                  </a:cubicBezTo>
                  <a:lnTo>
                    <a:pt x="636" y="2180"/>
                  </a:lnTo>
                  <a:cubicBezTo>
                    <a:pt x="679" y="2216"/>
                    <a:pt x="730" y="2234"/>
                    <a:pt x="780" y="2234"/>
                  </a:cubicBezTo>
                  <a:cubicBezTo>
                    <a:pt x="831" y="2234"/>
                    <a:pt x="881" y="2216"/>
                    <a:pt x="925" y="2180"/>
                  </a:cubicBezTo>
                  <a:lnTo>
                    <a:pt x="1473" y="1675"/>
                  </a:lnTo>
                  <a:cubicBezTo>
                    <a:pt x="1517" y="1617"/>
                    <a:pt x="1545" y="1545"/>
                    <a:pt x="1531" y="1473"/>
                  </a:cubicBezTo>
                  <a:lnTo>
                    <a:pt x="1228" y="173"/>
                  </a:lnTo>
                  <a:cubicBezTo>
                    <a:pt x="1213" y="72"/>
                    <a:pt x="1127" y="15"/>
                    <a:pt x="1040" y="0"/>
                  </a:cubicBezTo>
                  <a:close/>
                </a:path>
              </a:pathLst>
            </a:custGeom>
            <a:solidFill>
              <a:srgbClr val="8EA0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9"/>
            <p:cNvSpPr/>
            <p:nvPr/>
          </p:nvSpPr>
          <p:spPr>
            <a:xfrm>
              <a:off x="4383431" y="1689486"/>
              <a:ext cx="29911" cy="58564"/>
            </a:xfrm>
            <a:custGeom>
              <a:rect b="b" l="l" r="r" t="t"/>
              <a:pathLst>
                <a:path extrusionOk="0" h="2234" w="1141">
                  <a:moveTo>
                    <a:pt x="346" y="0"/>
                  </a:moveTo>
                  <a:lnTo>
                    <a:pt x="217" y="246"/>
                  </a:lnTo>
                  <a:lnTo>
                    <a:pt x="505" y="1501"/>
                  </a:lnTo>
                  <a:lnTo>
                    <a:pt x="0" y="1978"/>
                  </a:lnTo>
                  <a:lnTo>
                    <a:pt x="231" y="2180"/>
                  </a:lnTo>
                  <a:cubicBezTo>
                    <a:pt x="274" y="2216"/>
                    <a:pt x="325" y="2234"/>
                    <a:pt x="374" y="2234"/>
                  </a:cubicBezTo>
                  <a:cubicBezTo>
                    <a:pt x="422" y="2234"/>
                    <a:pt x="469" y="2216"/>
                    <a:pt x="505" y="2180"/>
                  </a:cubicBezTo>
                  <a:lnTo>
                    <a:pt x="1068" y="1675"/>
                  </a:lnTo>
                  <a:cubicBezTo>
                    <a:pt x="1112" y="1617"/>
                    <a:pt x="1140" y="1545"/>
                    <a:pt x="1126" y="1473"/>
                  </a:cubicBezTo>
                  <a:lnTo>
                    <a:pt x="823" y="173"/>
                  </a:lnTo>
                  <a:cubicBezTo>
                    <a:pt x="808" y="72"/>
                    <a:pt x="722" y="15"/>
                    <a:pt x="635" y="0"/>
                  </a:cubicBezTo>
                  <a:close/>
                </a:path>
              </a:pathLst>
            </a:custGeom>
            <a:solidFill>
              <a:srgbClr val="7B90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9"/>
            <p:cNvSpPr/>
            <p:nvPr/>
          </p:nvSpPr>
          <p:spPr>
            <a:xfrm>
              <a:off x="4372054" y="1674727"/>
              <a:ext cx="42416" cy="21208"/>
            </a:xfrm>
            <a:custGeom>
              <a:rect b="b" l="l" r="r" t="t"/>
              <a:pathLst>
                <a:path extrusionOk="0" h="809" w="1618">
                  <a:moveTo>
                    <a:pt x="809" y="0"/>
                  </a:moveTo>
                  <a:cubicBezTo>
                    <a:pt x="535" y="0"/>
                    <a:pt x="246" y="58"/>
                    <a:pt x="1" y="144"/>
                  </a:cubicBezTo>
                  <a:lnTo>
                    <a:pt x="333" y="809"/>
                  </a:lnTo>
                  <a:lnTo>
                    <a:pt x="1286" y="809"/>
                  </a:lnTo>
                  <a:lnTo>
                    <a:pt x="1618" y="144"/>
                  </a:lnTo>
                  <a:cubicBezTo>
                    <a:pt x="1358" y="43"/>
                    <a:pt x="1084" y="0"/>
                    <a:pt x="809" y="0"/>
                  </a:cubicBezTo>
                  <a:close/>
                </a:path>
              </a:pathLst>
            </a:custGeom>
            <a:solidFill>
              <a:srgbClr val="7B90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9"/>
            <p:cNvSpPr/>
            <p:nvPr/>
          </p:nvSpPr>
          <p:spPr>
            <a:xfrm>
              <a:off x="4389460" y="1675094"/>
              <a:ext cx="24642" cy="20841"/>
            </a:xfrm>
            <a:custGeom>
              <a:rect b="b" l="l" r="r" t="t"/>
              <a:pathLst>
                <a:path extrusionOk="0" h="795" w="940">
                  <a:moveTo>
                    <a:pt x="405" y="1"/>
                  </a:moveTo>
                  <a:lnTo>
                    <a:pt x="1" y="795"/>
                  </a:lnTo>
                  <a:lnTo>
                    <a:pt x="607" y="795"/>
                  </a:lnTo>
                  <a:lnTo>
                    <a:pt x="939" y="130"/>
                  </a:lnTo>
                  <a:cubicBezTo>
                    <a:pt x="766" y="58"/>
                    <a:pt x="578" y="15"/>
                    <a:pt x="405" y="1"/>
                  </a:cubicBezTo>
                  <a:close/>
                </a:path>
              </a:pathLst>
            </a:custGeom>
            <a:solidFill>
              <a:srgbClr val="6B82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9"/>
            <p:cNvSpPr/>
            <p:nvPr/>
          </p:nvSpPr>
          <p:spPr>
            <a:xfrm>
              <a:off x="4360703" y="1596396"/>
              <a:ext cx="64751" cy="88947"/>
            </a:xfrm>
            <a:custGeom>
              <a:rect b="b" l="l" r="r" t="t"/>
              <a:pathLst>
                <a:path extrusionOk="0" h="3393" w="2470">
                  <a:moveTo>
                    <a:pt x="1242" y="0"/>
                  </a:moveTo>
                  <a:cubicBezTo>
                    <a:pt x="549" y="0"/>
                    <a:pt x="1" y="563"/>
                    <a:pt x="1" y="1241"/>
                  </a:cubicBezTo>
                  <a:lnTo>
                    <a:pt x="1" y="2151"/>
                  </a:lnTo>
                  <a:cubicBezTo>
                    <a:pt x="1" y="2829"/>
                    <a:pt x="549" y="3392"/>
                    <a:pt x="1242" y="3392"/>
                  </a:cubicBezTo>
                  <a:cubicBezTo>
                    <a:pt x="1921" y="3378"/>
                    <a:pt x="2469" y="2829"/>
                    <a:pt x="2469" y="2136"/>
                  </a:cubicBezTo>
                  <a:lnTo>
                    <a:pt x="2469" y="1241"/>
                  </a:lnTo>
                  <a:cubicBezTo>
                    <a:pt x="2469" y="563"/>
                    <a:pt x="1921" y="14"/>
                    <a:pt x="1242" y="0"/>
                  </a:cubicBezTo>
                  <a:close/>
                </a:path>
              </a:pathLst>
            </a:custGeom>
            <a:solidFill>
              <a:srgbClr val="E5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9"/>
            <p:cNvSpPr/>
            <p:nvPr/>
          </p:nvSpPr>
          <p:spPr>
            <a:xfrm>
              <a:off x="4383431" y="1596396"/>
              <a:ext cx="42023" cy="88947"/>
            </a:xfrm>
            <a:custGeom>
              <a:rect b="b" l="l" r="r" t="t"/>
              <a:pathLst>
                <a:path extrusionOk="0" h="3393" w="1603">
                  <a:moveTo>
                    <a:pt x="375" y="0"/>
                  </a:moveTo>
                  <a:cubicBezTo>
                    <a:pt x="245" y="0"/>
                    <a:pt x="130" y="29"/>
                    <a:pt x="14" y="58"/>
                  </a:cubicBezTo>
                  <a:cubicBezTo>
                    <a:pt x="520" y="217"/>
                    <a:pt x="881" y="707"/>
                    <a:pt x="881" y="1241"/>
                  </a:cubicBezTo>
                  <a:lnTo>
                    <a:pt x="881" y="2151"/>
                  </a:lnTo>
                  <a:cubicBezTo>
                    <a:pt x="881" y="2685"/>
                    <a:pt x="520" y="3176"/>
                    <a:pt x="0" y="3335"/>
                  </a:cubicBezTo>
                  <a:cubicBezTo>
                    <a:pt x="116" y="3363"/>
                    <a:pt x="245" y="3392"/>
                    <a:pt x="361" y="3392"/>
                  </a:cubicBezTo>
                  <a:cubicBezTo>
                    <a:pt x="1054" y="3378"/>
                    <a:pt x="1602" y="2829"/>
                    <a:pt x="1602" y="2136"/>
                  </a:cubicBezTo>
                  <a:lnTo>
                    <a:pt x="1602" y="1241"/>
                  </a:lnTo>
                  <a:cubicBezTo>
                    <a:pt x="1602" y="563"/>
                    <a:pt x="1054" y="14"/>
                    <a:pt x="375" y="0"/>
                  </a:cubicBezTo>
                  <a:close/>
                </a:path>
              </a:pathLst>
            </a:custGeom>
            <a:solidFill>
              <a:srgbClr val="B3C2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9"/>
            <p:cNvSpPr/>
            <p:nvPr/>
          </p:nvSpPr>
          <p:spPr>
            <a:xfrm>
              <a:off x="4360336" y="1597891"/>
              <a:ext cx="65118" cy="42783"/>
            </a:xfrm>
            <a:custGeom>
              <a:rect b="b" l="l" r="r" t="t"/>
              <a:pathLst>
                <a:path extrusionOk="0" h="1632" w="2484">
                  <a:moveTo>
                    <a:pt x="1242" y="1"/>
                  </a:moveTo>
                  <a:cubicBezTo>
                    <a:pt x="578" y="1"/>
                    <a:pt x="29" y="520"/>
                    <a:pt x="0" y="1184"/>
                  </a:cubicBezTo>
                  <a:lnTo>
                    <a:pt x="0" y="1632"/>
                  </a:lnTo>
                  <a:lnTo>
                    <a:pt x="203" y="1632"/>
                  </a:lnTo>
                  <a:cubicBezTo>
                    <a:pt x="1112" y="1632"/>
                    <a:pt x="1444" y="1026"/>
                    <a:pt x="1444" y="1026"/>
                  </a:cubicBezTo>
                  <a:cubicBezTo>
                    <a:pt x="1444" y="1026"/>
                    <a:pt x="1675" y="1632"/>
                    <a:pt x="2281" y="1632"/>
                  </a:cubicBezTo>
                  <a:lnTo>
                    <a:pt x="2483" y="1632"/>
                  </a:lnTo>
                  <a:lnTo>
                    <a:pt x="2483" y="1184"/>
                  </a:lnTo>
                  <a:cubicBezTo>
                    <a:pt x="2454" y="520"/>
                    <a:pt x="1906" y="1"/>
                    <a:pt x="1242"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8" name="Google Shape;998;p19"/>
          <p:cNvGrpSpPr/>
          <p:nvPr/>
        </p:nvGrpSpPr>
        <p:grpSpPr>
          <a:xfrm>
            <a:off x="4588114" y="1078725"/>
            <a:ext cx="607101" cy="852479"/>
            <a:chOff x="6652077" y="1977458"/>
            <a:chExt cx="235777" cy="347794"/>
          </a:xfrm>
        </p:grpSpPr>
        <p:sp>
          <p:nvSpPr>
            <p:cNvPr id="999" name="Google Shape;999;p19"/>
            <p:cNvSpPr/>
            <p:nvPr/>
          </p:nvSpPr>
          <p:spPr>
            <a:xfrm>
              <a:off x="6758798" y="2302891"/>
              <a:ext cx="22361" cy="22361"/>
            </a:xfrm>
            <a:custGeom>
              <a:rect b="b" l="l" r="r" t="t"/>
              <a:pathLst>
                <a:path extrusionOk="0" h="853" w="853">
                  <a:moveTo>
                    <a:pt x="433" y="1"/>
                  </a:moveTo>
                  <a:cubicBezTo>
                    <a:pt x="188" y="1"/>
                    <a:pt x="0" y="189"/>
                    <a:pt x="0" y="419"/>
                  </a:cubicBezTo>
                  <a:cubicBezTo>
                    <a:pt x="0" y="665"/>
                    <a:pt x="188" y="853"/>
                    <a:pt x="433" y="853"/>
                  </a:cubicBezTo>
                  <a:cubicBezTo>
                    <a:pt x="664" y="853"/>
                    <a:pt x="852" y="665"/>
                    <a:pt x="852" y="419"/>
                  </a:cubicBezTo>
                  <a:cubicBezTo>
                    <a:pt x="852" y="189"/>
                    <a:pt x="664" y="1"/>
                    <a:pt x="433" y="1"/>
                  </a:cubicBezTo>
                  <a:close/>
                </a:path>
              </a:pathLst>
            </a:custGeom>
            <a:solidFill>
              <a:srgbClr val="9AAA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9"/>
            <p:cNvSpPr/>
            <p:nvPr/>
          </p:nvSpPr>
          <p:spPr>
            <a:xfrm>
              <a:off x="6652077" y="2302891"/>
              <a:ext cx="22728" cy="22361"/>
            </a:xfrm>
            <a:custGeom>
              <a:rect b="b" l="l" r="r" t="t"/>
              <a:pathLst>
                <a:path extrusionOk="0" h="853" w="867">
                  <a:moveTo>
                    <a:pt x="434" y="1"/>
                  </a:moveTo>
                  <a:cubicBezTo>
                    <a:pt x="203" y="1"/>
                    <a:pt x="1" y="189"/>
                    <a:pt x="1" y="419"/>
                  </a:cubicBezTo>
                  <a:cubicBezTo>
                    <a:pt x="1" y="665"/>
                    <a:pt x="203" y="853"/>
                    <a:pt x="434" y="853"/>
                  </a:cubicBezTo>
                  <a:cubicBezTo>
                    <a:pt x="665" y="853"/>
                    <a:pt x="867" y="665"/>
                    <a:pt x="867" y="419"/>
                  </a:cubicBezTo>
                  <a:cubicBezTo>
                    <a:pt x="867" y="189"/>
                    <a:pt x="665" y="1"/>
                    <a:pt x="434" y="1"/>
                  </a:cubicBezTo>
                  <a:close/>
                </a:path>
              </a:pathLst>
            </a:custGeom>
            <a:solidFill>
              <a:srgbClr val="A9BA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9"/>
            <p:cNvSpPr/>
            <p:nvPr/>
          </p:nvSpPr>
          <p:spPr>
            <a:xfrm>
              <a:off x="6865126" y="2302891"/>
              <a:ext cx="22728" cy="22361"/>
            </a:xfrm>
            <a:custGeom>
              <a:rect b="b" l="l" r="r" t="t"/>
              <a:pathLst>
                <a:path extrusionOk="0" h="853" w="867">
                  <a:moveTo>
                    <a:pt x="434" y="1"/>
                  </a:moveTo>
                  <a:cubicBezTo>
                    <a:pt x="203" y="1"/>
                    <a:pt x="1" y="189"/>
                    <a:pt x="1" y="419"/>
                  </a:cubicBezTo>
                  <a:cubicBezTo>
                    <a:pt x="1" y="665"/>
                    <a:pt x="203" y="853"/>
                    <a:pt x="434" y="853"/>
                  </a:cubicBezTo>
                  <a:cubicBezTo>
                    <a:pt x="665" y="853"/>
                    <a:pt x="867" y="665"/>
                    <a:pt x="867" y="419"/>
                  </a:cubicBezTo>
                  <a:cubicBezTo>
                    <a:pt x="867" y="189"/>
                    <a:pt x="665" y="1"/>
                    <a:pt x="434" y="1"/>
                  </a:cubicBezTo>
                  <a:close/>
                </a:path>
              </a:pathLst>
            </a:custGeom>
            <a:solidFill>
              <a:srgbClr val="ADBD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9"/>
            <p:cNvSpPr/>
            <p:nvPr/>
          </p:nvSpPr>
          <p:spPr>
            <a:xfrm>
              <a:off x="6675697" y="2219081"/>
              <a:ext cx="188564" cy="72642"/>
            </a:xfrm>
            <a:custGeom>
              <a:rect b="b" l="l" r="r" t="t"/>
              <a:pathLst>
                <a:path extrusionOk="0" h="2771" w="7193">
                  <a:moveTo>
                    <a:pt x="3596" y="0"/>
                  </a:moveTo>
                  <a:cubicBezTo>
                    <a:pt x="3495" y="0"/>
                    <a:pt x="3394" y="65"/>
                    <a:pt x="3387" y="195"/>
                  </a:cubicBezTo>
                  <a:lnTo>
                    <a:pt x="3387" y="412"/>
                  </a:lnTo>
                  <a:lnTo>
                    <a:pt x="2001" y="412"/>
                  </a:lnTo>
                  <a:cubicBezTo>
                    <a:pt x="1727" y="412"/>
                    <a:pt x="1467" y="542"/>
                    <a:pt x="1308" y="773"/>
                  </a:cubicBezTo>
                  <a:lnTo>
                    <a:pt x="125" y="2433"/>
                  </a:lnTo>
                  <a:cubicBezTo>
                    <a:pt x="1" y="2598"/>
                    <a:pt x="143" y="2771"/>
                    <a:pt x="297" y="2771"/>
                  </a:cubicBezTo>
                  <a:cubicBezTo>
                    <a:pt x="359" y="2771"/>
                    <a:pt x="422" y="2744"/>
                    <a:pt x="471" y="2678"/>
                  </a:cubicBezTo>
                  <a:lnTo>
                    <a:pt x="1655" y="1018"/>
                  </a:lnTo>
                  <a:cubicBezTo>
                    <a:pt x="1727" y="903"/>
                    <a:pt x="1857" y="845"/>
                    <a:pt x="2001" y="845"/>
                  </a:cubicBezTo>
                  <a:lnTo>
                    <a:pt x="3387" y="845"/>
                  </a:lnTo>
                  <a:lnTo>
                    <a:pt x="3387" y="2346"/>
                  </a:lnTo>
                  <a:cubicBezTo>
                    <a:pt x="3394" y="2476"/>
                    <a:pt x="3495" y="2541"/>
                    <a:pt x="3596" y="2541"/>
                  </a:cubicBezTo>
                  <a:cubicBezTo>
                    <a:pt x="3697" y="2541"/>
                    <a:pt x="3798" y="2476"/>
                    <a:pt x="3806" y="2346"/>
                  </a:cubicBezTo>
                  <a:lnTo>
                    <a:pt x="3806" y="845"/>
                  </a:lnTo>
                  <a:lnTo>
                    <a:pt x="5191" y="845"/>
                  </a:lnTo>
                  <a:cubicBezTo>
                    <a:pt x="5321" y="845"/>
                    <a:pt x="5451" y="903"/>
                    <a:pt x="5538" y="1018"/>
                  </a:cubicBezTo>
                  <a:lnTo>
                    <a:pt x="6722" y="2678"/>
                  </a:lnTo>
                  <a:cubicBezTo>
                    <a:pt x="6767" y="2744"/>
                    <a:pt x="6828" y="2771"/>
                    <a:pt x="6889" y="2771"/>
                  </a:cubicBezTo>
                  <a:cubicBezTo>
                    <a:pt x="7042" y="2771"/>
                    <a:pt x="7192" y="2598"/>
                    <a:pt x="7068" y="2433"/>
                  </a:cubicBezTo>
                  <a:lnTo>
                    <a:pt x="5884" y="773"/>
                  </a:lnTo>
                  <a:cubicBezTo>
                    <a:pt x="5726" y="542"/>
                    <a:pt x="5466" y="412"/>
                    <a:pt x="5191" y="412"/>
                  </a:cubicBezTo>
                  <a:lnTo>
                    <a:pt x="3806" y="412"/>
                  </a:lnTo>
                  <a:lnTo>
                    <a:pt x="3806" y="195"/>
                  </a:lnTo>
                  <a:cubicBezTo>
                    <a:pt x="3798" y="65"/>
                    <a:pt x="3697" y="0"/>
                    <a:pt x="3596" y="0"/>
                  </a:cubicBezTo>
                  <a:close/>
                </a:path>
              </a:pathLst>
            </a:custGeom>
            <a:solidFill>
              <a:srgbClr val="EFF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9"/>
            <p:cNvSpPr/>
            <p:nvPr/>
          </p:nvSpPr>
          <p:spPr>
            <a:xfrm>
              <a:off x="6747447" y="2112176"/>
              <a:ext cx="45064" cy="45064"/>
            </a:xfrm>
            <a:custGeom>
              <a:rect b="b" l="l" r="r" t="t"/>
              <a:pathLst>
                <a:path extrusionOk="0" h="1719" w="1719">
                  <a:moveTo>
                    <a:pt x="0" y="0"/>
                  </a:moveTo>
                  <a:lnTo>
                    <a:pt x="0" y="1718"/>
                  </a:lnTo>
                  <a:lnTo>
                    <a:pt x="1718" y="1718"/>
                  </a:lnTo>
                  <a:lnTo>
                    <a:pt x="1718" y="0"/>
                  </a:lnTo>
                  <a:close/>
                </a:path>
              </a:pathLst>
            </a:custGeom>
            <a:solidFill>
              <a:srgbClr val="AABB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9"/>
            <p:cNvSpPr/>
            <p:nvPr/>
          </p:nvSpPr>
          <p:spPr>
            <a:xfrm>
              <a:off x="6747447" y="2112176"/>
              <a:ext cx="45064" cy="22361"/>
            </a:xfrm>
            <a:custGeom>
              <a:rect b="b" l="l" r="r" t="t"/>
              <a:pathLst>
                <a:path extrusionOk="0" h="853" w="1719">
                  <a:moveTo>
                    <a:pt x="0" y="0"/>
                  </a:moveTo>
                  <a:lnTo>
                    <a:pt x="0" y="679"/>
                  </a:lnTo>
                  <a:cubicBezTo>
                    <a:pt x="275" y="794"/>
                    <a:pt x="567" y="852"/>
                    <a:pt x="859" y="852"/>
                  </a:cubicBezTo>
                  <a:cubicBezTo>
                    <a:pt x="1152" y="852"/>
                    <a:pt x="1444" y="794"/>
                    <a:pt x="1718" y="679"/>
                  </a:cubicBezTo>
                  <a:lnTo>
                    <a:pt x="1718" y="0"/>
                  </a:lnTo>
                  <a:close/>
                </a:path>
              </a:pathLst>
            </a:custGeom>
            <a:solidFill>
              <a:srgbClr val="94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9"/>
            <p:cNvSpPr/>
            <p:nvPr/>
          </p:nvSpPr>
          <p:spPr>
            <a:xfrm>
              <a:off x="6741759" y="1977458"/>
              <a:ext cx="56415" cy="45064"/>
            </a:xfrm>
            <a:custGeom>
              <a:rect b="b" l="l" r="r" t="t"/>
              <a:pathLst>
                <a:path extrusionOk="0" h="1719" w="2152">
                  <a:moveTo>
                    <a:pt x="1083" y="0"/>
                  </a:moveTo>
                  <a:cubicBezTo>
                    <a:pt x="492" y="0"/>
                    <a:pt x="1" y="390"/>
                    <a:pt x="1" y="867"/>
                  </a:cubicBezTo>
                  <a:cubicBezTo>
                    <a:pt x="1" y="1328"/>
                    <a:pt x="492" y="1718"/>
                    <a:pt x="1083" y="1718"/>
                  </a:cubicBezTo>
                  <a:cubicBezTo>
                    <a:pt x="1661" y="1718"/>
                    <a:pt x="2152" y="1328"/>
                    <a:pt x="2152" y="867"/>
                  </a:cubicBezTo>
                  <a:cubicBezTo>
                    <a:pt x="2152" y="390"/>
                    <a:pt x="1661" y="0"/>
                    <a:pt x="1083" y="0"/>
                  </a:cubicBezTo>
                  <a:close/>
                </a:path>
              </a:pathLst>
            </a:custGeom>
            <a:solidFill>
              <a:srgbClr val="92A9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9"/>
            <p:cNvSpPr/>
            <p:nvPr/>
          </p:nvSpPr>
          <p:spPr>
            <a:xfrm>
              <a:off x="6741759" y="1977825"/>
              <a:ext cx="38248" cy="44697"/>
            </a:xfrm>
            <a:custGeom>
              <a:rect b="b" l="l" r="r" t="t"/>
              <a:pathLst>
                <a:path extrusionOk="0" h="1705" w="1459">
                  <a:moveTo>
                    <a:pt x="1083" y="1"/>
                  </a:moveTo>
                  <a:cubicBezTo>
                    <a:pt x="492" y="1"/>
                    <a:pt x="1" y="376"/>
                    <a:pt x="1" y="853"/>
                  </a:cubicBezTo>
                  <a:cubicBezTo>
                    <a:pt x="1" y="1314"/>
                    <a:pt x="492" y="1704"/>
                    <a:pt x="1083" y="1704"/>
                  </a:cubicBezTo>
                  <a:cubicBezTo>
                    <a:pt x="1199" y="1704"/>
                    <a:pt x="1329" y="1690"/>
                    <a:pt x="1459" y="1647"/>
                  </a:cubicBezTo>
                  <a:cubicBezTo>
                    <a:pt x="1083" y="1545"/>
                    <a:pt x="809" y="1213"/>
                    <a:pt x="795" y="824"/>
                  </a:cubicBezTo>
                  <a:cubicBezTo>
                    <a:pt x="809" y="463"/>
                    <a:pt x="1040" y="160"/>
                    <a:pt x="1372" y="30"/>
                  </a:cubicBezTo>
                  <a:cubicBezTo>
                    <a:pt x="1271" y="1"/>
                    <a:pt x="1170" y="1"/>
                    <a:pt x="1083" y="1"/>
                  </a:cubicBezTo>
                  <a:close/>
                </a:path>
              </a:pathLst>
            </a:custGeom>
            <a:solidFill>
              <a:srgbClr val="5C72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9"/>
            <p:cNvSpPr/>
            <p:nvPr/>
          </p:nvSpPr>
          <p:spPr>
            <a:xfrm>
              <a:off x="6713761" y="2000160"/>
              <a:ext cx="112410" cy="112043"/>
            </a:xfrm>
            <a:custGeom>
              <a:rect b="b" l="l" r="r" t="t"/>
              <a:pathLst>
                <a:path extrusionOk="0" h="4274" w="4288">
                  <a:moveTo>
                    <a:pt x="2151" y="1"/>
                  </a:moveTo>
                  <a:cubicBezTo>
                    <a:pt x="968" y="1"/>
                    <a:pt x="1" y="953"/>
                    <a:pt x="1" y="2137"/>
                  </a:cubicBezTo>
                  <a:cubicBezTo>
                    <a:pt x="1" y="3321"/>
                    <a:pt x="968" y="4273"/>
                    <a:pt x="2151" y="4273"/>
                  </a:cubicBezTo>
                  <a:cubicBezTo>
                    <a:pt x="3321" y="4273"/>
                    <a:pt x="4288" y="3321"/>
                    <a:pt x="4288" y="2137"/>
                  </a:cubicBezTo>
                  <a:cubicBezTo>
                    <a:pt x="4288" y="953"/>
                    <a:pt x="3321" y="1"/>
                    <a:pt x="2151" y="1"/>
                  </a:cubicBezTo>
                  <a:close/>
                </a:path>
              </a:pathLst>
            </a:custGeom>
            <a:solidFill>
              <a:srgbClr val="667A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9"/>
            <p:cNvSpPr/>
            <p:nvPr/>
          </p:nvSpPr>
          <p:spPr>
            <a:xfrm>
              <a:off x="6740605" y="2000134"/>
              <a:ext cx="88974" cy="110942"/>
            </a:xfrm>
            <a:custGeom>
              <a:rect b="b" l="l" r="r" t="t"/>
              <a:pathLst>
                <a:path extrusionOk="0" h="4232" w="3394">
                  <a:moveTo>
                    <a:pt x="1164" y="0"/>
                  </a:moveTo>
                  <a:cubicBezTo>
                    <a:pt x="375" y="0"/>
                    <a:pt x="0" y="994"/>
                    <a:pt x="622" y="1517"/>
                  </a:cubicBezTo>
                  <a:cubicBezTo>
                    <a:pt x="622" y="1517"/>
                    <a:pt x="1229" y="3596"/>
                    <a:pt x="1546" y="4231"/>
                  </a:cubicBezTo>
                  <a:cubicBezTo>
                    <a:pt x="2658" y="4000"/>
                    <a:pt x="3394" y="2946"/>
                    <a:pt x="3235" y="1835"/>
                  </a:cubicBezTo>
                  <a:cubicBezTo>
                    <a:pt x="3105" y="969"/>
                    <a:pt x="2484" y="276"/>
                    <a:pt x="1633" y="59"/>
                  </a:cubicBezTo>
                  <a:cubicBezTo>
                    <a:pt x="1503" y="30"/>
                    <a:pt x="1358" y="2"/>
                    <a:pt x="1214" y="2"/>
                  </a:cubicBezTo>
                  <a:cubicBezTo>
                    <a:pt x="1197" y="1"/>
                    <a:pt x="1180" y="0"/>
                    <a:pt x="1164" y="0"/>
                  </a:cubicBezTo>
                  <a:close/>
                </a:path>
              </a:pathLst>
            </a:custGeom>
            <a:solidFill>
              <a:srgbClr val="5C72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9"/>
            <p:cNvSpPr/>
            <p:nvPr/>
          </p:nvSpPr>
          <p:spPr>
            <a:xfrm>
              <a:off x="6725112" y="2040033"/>
              <a:ext cx="89708" cy="83521"/>
            </a:xfrm>
            <a:custGeom>
              <a:rect b="b" l="l" r="r" t="t"/>
              <a:pathLst>
                <a:path extrusionOk="0" h="3186" w="3422">
                  <a:moveTo>
                    <a:pt x="1158" y="1"/>
                  </a:moveTo>
                  <a:cubicBezTo>
                    <a:pt x="1091" y="1"/>
                    <a:pt x="1028" y="40"/>
                    <a:pt x="982" y="96"/>
                  </a:cubicBezTo>
                  <a:cubicBezTo>
                    <a:pt x="823" y="356"/>
                    <a:pt x="419" y="977"/>
                    <a:pt x="87" y="1208"/>
                  </a:cubicBezTo>
                  <a:cubicBezTo>
                    <a:pt x="30" y="1237"/>
                    <a:pt x="1" y="1309"/>
                    <a:pt x="1" y="1381"/>
                  </a:cubicBezTo>
                  <a:lnTo>
                    <a:pt x="1" y="1468"/>
                  </a:lnTo>
                  <a:cubicBezTo>
                    <a:pt x="1" y="2420"/>
                    <a:pt x="766" y="3185"/>
                    <a:pt x="1718" y="3185"/>
                  </a:cubicBezTo>
                  <a:cubicBezTo>
                    <a:pt x="2657" y="3171"/>
                    <a:pt x="3422" y="2420"/>
                    <a:pt x="3422" y="1468"/>
                  </a:cubicBezTo>
                  <a:lnTo>
                    <a:pt x="3422" y="1251"/>
                  </a:lnTo>
                  <a:cubicBezTo>
                    <a:pt x="3422" y="529"/>
                    <a:pt x="1733" y="111"/>
                    <a:pt x="1213" y="10"/>
                  </a:cubicBezTo>
                  <a:cubicBezTo>
                    <a:pt x="1195" y="4"/>
                    <a:pt x="1176" y="1"/>
                    <a:pt x="1158" y="1"/>
                  </a:cubicBezTo>
                  <a:close/>
                </a:path>
              </a:pathLst>
            </a:custGeom>
            <a:solidFill>
              <a:srgbClr val="BCC9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9"/>
            <p:cNvSpPr/>
            <p:nvPr/>
          </p:nvSpPr>
          <p:spPr>
            <a:xfrm>
              <a:off x="6697481" y="2142822"/>
              <a:ext cx="145362" cy="59062"/>
            </a:xfrm>
            <a:custGeom>
              <a:rect b="b" l="l" r="r" t="t"/>
              <a:pathLst>
                <a:path extrusionOk="0" h="2253" w="5545">
                  <a:moveTo>
                    <a:pt x="1690" y="1"/>
                  </a:moveTo>
                  <a:lnTo>
                    <a:pt x="1675" y="15"/>
                  </a:lnTo>
                  <a:lnTo>
                    <a:pt x="376" y="593"/>
                  </a:lnTo>
                  <a:cubicBezTo>
                    <a:pt x="145" y="694"/>
                    <a:pt x="1" y="925"/>
                    <a:pt x="1" y="1170"/>
                  </a:cubicBezTo>
                  <a:lnTo>
                    <a:pt x="1" y="2036"/>
                  </a:lnTo>
                  <a:cubicBezTo>
                    <a:pt x="1" y="2152"/>
                    <a:pt x="88" y="2253"/>
                    <a:pt x="203" y="2253"/>
                  </a:cubicBezTo>
                  <a:lnTo>
                    <a:pt x="5328" y="2253"/>
                  </a:lnTo>
                  <a:cubicBezTo>
                    <a:pt x="5457" y="2253"/>
                    <a:pt x="5544" y="2152"/>
                    <a:pt x="5544" y="2036"/>
                  </a:cubicBezTo>
                  <a:lnTo>
                    <a:pt x="5544" y="1170"/>
                  </a:lnTo>
                  <a:cubicBezTo>
                    <a:pt x="5544" y="925"/>
                    <a:pt x="5400" y="694"/>
                    <a:pt x="5169" y="593"/>
                  </a:cubicBezTo>
                  <a:lnTo>
                    <a:pt x="3884" y="15"/>
                  </a:lnTo>
                  <a:lnTo>
                    <a:pt x="3855" y="1"/>
                  </a:lnTo>
                  <a:lnTo>
                    <a:pt x="2772" y="564"/>
                  </a:lnTo>
                  <a:lnTo>
                    <a:pt x="1690" y="1"/>
                  </a:lnTo>
                  <a:close/>
                </a:path>
              </a:pathLst>
            </a:custGeom>
            <a:solidFill>
              <a:srgbClr val="91A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9"/>
            <p:cNvSpPr/>
            <p:nvPr/>
          </p:nvSpPr>
          <p:spPr>
            <a:xfrm>
              <a:off x="6697114" y="2161749"/>
              <a:ext cx="28024" cy="40135"/>
            </a:xfrm>
            <a:custGeom>
              <a:rect b="b" l="l" r="r" t="t"/>
              <a:pathLst>
                <a:path extrusionOk="0" h="1531" w="1069">
                  <a:moveTo>
                    <a:pt x="188" y="0"/>
                  </a:moveTo>
                  <a:cubicBezTo>
                    <a:pt x="73" y="130"/>
                    <a:pt x="0" y="289"/>
                    <a:pt x="0" y="448"/>
                  </a:cubicBezTo>
                  <a:lnTo>
                    <a:pt x="0" y="1314"/>
                  </a:lnTo>
                  <a:cubicBezTo>
                    <a:pt x="0" y="1430"/>
                    <a:pt x="102" y="1531"/>
                    <a:pt x="217" y="1531"/>
                  </a:cubicBezTo>
                  <a:lnTo>
                    <a:pt x="1069" y="1531"/>
                  </a:lnTo>
                  <a:lnTo>
                    <a:pt x="1069" y="1069"/>
                  </a:lnTo>
                  <a:cubicBezTo>
                    <a:pt x="1069" y="953"/>
                    <a:pt x="1025" y="852"/>
                    <a:pt x="953" y="766"/>
                  </a:cubicBezTo>
                  <a:lnTo>
                    <a:pt x="188" y="0"/>
                  </a:lnTo>
                  <a:close/>
                </a:path>
              </a:pathLst>
            </a:custGeom>
            <a:solidFill>
              <a:srgbClr val="667A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9"/>
            <p:cNvSpPr/>
            <p:nvPr/>
          </p:nvSpPr>
          <p:spPr>
            <a:xfrm>
              <a:off x="6814427" y="2161749"/>
              <a:ext cx="28417" cy="40135"/>
            </a:xfrm>
            <a:custGeom>
              <a:rect b="b" l="l" r="r" t="t"/>
              <a:pathLst>
                <a:path extrusionOk="0" h="1531" w="1084">
                  <a:moveTo>
                    <a:pt x="895" y="0"/>
                  </a:moveTo>
                  <a:lnTo>
                    <a:pt x="130" y="766"/>
                  </a:lnTo>
                  <a:cubicBezTo>
                    <a:pt x="44" y="852"/>
                    <a:pt x="0" y="953"/>
                    <a:pt x="0" y="1069"/>
                  </a:cubicBezTo>
                  <a:lnTo>
                    <a:pt x="0" y="1531"/>
                  </a:lnTo>
                  <a:lnTo>
                    <a:pt x="867" y="1531"/>
                  </a:lnTo>
                  <a:cubicBezTo>
                    <a:pt x="982" y="1531"/>
                    <a:pt x="1083" y="1430"/>
                    <a:pt x="1083" y="1314"/>
                  </a:cubicBezTo>
                  <a:lnTo>
                    <a:pt x="1083" y="448"/>
                  </a:lnTo>
                  <a:cubicBezTo>
                    <a:pt x="1083" y="289"/>
                    <a:pt x="1011" y="130"/>
                    <a:pt x="895" y="0"/>
                  </a:cubicBezTo>
                  <a:close/>
                </a:path>
              </a:pathLst>
            </a:custGeom>
            <a:solidFill>
              <a:srgbClr val="667A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9"/>
            <p:cNvSpPr/>
            <p:nvPr/>
          </p:nvSpPr>
          <p:spPr>
            <a:xfrm>
              <a:off x="6737617" y="2135849"/>
              <a:ext cx="64358" cy="66036"/>
            </a:xfrm>
            <a:custGeom>
              <a:rect b="b" l="l" r="r" t="t"/>
              <a:pathLst>
                <a:path extrusionOk="0" h="2519" w="2455">
                  <a:moveTo>
                    <a:pt x="293" y="0"/>
                  </a:moveTo>
                  <a:cubicBezTo>
                    <a:pt x="253" y="0"/>
                    <a:pt x="213" y="23"/>
                    <a:pt x="188" y="65"/>
                  </a:cubicBezTo>
                  <a:lnTo>
                    <a:pt x="0" y="339"/>
                  </a:lnTo>
                  <a:lnTo>
                    <a:pt x="433" y="1118"/>
                  </a:lnTo>
                  <a:cubicBezTo>
                    <a:pt x="479" y="1192"/>
                    <a:pt x="553" y="1230"/>
                    <a:pt x="628" y="1230"/>
                  </a:cubicBezTo>
                  <a:cubicBezTo>
                    <a:pt x="671" y="1230"/>
                    <a:pt x="714" y="1217"/>
                    <a:pt x="751" y="1191"/>
                  </a:cubicBezTo>
                  <a:lnTo>
                    <a:pt x="1011" y="974"/>
                  </a:lnTo>
                  <a:lnTo>
                    <a:pt x="1011" y="2519"/>
                  </a:lnTo>
                  <a:lnTo>
                    <a:pt x="1444" y="2519"/>
                  </a:lnTo>
                  <a:lnTo>
                    <a:pt x="1444" y="974"/>
                  </a:lnTo>
                  <a:lnTo>
                    <a:pt x="1703" y="1191"/>
                  </a:lnTo>
                  <a:cubicBezTo>
                    <a:pt x="1740" y="1217"/>
                    <a:pt x="1785" y="1230"/>
                    <a:pt x="1830" y="1230"/>
                  </a:cubicBezTo>
                  <a:cubicBezTo>
                    <a:pt x="1907" y="1230"/>
                    <a:pt x="1984" y="1192"/>
                    <a:pt x="2021" y="1118"/>
                  </a:cubicBezTo>
                  <a:lnTo>
                    <a:pt x="2454" y="339"/>
                  </a:lnTo>
                  <a:lnTo>
                    <a:pt x="2281" y="65"/>
                  </a:lnTo>
                  <a:cubicBezTo>
                    <a:pt x="2256" y="23"/>
                    <a:pt x="2216" y="0"/>
                    <a:pt x="2175" y="0"/>
                  </a:cubicBezTo>
                  <a:cubicBezTo>
                    <a:pt x="2146" y="0"/>
                    <a:pt x="2117" y="12"/>
                    <a:pt x="2093" y="36"/>
                  </a:cubicBezTo>
                  <a:lnTo>
                    <a:pt x="1371" y="685"/>
                  </a:lnTo>
                  <a:cubicBezTo>
                    <a:pt x="1335" y="721"/>
                    <a:pt x="1285" y="739"/>
                    <a:pt x="1232" y="739"/>
                  </a:cubicBezTo>
                  <a:cubicBezTo>
                    <a:pt x="1180" y="739"/>
                    <a:pt x="1126" y="721"/>
                    <a:pt x="1083" y="685"/>
                  </a:cubicBezTo>
                  <a:lnTo>
                    <a:pt x="375" y="36"/>
                  </a:lnTo>
                  <a:cubicBezTo>
                    <a:pt x="351" y="12"/>
                    <a:pt x="322" y="0"/>
                    <a:pt x="293" y="0"/>
                  </a:cubicBezTo>
                  <a:close/>
                </a:path>
              </a:pathLst>
            </a:custGeom>
            <a:solidFill>
              <a:srgbClr val="667A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9"/>
            <p:cNvSpPr/>
            <p:nvPr/>
          </p:nvSpPr>
          <p:spPr>
            <a:xfrm>
              <a:off x="6725112" y="2040033"/>
              <a:ext cx="90101" cy="82761"/>
            </a:xfrm>
            <a:custGeom>
              <a:rect b="b" l="l" r="r" t="t"/>
              <a:pathLst>
                <a:path extrusionOk="0" h="3157" w="3437">
                  <a:moveTo>
                    <a:pt x="1158" y="1"/>
                  </a:moveTo>
                  <a:cubicBezTo>
                    <a:pt x="1092" y="1"/>
                    <a:pt x="1031" y="40"/>
                    <a:pt x="997" y="96"/>
                  </a:cubicBezTo>
                  <a:cubicBezTo>
                    <a:pt x="823" y="356"/>
                    <a:pt x="419" y="977"/>
                    <a:pt x="87" y="1208"/>
                  </a:cubicBezTo>
                  <a:cubicBezTo>
                    <a:pt x="30" y="1237"/>
                    <a:pt x="1" y="1309"/>
                    <a:pt x="1" y="1381"/>
                  </a:cubicBezTo>
                  <a:lnTo>
                    <a:pt x="1" y="1468"/>
                  </a:lnTo>
                  <a:cubicBezTo>
                    <a:pt x="1" y="2290"/>
                    <a:pt x="593" y="3012"/>
                    <a:pt x="1415" y="3157"/>
                  </a:cubicBezTo>
                  <a:cubicBezTo>
                    <a:pt x="1069" y="2825"/>
                    <a:pt x="867" y="2363"/>
                    <a:pt x="867" y="1886"/>
                  </a:cubicBezTo>
                  <a:lnTo>
                    <a:pt x="867" y="1237"/>
                  </a:lnTo>
                  <a:cubicBezTo>
                    <a:pt x="867" y="1092"/>
                    <a:pt x="925" y="962"/>
                    <a:pt x="1011" y="847"/>
                  </a:cubicBezTo>
                  <a:cubicBezTo>
                    <a:pt x="1083" y="746"/>
                    <a:pt x="1170" y="630"/>
                    <a:pt x="1242" y="515"/>
                  </a:cubicBezTo>
                  <a:cubicBezTo>
                    <a:pt x="1264" y="482"/>
                    <a:pt x="1294" y="466"/>
                    <a:pt x="1331" y="466"/>
                  </a:cubicBezTo>
                  <a:cubicBezTo>
                    <a:pt x="1344" y="466"/>
                    <a:pt x="1358" y="468"/>
                    <a:pt x="1372" y="472"/>
                  </a:cubicBezTo>
                  <a:cubicBezTo>
                    <a:pt x="2281" y="688"/>
                    <a:pt x="3205" y="1078"/>
                    <a:pt x="3436" y="1338"/>
                  </a:cubicBezTo>
                  <a:lnTo>
                    <a:pt x="3436" y="1251"/>
                  </a:lnTo>
                  <a:cubicBezTo>
                    <a:pt x="3422" y="529"/>
                    <a:pt x="1733" y="111"/>
                    <a:pt x="1213" y="10"/>
                  </a:cubicBezTo>
                  <a:cubicBezTo>
                    <a:pt x="1195" y="4"/>
                    <a:pt x="1176" y="1"/>
                    <a:pt x="1158" y="1"/>
                  </a:cubicBezTo>
                  <a:close/>
                </a:path>
              </a:pathLst>
            </a:custGeom>
            <a:solidFill>
              <a:srgbClr val="AABB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5" name="Google Shape;1015;p19"/>
          <p:cNvGrpSpPr/>
          <p:nvPr/>
        </p:nvGrpSpPr>
        <p:grpSpPr>
          <a:xfrm>
            <a:off x="699679" y="2442815"/>
            <a:ext cx="668688" cy="572712"/>
            <a:chOff x="2747484" y="3359460"/>
            <a:chExt cx="377705" cy="352330"/>
          </a:xfrm>
        </p:grpSpPr>
        <p:sp>
          <p:nvSpPr>
            <p:cNvPr id="1016" name="Google Shape;1016;p19"/>
            <p:cNvSpPr/>
            <p:nvPr/>
          </p:nvSpPr>
          <p:spPr>
            <a:xfrm>
              <a:off x="2806520" y="3611858"/>
              <a:ext cx="46951" cy="46951"/>
            </a:xfrm>
            <a:custGeom>
              <a:rect b="b" l="l" r="r" t="t"/>
              <a:pathLst>
                <a:path extrusionOk="0" h="1791" w="1791">
                  <a:moveTo>
                    <a:pt x="231" y="1"/>
                  </a:moveTo>
                  <a:cubicBezTo>
                    <a:pt x="101" y="1"/>
                    <a:pt x="0" y="102"/>
                    <a:pt x="0" y="217"/>
                  </a:cubicBezTo>
                  <a:lnTo>
                    <a:pt x="0" y="1574"/>
                  </a:lnTo>
                  <a:cubicBezTo>
                    <a:pt x="0" y="1690"/>
                    <a:pt x="101" y="1791"/>
                    <a:pt x="231" y="1791"/>
                  </a:cubicBezTo>
                  <a:lnTo>
                    <a:pt x="1574" y="1791"/>
                  </a:lnTo>
                  <a:cubicBezTo>
                    <a:pt x="1689" y="1791"/>
                    <a:pt x="1790" y="1690"/>
                    <a:pt x="1790" y="1574"/>
                  </a:cubicBezTo>
                  <a:lnTo>
                    <a:pt x="1790" y="217"/>
                  </a:lnTo>
                  <a:cubicBezTo>
                    <a:pt x="1790" y="102"/>
                    <a:pt x="1689" y="1"/>
                    <a:pt x="1559" y="1"/>
                  </a:cubicBezTo>
                  <a:close/>
                </a:path>
              </a:pathLst>
            </a:custGeom>
            <a:solidFill>
              <a:srgbClr val="AEBE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9"/>
            <p:cNvSpPr/>
            <p:nvPr/>
          </p:nvSpPr>
          <p:spPr>
            <a:xfrm>
              <a:off x="2960533" y="3488490"/>
              <a:ext cx="110155" cy="94086"/>
            </a:xfrm>
            <a:custGeom>
              <a:rect b="b" l="l" r="r" t="t"/>
              <a:pathLst>
                <a:path extrusionOk="0" h="3589" w="4202">
                  <a:moveTo>
                    <a:pt x="2397" y="1"/>
                  </a:moveTo>
                  <a:cubicBezTo>
                    <a:pt x="809" y="1"/>
                    <a:pt x="1" y="1935"/>
                    <a:pt x="1141" y="3061"/>
                  </a:cubicBezTo>
                  <a:cubicBezTo>
                    <a:pt x="1505" y="3425"/>
                    <a:pt x="1954" y="3589"/>
                    <a:pt x="2395" y="3589"/>
                  </a:cubicBezTo>
                  <a:cubicBezTo>
                    <a:pt x="3316" y="3589"/>
                    <a:pt x="4201" y="2875"/>
                    <a:pt x="4201" y="1791"/>
                  </a:cubicBezTo>
                  <a:cubicBezTo>
                    <a:pt x="4187" y="809"/>
                    <a:pt x="3393" y="1"/>
                    <a:pt x="2397" y="1"/>
                  </a:cubicBezTo>
                  <a:close/>
                </a:path>
              </a:pathLst>
            </a:custGeom>
            <a:solidFill>
              <a:srgbClr val="869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9"/>
            <p:cNvSpPr/>
            <p:nvPr/>
          </p:nvSpPr>
          <p:spPr>
            <a:xfrm>
              <a:off x="2971884" y="3526712"/>
              <a:ext cx="103340" cy="56048"/>
            </a:xfrm>
            <a:custGeom>
              <a:rect b="b" l="l" r="r" t="t"/>
              <a:pathLst>
                <a:path extrusionOk="0" h="2138" w="3942">
                  <a:moveTo>
                    <a:pt x="217" y="1"/>
                  </a:moveTo>
                  <a:lnTo>
                    <a:pt x="217" y="1"/>
                  </a:lnTo>
                  <a:cubicBezTo>
                    <a:pt x="1" y="1098"/>
                    <a:pt x="838" y="2137"/>
                    <a:pt x="1964" y="2137"/>
                  </a:cubicBezTo>
                  <a:cubicBezTo>
                    <a:pt x="3090" y="2137"/>
                    <a:pt x="3942" y="1098"/>
                    <a:pt x="3725" y="1"/>
                  </a:cubicBezTo>
                  <a:lnTo>
                    <a:pt x="3725" y="1"/>
                  </a:lnTo>
                  <a:cubicBezTo>
                    <a:pt x="3566" y="838"/>
                    <a:pt x="2830" y="1459"/>
                    <a:pt x="1964" y="1459"/>
                  </a:cubicBezTo>
                  <a:cubicBezTo>
                    <a:pt x="1112" y="1459"/>
                    <a:pt x="376" y="838"/>
                    <a:pt x="217" y="1"/>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9"/>
            <p:cNvSpPr/>
            <p:nvPr/>
          </p:nvSpPr>
          <p:spPr>
            <a:xfrm>
              <a:off x="2835645" y="3382817"/>
              <a:ext cx="158601" cy="305457"/>
            </a:xfrm>
            <a:custGeom>
              <a:rect b="b" l="l" r="r" t="t"/>
              <a:pathLst>
                <a:path extrusionOk="0" h="11652" w="6050">
                  <a:moveTo>
                    <a:pt x="5833" y="1"/>
                  </a:moveTo>
                  <a:cubicBezTo>
                    <a:pt x="5755" y="1"/>
                    <a:pt x="5667" y="35"/>
                    <a:pt x="5631" y="120"/>
                  </a:cubicBezTo>
                  <a:cubicBezTo>
                    <a:pt x="5198" y="798"/>
                    <a:pt x="4693" y="1419"/>
                    <a:pt x="4115" y="1982"/>
                  </a:cubicBezTo>
                  <a:cubicBezTo>
                    <a:pt x="3263" y="2805"/>
                    <a:pt x="1878" y="3801"/>
                    <a:pt x="232" y="3801"/>
                  </a:cubicBezTo>
                  <a:cubicBezTo>
                    <a:pt x="102" y="3801"/>
                    <a:pt x="1" y="3902"/>
                    <a:pt x="1" y="4032"/>
                  </a:cubicBezTo>
                  <a:lnTo>
                    <a:pt x="1" y="7612"/>
                  </a:lnTo>
                  <a:cubicBezTo>
                    <a:pt x="1" y="7742"/>
                    <a:pt x="102" y="7843"/>
                    <a:pt x="232" y="7843"/>
                  </a:cubicBezTo>
                  <a:cubicBezTo>
                    <a:pt x="1878" y="7843"/>
                    <a:pt x="3263" y="8839"/>
                    <a:pt x="4115" y="9676"/>
                  </a:cubicBezTo>
                  <a:cubicBezTo>
                    <a:pt x="4693" y="10225"/>
                    <a:pt x="5198" y="10860"/>
                    <a:pt x="5631" y="11538"/>
                  </a:cubicBezTo>
                  <a:cubicBezTo>
                    <a:pt x="5676" y="11617"/>
                    <a:pt x="5749" y="11652"/>
                    <a:pt x="5821" y="11652"/>
                  </a:cubicBezTo>
                  <a:cubicBezTo>
                    <a:pt x="5936" y="11652"/>
                    <a:pt x="6049" y="11564"/>
                    <a:pt x="6049" y="11423"/>
                  </a:cubicBezTo>
                  <a:lnTo>
                    <a:pt x="6049" y="235"/>
                  </a:lnTo>
                  <a:cubicBezTo>
                    <a:pt x="6049" y="134"/>
                    <a:pt x="5977" y="33"/>
                    <a:pt x="5876" y="4"/>
                  </a:cubicBezTo>
                  <a:cubicBezTo>
                    <a:pt x="5863" y="2"/>
                    <a:pt x="5848" y="1"/>
                    <a:pt x="5833" y="1"/>
                  </a:cubicBezTo>
                  <a:close/>
                </a:path>
              </a:pathLst>
            </a:custGeom>
            <a:solidFill>
              <a:srgbClr val="F6F7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9"/>
            <p:cNvSpPr/>
            <p:nvPr/>
          </p:nvSpPr>
          <p:spPr>
            <a:xfrm>
              <a:off x="2835645" y="3564933"/>
              <a:ext cx="158601" cy="123342"/>
            </a:xfrm>
            <a:custGeom>
              <a:rect b="b" l="l" r="r" t="t"/>
              <a:pathLst>
                <a:path extrusionOk="0" h="4705" w="6050">
                  <a:moveTo>
                    <a:pt x="1" y="1"/>
                  </a:moveTo>
                  <a:lnTo>
                    <a:pt x="1" y="665"/>
                  </a:lnTo>
                  <a:cubicBezTo>
                    <a:pt x="1" y="795"/>
                    <a:pt x="102" y="896"/>
                    <a:pt x="232" y="896"/>
                  </a:cubicBezTo>
                  <a:cubicBezTo>
                    <a:pt x="1878" y="896"/>
                    <a:pt x="3263" y="1892"/>
                    <a:pt x="4115" y="2729"/>
                  </a:cubicBezTo>
                  <a:cubicBezTo>
                    <a:pt x="4693" y="3278"/>
                    <a:pt x="5198" y="3913"/>
                    <a:pt x="5631" y="4591"/>
                  </a:cubicBezTo>
                  <a:cubicBezTo>
                    <a:pt x="5676" y="4670"/>
                    <a:pt x="5749" y="4705"/>
                    <a:pt x="5821" y="4705"/>
                  </a:cubicBezTo>
                  <a:cubicBezTo>
                    <a:pt x="5936" y="4705"/>
                    <a:pt x="6049" y="4617"/>
                    <a:pt x="6049" y="4476"/>
                  </a:cubicBezTo>
                  <a:lnTo>
                    <a:pt x="6049" y="3364"/>
                  </a:lnTo>
                  <a:cubicBezTo>
                    <a:pt x="6049" y="3451"/>
                    <a:pt x="5992" y="3537"/>
                    <a:pt x="5891" y="3566"/>
                  </a:cubicBezTo>
                  <a:cubicBezTo>
                    <a:pt x="5864" y="3578"/>
                    <a:pt x="5838" y="3583"/>
                    <a:pt x="5812" y="3583"/>
                  </a:cubicBezTo>
                  <a:cubicBezTo>
                    <a:pt x="5740" y="3583"/>
                    <a:pt x="5673" y="3540"/>
                    <a:pt x="5631" y="3465"/>
                  </a:cubicBezTo>
                  <a:cubicBezTo>
                    <a:pt x="5631" y="3465"/>
                    <a:pt x="5068" y="2974"/>
                    <a:pt x="4115" y="2051"/>
                  </a:cubicBezTo>
                  <a:cubicBezTo>
                    <a:pt x="3263" y="1213"/>
                    <a:pt x="1878" y="217"/>
                    <a:pt x="232" y="217"/>
                  </a:cubicBezTo>
                  <a:cubicBezTo>
                    <a:pt x="102" y="217"/>
                    <a:pt x="1" y="116"/>
                    <a:pt x="1" y="1"/>
                  </a:cubicBezTo>
                  <a:close/>
                </a:path>
              </a:pathLst>
            </a:custGeom>
            <a:solidFill>
              <a:srgbClr val="F2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9"/>
            <p:cNvSpPr/>
            <p:nvPr/>
          </p:nvSpPr>
          <p:spPr>
            <a:xfrm>
              <a:off x="2982475" y="3359460"/>
              <a:ext cx="46951" cy="352330"/>
            </a:xfrm>
            <a:custGeom>
              <a:rect b="b" l="l" r="r" t="t"/>
              <a:pathLst>
                <a:path extrusionOk="0" h="13440" w="1791">
                  <a:moveTo>
                    <a:pt x="217" y="0"/>
                  </a:moveTo>
                  <a:cubicBezTo>
                    <a:pt x="102" y="0"/>
                    <a:pt x="1" y="101"/>
                    <a:pt x="1" y="217"/>
                  </a:cubicBezTo>
                  <a:lnTo>
                    <a:pt x="1" y="13209"/>
                  </a:lnTo>
                  <a:cubicBezTo>
                    <a:pt x="1" y="13339"/>
                    <a:pt x="102" y="13440"/>
                    <a:pt x="217" y="13440"/>
                  </a:cubicBezTo>
                  <a:lnTo>
                    <a:pt x="1560" y="13440"/>
                  </a:lnTo>
                  <a:cubicBezTo>
                    <a:pt x="1690" y="13440"/>
                    <a:pt x="1791" y="13339"/>
                    <a:pt x="1791" y="13209"/>
                  </a:cubicBezTo>
                  <a:lnTo>
                    <a:pt x="1791" y="217"/>
                  </a:lnTo>
                  <a:cubicBezTo>
                    <a:pt x="1791" y="101"/>
                    <a:pt x="1690" y="0"/>
                    <a:pt x="1560" y="0"/>
                  </a:cubicBezTo>
                  <a:close/>
                </a:path>
              </a:pathLst>
            </a:custGeom>
            <a:solidFill>
              <a:srgbClr val="7E9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9"/>
            <p:cNvSpPr/>
            <p:nvPr/>
          </p:nvSpPr>
          <p:spPr>
            <a:xfrm>
              <a:off x="2982475" y="3682245"/>
              <a:ext cx="46951" cy="29544"/>
            </a:xfrm>
            <a:custGeom>
              <a:rect b="b" l="l" r="r" t="t"/>
              <a:pathLst>
                <a:path extrusionOk="0" h="1127" w="1791">
                  <a:moveTo>
                    <a:pt x="1" y="1"/>
                  </a:moveTo>
                  <a:lnTo>
                    <a:pt x="1" y="910"/>
                  </a:lnTo>
                  <a:cubicBezTo>
                    <a:pt x="1" y="1026"/>
                    <a:pt x="102" y="1127"/>
                    <a:pt x="217" y="1127"/>
                  </a:cubicBezTo>
                  <a:lnTo>
                    <a:pt x="1560" y="1127"/>
                  </a:lnTo>
                  <a:cubicBezTo>
                    <a:pt x="1690" y="1127"/>
                    <a:pt x="1791" y="1026"/>
                    <a:pt x="1791" y="910"/>
                  </a:cubicBezTo>
                  <a:lnTo>
                    <a:pt x="1791" y="1"/>
                  </a:lnTo>
                  <a:cubicBezTo>
                    <a:pt x="1791" y="131"/>
                    <a:pt x="1690" y="232"/>
                    <a:pt x="1560" y="232"/>
                  </a:cubicBezTo>
                  <a:lnTo>
                    <a:pt x="217" y="232"/>
                  </a:lnTo>
                  <a:cubicBezTo>
                    <a:pt x="102" y="232"/>
                    <a:pt x="1" y="131"/>
                    <a:pt x="1" y="1"/>
                  </a:cubicBezTo>
                  <a:close/>
                </a:path>
              </a:pathLst>
            </a:custGeom>
            <a:solidFill>
              <a:srgbClr val="D5DE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9"/>
            <p:cNvSpPr/>
            <p:nvPr/>
          </p:nvSpPr>
          <p:spPr>
            <a:xfrm>
              <a:off x="2747851" y="3482828"/>
              <a:ext cx="46951" cy="105594"/>
            </a:xfrm>
            <a:custGeom>
              <a:rect b="b" l="l" r="r" t="t"/>
              <a:pathLst>
                <a:path extrusionOk="0" h="4028" w="1791">
                  <a:moveTo>
                    <a:pt x="1112" y="0"/>
                  </a:moveTo>
                  <a:cubicBezTo>
                    <a:pt x="492" y="0"/>
                    <a:pt x="1" y="491"/>
                    <a:pt x="1" y="1112"/>
                  </a:cubicBezTo>
                  <a:lnTo>
                    <a:pt x="1" y="2902"/>
                  </a:lnTo>
                  <a:cubicBezTo>
                    <a:pt x="1" y="3523"/>
                    <a:pt x="492" y="4028"/>
                    <a:pt x="1112" y="4028"/>
                  </a:cubicBezTo>
                  <a:lnTo>
                    <a:pt x="1560" y="4028"/>
                  </a:lnTo>
                  <a:cubicBezTo>
                    <a:pt x="1690" y="4028"/>
                    <a:pt x="1791" y="3927"/>
                    <a:pt x="1791" y="3797"/>
                  </a:cubicBezTo>
                  <a:lnTo>
                    <a:pt x="1791" y="217"/>
                  </a:lnTo>
                  <a:cubicBezTo>
                    <a:pt x="1791" y="101"/>
                    <a:pt x="1690" y="0"/>
                    <a:pt x="1560" y="0"/>
                  </a:cubicBezTo>
                  <a:close/>
                </a:path>
              </a:pathLst>
            </a:custGeom>
            <a:solidFill>
              <a:srgbClr val="AEBE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9"/>
            <p:cNvSpPr/>
            <p:nvPr/>
          </p:nvSpPr>
          <p:spPr>
            <a:xfrm>
              <a:off x="2747484" y="3488123"/>
              <a:ext cx="47318" cy="100299"/>
            </a:xfrm>
            <a:custGeom>
              <a:rect b="b" l="l" r="r" t="t"/>
              <a:pathLst>
                <a:path extrusionOk="0" h="3826" w="1805">
                  <a:moveTo>
                    <a:pt x="477" y="0"/>
                  </a:moveTo>
                  <a:lnTo>
                    <a:pt x="477" y="0"/>
                  </a:lnTo>
                  <a:cubicBezTo>
                    <a:pt x="188" y="203"/>
                    <a:pt x="1" y="549"/>
                    <a:pt x="1" y="910"/>
                  </a:cubicBezTo>
                  <a:lnTo>
                    <a:pt x="1" y="2700"/>
                  </a:lnTo>
                  <a:cubicBezTo>
                    <a:pt x="1" y="3321"/>
                    <a:pt x="506" y="3826"/>
                    <a:pt x="1126" y="3826"/>
                  </a:cubicBezTo>
                  <a:lnTo>
                    <a:pt x="1574" y="3826"/>
                  </a:lnTo>
                  <a:cubicBezTo>
                    <a:pt x="1704" y="3826"/>
                    <a:pt x="1805" y="3725"/>
                    <a:pt x="1805" y="3595"/>
                  </a:cubicBezTo>
                  <a:lnTo>
                    <a:pt x="1805" y="3147"/>
                  </a:lnTo>
                  <a:lnTo>
                    <a:pt x="1126" y="3147"/>
                  </a:lnTo>
                  <a:cubicBezTo>
                    <a:pt x="751" y="3147"/>
                    <a:pt x="448" y="2844"/>
                    <a:pt x="448" y="2483"/>
                  </a:cubicBezTo>
                  <a:lnTo>
                    <a:pt x="448" y="246"/>
                  </a:lnTo>
                  <a:cubicBezTo>
                    <a:pt x="448" y="159"/>
                    <a:pt x="462" y="73"/>
                    <a:pt x="477" y="0"/>
                  </a:cubicBezTo>
                  <a:close/>
                </a:path>
              </a:pathLst>
            </a:custGeom>
            <a:solidFill>
              <a:srgbClr val="95A6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9"/>
            <p:cNvSpPr/>
            <p:nvPr/>
          </p:nvSpPr>
          <p:spPr>
            <a:xfrm>
              <a:off x="2788720" y="3482828"/>
              <a:ext cx="58695" cy="105594"/>
            </a:xfrm>
            <a:custGeom>
              <a:rect b="b" l="l" r="r" t="t"/>
              <a:pathLst>
                <a:path extrusionOk="0" h="4028" w="2239">
                  <a:moveTo>
                    <a:pt x="1" y="0"/>
                  </a:moveTo>
                  <a:lnTo>
                    <a:pt x="1" y="4028"/>
                  </a:lnTo>
                  <a:lnTo>
                    <a:pt x="2238" y="4028"/>
                  </a:lnTo>
                  <a:lnTo>
                    <a:pt x="2238" y="0"/>
                  </a:lnTo>
                  <a:close/>
                </a:path>
              </a:pathLst>
            </a:custGeom>
            <a:solidFill>
              <a:srgbClr val="7E9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9"/>
            <p:cNvSpPr/>
            <p:nvPr/>
          </p:nvSpPr>
          <p:spPr>
            <a:xfrm>
              <a:off x="2788720" y="3570622"/>
              <a:ext cx="58695" cy="17800"/>
            </a:xfrm>
            <a:custGeom>
              <a:rect b="b" l="l" r="r" t="t"/>
              <a:pathLst>
                <a:path extrusionOk="0" h="679" w="2239">
                  <a:moveTo>
                    <a:pt x="1" y="0"/>
                  </a:moveTo>
                  <a:lnTo>
                    <a:pt x="1" y="679"/>
                  </a:lnTo>
                  <a:lnTo>
                    <a:pt x="2238" y="679"/>
                  </a:lnTo>
                  <a:lnTo>
                    <a:pt x="2238" y="0"/>
                  </a:lnTo>
                  <a:close/>
                </a:path>
              </a:pathLst>
            </a:custGeom>
            <a:solidFill>
              <a:srgbClr val="D5DE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9"/>
            <p:cNvSpPr/>
            <p:nvPr/>
          </p:nvSpPr>
          <p:spPr>
            <a:xfrm>
              <a:off x="2788720" y="3588396"/>
              <a:ext cx="59062" cy="93876"/>
            </a:xfrm>
            <a:custGeom>
              <a:rect b="b" l="l" r="r" t="t"/>
              <a:pathLst>
                <a:path extrusionOk="0" h="3581" w="2253">
                  <a:moveTo>
                    <a:pt x="1" y="1"/>
                  </a:moveTo>
                  <a:lnTo>
                    <a:pt x="1" y="3364"/>
                  </a:lnTo>
                  <a:cubicBezTo>
                    <a:pt x="1" y="3480"/>
                    <a:pt x="102" y="3581"/>
                    <a:pt x="232" y="3581"/>
                  </a:cubicBezTo>
                  <a:lnTo>
                    <a:pt x="1127" y="3581"/>
                  </a:lnTo>
                  <a:cubicBezTo>
                    <a:pt x="1228" y="3581"/>
                    <a:pt x="1315" y="3509"/>
                    <a:pt x="1343" y="3422"/>
                  </a:cubicBezTo>
                  <a:lnTo>
                    <a:pt x="2253" y="1"/>
                  </a:lnTo>
                  <a:close/>
                </a:path>
              </a:pathLst>
            </a:custGeom>
            <a:solidFill>
              <a:srgbClr val="7A8F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9"/>
            <p:cNvSpPr/>
            <p:nvPr/>
          </p:nvSpPr>
          <p:spPr>
            <a:xfrm>
              <a:off x="3091844" y="3529753"/>
              <a:ext cx="33345" cy="11744"/>
            </a:xfrm>
            <a:custGeom>
              <a:rect b="b" l="l" r="r" t="t"/>
              <a:pathLst>
                <a:path extrusionOk="0" h="448" w="1272">
                  <a:moveTo>
                    <a:pt x="304" y="0"/>
                  </a:moveTo>
                  <a:cubicBezTo>
                    <a:pt x="1" y="0"/>
                    <a:pt x="1" y="448"/>
                    <a:pt x="304" y="448"/>
                  </a:cubicBezTo>
                  <a:lnTo>
                    <a:pt x="982" y="448"/>
                  </a:lnTo>
                  <a:cubicBezTo>
                    <a:pt x="1271" y="448"/>
                    <a:pt x="1271" y="0"/>
                    <a:pt x="982" y="0"/>
                  </a:cubicBezTo>
                  <a:close/>
                </a:path>
              </a:pathLst>
            </a:custGeom>
            <a:solidFill>
              <a:srgbClr val="9DAC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9"/>
            <p:cNvSpPr/>
            <p:nvPr/>
          </p:nvSpPr>
          <p:spPr>
            <a:xfrm>
              <a:off x="3069535" y="3463140"/>
              <a:ext cx="28574" cy="24249"/>
            </a:xfrm>
            <a:custGeom>
              <a:rect b="b" l="l" r="r" t="t"/>
              <a:pathLst>
                <a:path extrusionOk="0" h="925" w="1090">
                  <a:moveTo>
                    <a:pt x="768" y="0"/>
                  </a:moveTo>
                  <a:cubicBezTo>
                    <a:pt x="714" y="0"/>
                    <a:pt x="657" y="22"/>
                    <a:pt x="606" y="73"/>
                  </a:cubicBezTo>
                  <a:lnTo>
                    <a:pt x="144" y="549"/>
                  </a:lnTo>
                  <a:cubicBezTo>
                    <a:pt x="0" y="679"/>
                    <a:pt x="101" y="925"/>
                    <a:pt x="303" y="925"/>
                  </a:cubicBezTo>
                  <a:cubicBezTo>
                    <a:pt x="361" y="925"/>
                    <a:pt x="419" y="910"/>
                    <a:pt x="462" y="867"/>
                  </a:cubicBezTo>
                  <a:lnTo>
                    <a:pt x="924" y="390"/>
                  </a:lnTo>
                  <a:cubicBezTo>
                    <a:pt x="1089" y="225"/>
                    <a:pt x="943" y="0"/>
                    <a:pt x="768" y="0"/>
                  </a:cubicBezTo>
                  <a:close/>
                </a:path>
              </a:pathLst>
            </a:custGeom>
            <a:solidFill>
              <a:srgbClr val="9DAC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9"/>
            <p:cNvSpPr/>
            <p:nvPr/>
          </p:nvSpPr>
          <p:spPr>
            <a:xfrm>
              <a:off x="3068958" y="3583467"/>
              <a:ext cx="28601" cy="24249"/>
            </a:xfrm>
            <a:custGeom>
              <a:rect b="b" l="l" r="r" t="t"/>
              <a:pathLst>
                <a:path extrusionOk="0" h="925" w="1091">
                  <a:moveTo>
                    <a:pt x="322" y="1"/>
                  </a:moveTo>
                  <a:cubicBezTo>
                    <a:pt x="147" y="1"/>
                    <a:pt x="1" y="225"/>
                    <a:pt x="166" y="391"/>
                  </a:cubicBezTo>
                  <a:lnTo>
                    <a:pt x="643" y="867"/>
                  </a:lnTo>
                  <a:cubicBezTo>
                    <a:pt x="686" y="911"/>
                    <a:pt x="744" y="925"/>
                    <a:pt x="802" y="925"/>
                  </a:cubicBezTo>
                  <a:cubicBezTo>
                    <a:pt x="1004" y="925"/>
                    <a:pt x="1090" y="694"/>
                    <a:pt x="960" y="550"/>
                  </a:cubicBezTo>
                  <a:lnTo>
                    <a:pt x="484" y="73"/>
                  </a:lnTo>
                  <a:cubicBezTo>
                    <a:pt x="433" y="22"/>
                    <a:pt x="376" y="1"/>
                    <a:pt x="322" y="1"/>
                  </a:cubicBezTo>
                  <a:close/>
                </a:path>
              </a:pathLst>
            </a:custGeom>
            <a:solidFill>
              <a:srgbClr val="9DAC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cxnSp>
        <p:nvCxnSpPr>
          <p:cNvPr id="370" name="Google Shape;370;p2"/>
          <p:cNvCxnSpPr/>
          <p:nvPr/>
        </p:nvCxnSpPr>
        <p:spPr>
          <a:xfrm>
            <a:off x="697800" y="549650"/>
            <a:ext cx="7748400" cy="0"/>
          </a:xfrm>
          <a:prstGeom prst="straightConnector1">
            <a:avLst/>
          </a:prstGeom>
          <a:noFill/>
          <a:ln cap="flat" cmpd="sng" w="9525">
            <a:solidFill>
              <a:schemeClr val="dk1"/>
            </a:solidFill>
            <a:prstDash val="solid"/>
            <a:round/>
            <a:headEnd len="sm" w="sm" type="none"/>
            <a:tailEnd len="sm" w="sm" type="none"/>
          </a:ln>
        </p:spPr>
      </p:cxnSp>
      <p:sp>
        <p:nvSpPr>
          <p:cNvPr id="371" name="Google Shape;371;p2"/>
          <p:cNvSpPr/>
          <p:nvPr/>
        </p:nvSpPr>
        <p:spPr>
          <a:xfrm flipH="1" rot="-1008355">
            <a:off x="-3327843" y="-838346"/>
            <a:ext cx="8082133" cy="7089914"/>
          </a:xfrm>
          <a:custGeom>
            <a:rect b="b" l="l" r="r" t="t"/>
            <a:pathLst>
              <a:path extrusionOk="0" h="3445229" w="3927382">
                <a:moveTo>
                  <a:pt x="1183857" y="21916"/>
                </a:moveTo>
                <a:cubicBezTo>
                  <a:pt x="736279" y="82509"/>
                  <a:pt x="253826" y="295998"/>
                  <a:pt x="74605" y="693419"/>
                </a:cubicBezTo>
                <a:cubicBezTo>
                  <a:pt x="-60786" y="993555"/>
                  <a:pt x="7684" y="1326277"/>
                  <a:pt x="109817" y="1622912"/>
                </a:cubicBezTo>
                <a:cubicBezTo>
                  <a:pt x="265877" y="2075877"/>
                  <a:pt x="500303" y="2507432"/>
                  <a:pt x="849115" y="2843587"/>
                </a:cubicBezTo>
                <a:cubicBezTo>
                  <a:pt x="1197928" y="3179742"/>
                  <a:pt x="1670013" y="3415314"/>
                  <a:pt x="2184177" y="3442782"/>
                </a:cubicBezTo>
                <a:cubicBezTo>
                  <a:pt x="2698340" y="3470251"/>
                  <a:pt x="3250878" y="3272180"/>
                  <a:pt x="3592151" y="2884454"/>
                </a:cubicBezTo>
                <a:cubicBezTo>
                  <a:pt x="4526222" y="1823340"/>
                  <a:pt x="3313558" y="437313"/>
                  <a:pt x="2275470" y="115498"/>
                </a:cubicBezTo>
                <a:cubicBezTo>
                  <a:pt x="1922685" y="5583"/>
                  <a:pt x="1550241" y="-26349"/>
                  <a:pt x="1183857" y="219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2"/>
          <p:cNvSpPr txBox="1"/>
          <p:nvPr>
            <p:ph type="title"/>
          </p:nvPr>
        </p:nvSpPr>
        <p:spPr>
          <a:xfrm>
            <a:off x="4453800" y="2670125"/>
            <a:ext cx="3992400" cy="247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Project Name &amp; Value Proposition</a:t>
            </a:r>
            <a:endParaRPr/>
          </a:p>
        </p:txBody>
      </p:sp>
      <p:sp>
        <p:nvSpPr>
          <p:cNvPr id="373" name="Google Shape;373;p2"/>
          <p:cNvSpPr/>
          <p:nvPr/>
        </p:nvSpPr>
        <p:spPr>
          <a:xfrm flipH="1">
            <a:off x="7978962" y="1341973"/>
            <a:ext cx="100559" cy="101820"/>
          </a:xfrm>
          <a:custGeom>
            <a:rect b="b" l="l" r="r" t="t"/>
            <a:pathLst>
              <a:path extrusionOk="0" h="139480" w="137752">
                <a:moveTo>
                  <a:pt x="45859" y="139550"/>
                </a:moveTo>
                <a:cubicBezTo>
                  <a:pt x="32933" y="139503"/>
                  <a:pt x="21825" y="130576"/>
                  <a:pt x="18929" y="118006"/>
                </a:cubicBezTo>
                <a:lnTo>
                  <a:pt x="-191" y="33782"/>
                </a:lnTo>
                <a:cubicBezTo>
                  <a:pt x="-3625" y="18964"/>
                  <a:pt x="5666" y="4179"/>
                  <a:pt x="20478" y="773"/>
                </a:cubicBezTo>
                <a:cubicBezTo>
                  <a:pt x="25258" y="-325"/>
                  <a:pt x="30240" y="-136"/>
                  <a:pt x="34885" y="1332"/>
                </a:cubicBezTo>
                <a:lnTo>
                  <a:pt x="117426" y="26915"/>
                </a:lnTo>
                <a:cubicBezTo>
                  <a:pt x="131969" y="31406"/>
                  <a:pt x="140115" y="46823"/>
                  <a:pt x="135604" y="61352"/>
                </a:cubicBezTo>
                <a:cubicBezTo>
                  <a:pt x="134190" y="65977"/>
                  <a:pt x="131564" y="70151"/>
                  <a:pt x="127997" y="73437"/>
                </a:cubicBezTo>
                <a:lnTo>
                  <a:pt x="64576" y="132145"/>
                </a:lnTo>
                <a:cubicBezTo>
                  <a:pt x="59527" y="136898"/>
                  <a:pt x="52794" y="139544"/>
                  <a:pt x="45859" y="139550"/>
                </a:cubicBezTo>
                <a:close/>
                <a:moveTo>
                  <a:pt x="26537" y="10151"/>
                </a:moveTo>
                <a:cubicBezTo>
                  <a:pt x="16843" y="10212"/>
                  <a:pt x="9100" y="18102"/>
                  <a:pt x="9167" y="27770"/>
                </a:cubicBezTo>
                <a:cubicBezTo>
                  <a:pt x="9167" y="29022"/>
                  <a:pt x="9302" y="30268"/>
                  <a:pt x="9571" y="31493"/>
                </a:cubicBezTo>
                <a:lnTo>
                  <a:pt x="28692" y="115785"/>
                </a:lnTo>
                <a:cubicBezTo>
                  <a:pt x="30846" y="125210"/>
                  <a:pt x="40204" y="131108"/>
                  <a:pt x="49630" y="128953"/>
                </a:cubicBezTo>
                <a:cubicBezTo>
                  <a:pt x="52659" y="128273"/>
                  <a:pt x="55420" y="126819"/>
                  <a:pt x="57641" y="124739"/>
                </a:cubicBezTo>
                <a:lnTo>
                  <a:pt x="121062" y="66031"/>
                </a:lnTo>
                <a:cubicBezTo>
                  <a:pt x="128131" y="59501"/>
                  <a:pt x="128602" y="48466"/>
                  <a:pt x="122072" y="41390"/>
                </a:cubicBezTo>
                <a:cubicBezTo>
                  <a:pt x="119917" y="39121"/>
                  <a:pt x="117291" y="37445"/>
                  <a:pt x="114329" y="36543"/>
                </a:cubicBezTo>
                <a:lnTo>
                  <a:pt x="31789" y="10959"/>
                </a:lnTo>
                <a:cubicBezTo>
                  <a:pt x="30105" y="10427"/>
                  <a:pt x="28287" y="10158"/>
                  <a:pt x="26537" y="101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74" name="Google Shape;374;p2"/>
          <p:cNvGrpSpPr/>
          <p:nvPr/>
        </p:nvGrpSpPr>
        <p:grpSpPr>
          <a:xfrm>
            <a:off x="-114264" y="6"/>
            <a:ext cx="4513035" cy="4418544"/>
            <a:chOff x="-114264" y="6"/>
            <a:chExt cx="4513035" cy="4418544"/>
          </a:xfrm>
        </p:grpSpPr>
        <p:grpSp>
          <p:nvGrpSpPr>
            <p:cNvPr id="375" name="Google Shape;375;p2"/>
            <p:cNvGrpSpPr/>
            <p:nvPr/>
          </p:nvGrpSpPr>
          <p:grpSpPr>
            <a:xfrm flipH="1">
              <a:off x="3459325" y="337400"/>
              <a:ext cx="939446" cy="939446"/>
              <a:chOff x="7314317" y="1694632"/>
              <a:chExt cx="1286384" cy="1286384"/>
            </a:xfrm>
          </p:grpSpPr>
          <p:sp>
            <p:nvSpPr>
              <p:cNvPr id="376" name="Google Shape;376;p2"/>
              <p:cNvSpPr/>
              <p:nvPr/>
            </p:nvSpPr>
            <p:spPr>
              <a:xfrm>
                <a:off x="7314317" y="1694632"/>
                <a:ext cx="1286384" cy="1286384"/>
              </a:xfrm>
              <a:custGeom>
                <a:rect b="b" l="l" r="r" t="t"/>
                <a:pathLst>
                  <a:path extrusionOk="0" h="1286384" w="1286384">
                    <a:moveTo>
                      <a:pt x="1285480" y="766636"/>
                    </a:moveTo>
                    <a:lnTo>
                      <a:pt x="1285480" y="519888"/>
                    </a:lnTo>
                    <a:lnTo>
                      <a:pt x="1090842" y="519888"/>
                    </a:lnTo>
                    <a:cubicBezTo>
                      <a:pt x="1080609" y="482684"/>
                      <a:pt x="1065797" y="446908"/>
                      <a:pt x="1046677" y="413380"/>
                    </a:cubicBezTo>
                    <a:lnTo>
                      <a:pt x="1184357" y="275700"/>
                    </a:lnTo>
                    <a:lnTo>
                      <a:pt x="1009850" y="101192"/>
                    </a:lnTo>
                    <a:lnTo>
                      <a:pt x="872439" y="238603"/>
                    </a:lnTo>
                    <a:cubicBezTo>
                      <a:pt x="838911" y="219503"/>
                      <a:pt x="803161" y="204671"/>
                      <a:pt x="765931" y="194438"/>
                    </a:cubicBezTo>
                    <a:lnTo>
                      <a:pt x="765931" y="70"/>
                    </a:lnTo>
                    <a:lnTo>
                      <a:pt x="519183" y="70"/>
                    </a:lnTo>
                    <a:lnTo>
                      <a:pt x="519183" y="194707"/>
                    </a:lnTo>
                    <a:cubicBezTo>
                      <a:pt x="481952" y="204941"/>
                      <a:pt x="446202" y="219772"/>
                      <a:pt x="412674" y="238873"/>
                    </a:cubicBezTo>
                    <a:lnTo>
                      <a:pt x="274994" y="101192"/>
                    </a:lnTo>
                    <a:lnTo>
                      <a:pt x="100487" y="275700"/>
                    </a:lnTo>
                    <a:lnTo>
                      <a:pt x="237898" y="413649"/>
                    </a:lnTo>
                    <a:cubicBezTo>
                      <a:pt x="218778" y="447164"/>
                      <a:pt x="203966" y="482947"/>
                      <a:pt x="193732" y="520158"/>
                    </a:cubicBezTo>
                    <a:lnTo>
                      <a:pt x="-905" y="520158"/>
                    </a:lnTo>
                    <a:lnTo>
                      <a:pt x="-905" y="766905"/>
                    </a:lnTo>
                    <a:lnTo>
                      <a:pt x="193732" y="766905"/>
                    </a:lnTo>
                    <a:cubicBezTo>
                      <a:pt x="203966" y="804116"/>
                      <a:pt x="218778" y="839899"/>
                      <a:pt x="237898" y="873414"/>
                    </a:cubicBezTo>
                    <a:lnTo>
                      <a:pt x="100218" y="1010825"/>
                    </a:lnTo>
                    <a:lnTo>
                      <a:pt x="274725" y="1185332"/>
                    </a:lnTo>
                    <a:lnTo>
                      <a:pt x="412405" y="1047652"/>
                    </a:lnTo>
                    <a:cubicBezTo>
                      <a:pt x="445933" y="1066779"/>
                      <a:pt x="481683" y="1081617"/>
                      <a:pt x="518914" y="1091817"/>
                    </a:cubicBezTo>
                    <a:lnTo>
                      <a:pt x="518914" y="1286455"/>
                    </a:lnTo>
                    <a:lnTo>
                      <a:pt x="765661" y="1286455"/>
                    </a:lnTo>
                    <a:lnTo>
                      <a:pt x="765661" y="1091817"/>
                    </a:lnTo>
                    <a:cubicBezTo>
                      <a:pt x="802892" y="1081617"/>
                      <a:pt x="838642" y="1066779"/>
                      <a:pt x="872169" y="1047652"/>
                    </a:cubicBezTo>
                    <a:lnTo>
                      <a:pt x="1009850" y="1185332"/>
                    </a:lnTo>
                    <a:lnTo>
                      <a:pt x="1184357" y="1010825"/>
                    </a:lnTo>
                    <a:lnTo>
                      <a:pt x="1046677" y="873144"/>
                    </a:lnTo>
                    <a:cubicBezTo>
                      <a:pt x="1065797" y="839616"/>
                      <a:pt x="1080609" y="803840"/>
                      <a:pt x="1090842" y="766636"/>
                    </a:cubicBezTo>
                    <a:close/>
                    <a:moveTo>
                      <a:pt x="642254" y="848301"/>
                    </a:moveTo>
                    <a:cubicBezTo>
                      <a:pt x="529013" y="848301"/>
                      <a:pt x="437181" y="756490"/>
                      <a:pt x="437181" y="643228"/>
                    </a:cubicBezTo>
                    <a:cubicBezTo>
                      <a:pt x="437181" y="529967"/>
                      <a:pt x="529013" y="438156"/>
                      <a:pt x="642254" y="438156"/>
                    </a:cubicBezTo>
                    <a:cubicBezTo>
                      <a:pt x="755495" y="438156"/>
                      <a:pt x="847327" y="529967"/>
                      <a:pt x="847327" y="643228"/>
                    </a:cubicBezTo>
                    <a:cubicBezTo>
                      <a:pt x="847327" y="643249"/>
                      <a:pt x="847327" y="643276"/>
                      <a:pt x="847327" y="643296"/>
                    </a:cubicBezTo>
                    <a:cubicBezTo>
                      <a:pt x="847259" y="756530"/>
                      <a:pt x="755495" y="848301"/>
                      <a:pt x="642254" y="84830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2"/>
              <p:cNvSpPr/>
              <p:nvPr/>
            </p:nvSpPr>
            <p:spPr>
              <a:xfrm>
                <a:off x="7576347" y="1956730"/>
                <a:ext cx="762257" cy="762257"/>
              </a:xfrm>
              <a:custGeom>
                <a:rect b="b" l="l" r="r" t="t"/>
                <a:pathLst>
                  <a:path extrusionOk="0" h="762257" w="762257">
                    <a:moveTo>
                      <a:pt x="380225" y="762327"/>
                    </a:moveTo>
                    <a:cubicBezTo>
                      <a:pt x="169766" y="762327"/>
                      <a:pt x="-905" y="591691"/>
                      <a:pt x="-905" y="381198"/>
                    </a:cubicBezTo>
                    <a:cubicBezTo>
                      <a:pt x="-905" y="170706"/>
                      <a:pt x="169766" y="70"/>
                      <a:pt x="380225" y="70"/>
                    </a:cubicBezTo>
                    <a:cubicBezTo>
                      <a:pt x="590683" y="70"/>
                      <a:pt x="761353" y="170706"/>
                      <a:pt x="761353" y="381198"/>
                    </a:cubicBezTo>
                    <a:cubicBezTo>
                      <a:pt x="761151" y="591597"/>
                      <a:pt x="590616" y="762105"/>
                      <a:pt x="380225" y="762327"/>
                    </a:cubicBezTo>
                    <a:close/>
                    <a:moveTo>
                      <a:pt x="380225" y="10169"/>
                    </a:moveTo>
                    <a:cubicBezTo>
                      <a:pt x="175286" y="10169"/>
                      <a:pt x="9194" y="176287"/>
                      <a:pt x="9194" y="381198"/>
                    </a:cubicBezTo>
                    <a:cubicBezTo>
                      <a:pt x="9194" y="586110"/>
                      <a:pt x="175286" y="752228"/>
                      <a:pt x="380225" y="752228"/>
                    </a:cubicBezTo>
                    <a:cubicBezTo>
                      <a:pt x="585162" y="752228"/>
                      <a:pt x="751254" y="586110"/>
                      <a:pt x="751254" y="381198"/>
                    </a:cubicBezTo>
                    <a:cubicBezTo>
                      <a:pt x="751052" y="176375"/>
                      <a:pt x="585028" y="10391"/>
                      <a:pt x="380225" y="1016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78" name="Google Shape;378;p2"/>
            <p:cNvSpPr/>
            <p:nvPr/>
          </p:nvSpPr>
          <p:spPr>
            <a:xfrm flipH="1">
              <a:off x="-114264" y="6"/>
              <a:ext cx="1559006" cy="1173150"/>
            </a:xfrm>
            <a:custGeom>
              <a:rect b="b" l="l" r="r" t="t"/>
              <a:pathLst>
                <a:path extrusionOk="0" h="1607055" w="2135625">
                  <a:moveTo>
                    <a:pt x="2072311" y="1607125"/>
                  </a:moveTo>
                  <a:lnTo>
                    <a:pt x="61506" y="1607125"/>
                  </a:lnTo>
                  <a:cubicBezTo>
                    <a:pt x="27035" y="1607085"/>
                    <a:pt x="-837" y="1579165"/>
                    <a:pt x="-905" y="1544714"/>
                  </a:cubicBezTo>
                  <a:lnTo>
                    <a:pt x="-905" y="62480"/>
                  </a:lnTo>
                  <a:cubicBezTo>
                    <a:pt x="-837" y="28030"/>
                    <a:pt x="27035" y="110"/>
                    <a:pt x="61506" y="70"/>
                  </a:cubicBezTo>
                  <a:lnTo>
                    <a:pt x="2072311" y="70"/>
                  </a:lnTo>
                  <a:cubicBezTo>
                    <a:pt x="2106782" y="110"/>
                    <a:pt x="2134654" y="28030"/>
                    <a:pt x="2134721" y="62480"/>
                  </a:cubicBezTo>
                  <a:lnTo>
                    <a:pt x="2134721" y="1544714"/>
                  </a:lnTo>
                  <a:cubicBezTo>
                    <a:pt x="2134654" y="1579165"/>
                    <a:pt x="2106782" y="1607085"/>
                    <a:pt x="2072311" y="1607125"/>
                  </a:cubicBezTo>
                  <a:close/>
                  <a:moveTo>
                    <a:pt x="61506" y="10169"/>
                  </a:moveTo>
                  <a:cubicBezTo>
                    <a:pt x="32623" y="10209"/>
                    <a:pt x="9261" y="33605"/>
                    <a:pt x="9194" y="62480"/>
                  </a:cubicBezTo>
                  <a:lnTo>
                    <a:pt x="9194" y="1544714"/>
                  </a:lnTo>
                  <a:cubicBezTo>
                    <a:pt x="9261" y="1573590"/>
                    <a:pt x="32623" y="1596986"/>
                    <a:pt x="61506" y="1597026"/>
                  </a:cubicBezTo>
                  <a:lnTo>
                    <a:pt x="2072311" y="1597026"/>
                  </a:lnTo>
                  <a:cubicBezTo>
                    <a:pt x="2101193" y="1596986"/>
                    <a:pt x="2124555" y="1573590"/>
                    <a:pt x="2124622" y="1544714"/>
                  </a:cubicBezTo>
                  <a:lnTo>
                    <a:pt x="2124622" y="62480"/>
                  </a:lnTo>
                  <a:cubicBezTo>
                    <a:pt x="2124555" y="33605"/>
                    <a:pt x="2101193" y="10209"/>
                    <a:pt x="2072311" y="10169"/>
                  </a:cubicBezTo>
                  <a:close/>
                  <a:moveTo>
                    <a:pt x="300511" y="437078"/>
                  </a:moveTo>
                  <a:cubicBezTo>
                    <a:pt x="246583" y="437119"/>
                    <a:pt x="202889" y="393438"/>
                    <a:pt x="202822" y="339524"/>
                  </a:cubicBezTo>
                  <a:cubicBezTo>
                    <a:pt x="202754" y="285610"/>
                    <a:pt x="246448" y="241875"/>
                    <a:pt x="300376" y="241835"/>
                  </a:cubicBezTo>
                  <a:cubicBezTo>
                    <a:pt x="354304" y="241795"/>
                    <a:pt x="397998" y="285475"/>
                    <a:pt x="398065" y="339389"/>
                  </a:cubicBezTo>
                  <a:cubicBezTo>
                    <a:pt x="398065" y="339410"/>
                    <a:pt x="398065" y="339436"/>
                    <a:pt x="398065" y="339457"/>
                  </a:cubicBezTo>
                  <a:cubicBezTo>
                    <a:pt x="397998" y="393317"/>
                    <a:pt x="354371" y="436964"/>
                    <a:pt x="300511" y="437078"/>
                  </a:cubicBezTo>
                  <a:close/>
                  <a:moveTo>
                    <a:pt x="300511" y="252001"/>
                  </a:moveTo>
                  <a:cubicBezTo>
                    <a:pt x="252171" y="252001"/>
                    <a:pt x="212988" y="291184"/>
                    <a:pt x="212988" y="339524"/>
                  </a:cubicBezTo>
                  <a:cubicBezTo>
                    <a:pt x="212988" y="387864"/>
                    <a:pt x="252171" y="427047"/>
                    <a:pt x="300511" y="427047"/>
                  </a:cubicBezTo>
                  <a:cubicBezTo>
                    <a:pt x="348850" y="427047"/>
                    <a:pt x="388034" y="387864"/>
                    <a:pt x="388034" y="339524"/>
                  </a:cubicBezTo>
                  <a:cubicBezTo>
                    <a:pt x="388034" y="291184"/>
                    <a:pt x="348850" y="252001"/>
                    <a:pt x="300511" y="252001"/>
                  </a:cubicBezTo>
                  <a:close/>
                  <a:moveTo>
                    <a:pt x="925357" y="283173"/>
                  </a:moveTo>
                  <a:cubicBezTo>
                    <a:pt x="925289" y="280399"/>
                    <a:pt x="923068" y="278157"/>
                    <a:pt x="920307" y="278123"/>
                  </a:cubicBezTo>
                  <a:lnTo>
                    <a:pt x="472325" y="278123"/>
                  </a:lnTo>
                  <a:cubicBezTo>
                    <a:pt x="469565" y="278123"/>
                    <a:pt x="467276" y="280385"/>
                    <a:pt x="467276" y="283173"/>
                  </a:cubicBezTo>
                  <a:cubicBezTo>
                    <a:pt x="467276" y="285960"/>
                    <a:pt x="469565" y="288222"/>
                    <a:pt x="472325" y="288222"/>
                  </a:cubicBezTo>
                  <a:lnTo>
                    <a:pt x="920644" y="288222"/>
                  </a:lnTo>
                  <a:cubicBezTo>
                    <a:pt x="923270" y="288047"/>
                    <a:pt x="925357" y="285832"/>
                    <a:pt x="925357" y="283173"/>
                  </a:cubicBezTo>
                  <a:close/>
                  <a:moveTo>
                    <a:pt x="925357" y="339457"/>
                  </a:moveTo>
                  <a:cubicBezTo>
                    <a:pt x="925289" y="336683"/>
                    <a:pt x="923068" y="334441"/>
                    <a:pt x="920307" y="334407"/>
                  </a:cubicBezTo>
                  <a:lnTo>
                    <a:pt x="472325" y="334407"/>
                  </a:lnTo>
                  <a:cubicBezTo>
                    <a:pt x="469565" y="334407"/>
                    <a:pt x="467276" y="336669"/>
                    <a:pt x="467276" y="339457"/>
                  </a:cubicBezTo>
                  <a:cubicBezTo>
                    <a:pt x="467276" y="342244"/>
                    <a:pt x="469565" y="344506"/>
                    <a:pt x="472325" y="344506"/>
                  </a:cubicBezTo>
                  <a:lnTo>
                    <a:pt x="920644" y="344506"/>
                  </a:lnTo>
                  <a:cubicBezTo>
                    <a:pt x="923270" y="344331"/>
                    <a:pt x="925357" y="342116"/>
                    <a:pt x="925357" y="339457"/>
                  </a:cubicBezTo>
                  <a:close/>
                  <a:moveTo>
                    <a:pt x="662788" y="395741"/>
                  </a:moveTo>
                  <a:cubicBezTo>
                    <a:pt x="662788" y="392953"/>
                    <a:pt x="660499" y="390691"/>
                    <a:pt x="657738" y="390691"/>
                  </a:cubicBezTo>
                  <a:lnTo>
                    <a:pt x="471988" y="390691"/>
                  </a:lnTo>
                  <a:cubicBezTo>
                    <a:pt x="469228" y="390691"/>
                    <a:pt x="466939" y="392953"/>
                    <a:pt x="466939" y="395741"/>
                  </a:cubicBezTo>
                  <a:cubicBezTo>
                    <a:pt x="466939" y="398528"/>
                    <a:pt x="469228" y="400790"/>
                    <a:pt x="471988" y="400790"/>
                  </a:cubicBezTo>
                  <a:lnTo>
                    <a:pt x="658075" y="400790"/>
                  </a:lnTo>
                  <a:cubicBezTo>
                    <a:pt x="660836" y="400830"/>
                    <a:pt x="663057" y="398629"/>
                    <a:pt x="663125" y="395875"/>
                  </a:cubicBezTo>
                  <a:cubicBezTo>
                    <a:pt x="663125" y="395828"/>
                    <a:pt x="663125" y="395788"/>
                    <a:pt x="663125" y="395741"/>
                  </a:cubicBezTo>
                  <a:close/>
                  <a:moveTo>
                    <a:pt x="1913355" y="572268"/>
                  </a:moveTo>
                  <a:cubicBezTo>
                    <a:pt x="1913355" y="569480"/>
                    <a:pt x="1911067" y="567218"/>
                    <a:pt x="1908306" y="567218"/>
                  </a:cubicBezTo>
                  <a:lnTo>
                    <a:pt x="181412" y="567218"/>
                  </a:lnTo>
                  <a:cubicBezTo>
                    <a:pt x="178652" y="567218"/>
                    <a:pt x="176363" y="569480"/>
                    <a:pt x="176363" y="572268"/>
                  </a:cubicBezTo>
                  <a:cubicBezTo>
                    <a:pt x="176363" y="575055"/>
                    <a:pt x="178652" y="577317"/>
                    <a:pt x="181412" y="577317"/>
                  </a:cubicBezTo>
                  <a:lnTo>
                    <a:pt x="1908306" y="577317"/>
                  </a:lnTo>
                  <a:cubicBezTo>
                    <a:pt x="1911134" y="577465"/>
                    <a:pt x="1913558" y="575297"/>
                    <a:pt x="1913692" y="572476"/>
                  </a:cubicBezTo>
                  <a:cubicBezTo>
                    <a:pt x="1913692" y="572409"/>
                    <a:pt x="1913692" y="572335"/>
                    <a:pt x="1913692" y="572268"/>
                  </a:cubicBezTo>
                  <a:close/>
                  <a:moveTo>
                    <a:pt x="1289654" y="1456451"/>
                  </a:moveTo>
                  <a:lnTo>
                    <a:pt x="1289654" y="609499"/>
                  </a:lnTo>
                  <a:cubicBezTo>
                    <a:pt x="1289654" y="606711"/>
                    <a:pt x="1287365" y="604449"/>
                    <a:pt x="1284605" y="604449"/>
                  </a:cubicBezTo>
                  <a:cubicBezTo>
                    <a:pt x="1281845" y="604449"/>
                    <a:pt x="1279556" y="606711"/>
                    <a:pt x="1279556" y="609499"/>
                  </a:cubicBezTo>
                  <a:lnTo>
                    <a:pt x="1279556" y="1456451"/>
                  </a:lnTo>
                  <a:cubicBezTo>
                    <a:pt x="1279556" y="1459238"/>
                    <a:pt x="1281845" y="1461500"/>
                    <a:pt x="1284605" y="1461500"/>
                  </a:cubicBezTo>
                  <a:cubicBezTo>
                    <a:pt x="1287365" y="1461500"/>
                    <a:pt x="1289654" y="1459238"/>
                    <a:pt x="1289654" y="1456451"/>
                  </a:cubicBezTo>
                  <a:close/>
                  <a:moveTo>
                    <a:pt x="1746927" y="749872"/>
                  </a:moveTo>
                  <a:cubicBezTo>
                    <a:pt x="1746995" y="747118"/>
                    <a:pt x="1744773" y="744863"/>
                    <a:pt x="1742013" y="744822"/>
                  </a:cubicBezTo>
                  <a:cubicBezTo>
                    <a:pt x="1741945" y="744822"/>
                    <a:pt x="1741945" y="744822"/>
                    <a:pt x="1741878" y="744822"/>
                  </a:cubicBezTo>
                  <a:lnTo>
                    <a:pt x="1427469" y="744822"/>
                  </a:lnTo>
                  <a:cubicBezTo>
                    <a:pt x="1424709" y="744822"/>
                    <a:pt x="1422420" y="747085"/>
                    <a:pt x="1422420" y="749872"/>
                  </a:cubicBezTo>
                  <a:cubicBezTo>
                    <a:pt x="1422420" y="752659"/>
                    <a:pt x="1424709" y="754921"/>
                    <a:pt x="1427469" y="754921"/>
                  </a:cubicBezTo>
                  <a:lnTo>
                    <a:pt x="1742013" y="754921"/>
                  </a:lnTo>
                  <a:cubicBezTo>
                    <a:pt x="1744773" y="755036"/>
                    <a:pt x="1747130" y="752861"/>
                    <a:pt x="1747264" y="750080"/>
                  </a:cubicBezTo>
                  <a:cubicBezTo>
                    <a:pt x="1747264" y="750006"/>
                    <a:pt x="1747264" y="749939"/>
                    <a:pt x="1747264" y="749872"/>
                  </a:cubicBezTo>
                  <a:close/>
                  <a:moveTo>
                    <a:pt x="1746927" y="828912"/>
                  </a:moveTo>
                  <a:cubicBezTo>
                    <a:pt x="1746927" y="826124"/>
                    <a:pt x="1744639" y="823862"/>
                    <a:pt x="1741878" y="823862"/>
                  </a:cubicBezTo>
                  <a:lnTo>
                    <a:pt x="1427469" y="823862"/>
                  </a:lnTo>
                  <a:cubicBezTo>
                    <a:pt x="1424709" y="823862"/>
                    <a:pt x="1422420" y="826124"/>
                    <a:pt x="1422420" y="828912"/>
                  </a:cubicBezTo>
                  <a:cubicBezTo>
                    <a:pt x="1422420" y="831699"/>
                    <a:pt x="1424709" y="833961"/>
                    <a:pt x="1427469" y="833961"/>
                  </a:cubicBezTo>
                  <a:lnTo>
                    <a:pt x="1742013" y="833961"/>
                  </a:lnTo>
                  <a:cubicBezTo>
                    <a:pt x="1744773" y="834109"/>
                    <a:pt x="1747130" y="832002"/>
                    <a:pt x="1747264" y="829255"/>
                  </a:cubicBezTo>
                  <a:cubicBezTo>
                    <a:pt x="1747264" y="829188"/>
                    <a:pt x="1747264" y="829114"/>
                    <a:pt x="1747264" y="829046"/>
                  </a:cubicBezTo>
                  <a:close/>
                  <a:moveTo>
                    <a:pt x="1746927" y="908019"/>
                  </a:moveTo>
                  <a:cubicBezTo>
                    <a:pt x="1746995" y="905265"/>
                    <a:pt x="1744773" y="903010"/>
                    <a:pt x="1742013" y="902969"/>
                  </a:cubicBezTo>
                  <a:cubicBezTo>
                    <a:pt x="1741945" y="902969"/>
                    <a:pt x="1741945" y="902969"/>
                    <a:pt x="1741878" y="902969"/>
                  </a:cubicBezTo>
                  <a:lnTo>
                    <a:pt x="1427469" y="902969"/>
                  </a:lnTo>
                  <a:cubicBezTo>
                    <a:pt x="1424709" y="902969"/>
                    <a:pt x="1422420" y="905232"/>
                    <a:pt x="1422420" y="908019"/>
                  </a:cubicBezTo>
                  <a:cubicBezTo>
                    <a:pt x="1422420" y="910806"/>
                    <a:pt x="1424709" y="913068"/>
                    <a:pt x="1427469" y="913068"/>
                  </a:cubicBezTo>
                  <a:lnTo>
                    <a:pt x="1742013" y="913068"/>
                  </a:lnTo>
                  <a:cubicBezTo>
                    <a:pt x="1744773" y="913183"/>
                    <a:pt x="1747130" y="911008"/>
                    <a:pt x="1747264" y="908228"/>
                  </a:cubicBezTo>
                  <a:cubicBezTo>
                    <a:pt x="1747264" y="908154"/>
                    <a:pt x="1747264" y="908086"/>
                    <a:pt x="1747264" y="908019"/>
                  </a:cubicBezTo>
                  <a:close/>
                  <a:moveTo>
                    <a:pt x="1100605" y="785218"/>
                  </a:moveTo>
                  <a:cubicBezTo>
                    <a:pt x="1100605" y="782430"/>
                    <a:pt x="1098316" y="780168"/>
                    <a:pt x="1095555" y="780168"/>
                  </a:cubicBezTo>
                  <a:lnTo>
                    <a:pt x="624413" y="780168"/>
                  </a:lnTo>
                  <a:cubicBezTo>
                    <a:pt x="621652" y="780168"/>
                    <a:pt x="619363" y="782430"/>
                    <a:pt x="619363" y="785218"/>
                  </a:cubicBezTo>
                  <a:cubicBezTo>
                    <a:pt x="619363" y="788005"/>
                    <a:pt x="621652" y="790267"/>
                    <a:pt x="624413" y="790267"/>
                  </a:cubicBezTo>
                  <a:lnTo>
                    <a:pt x="1096094" y="790267"/>
                  </a:lnTo>
                  <a:cubicBezTo>
                    <a:pt x="1098854" y="790233"/>
                    <a:pt x="1101076" y="787991"/>
                    <a:pt x="1101144" y="785218"/>
                  </a:cubicBezTo>
                  <a:close/>
                  <a:moveTo>
                    <a:pt x="1100605" y="864257"/>
                  </a:moveTo>
                  <a:cubicBezTo>
                    <a:pt x="1100537" y="861484"/>
                    <a:pt x="1098316" y="859242"/>
                    <a:pt x="1095555" y="859208"/>
                  </a:cubicBezTo>
                  <a:lnTo>
                    <a:pt x="624413" y="859208"/>
                  </a:lnTo>
                  <a:cubicBezTo>
                    <a:pt x="621652" y="859208"/>
                    <a:pt x="619363" y="861470"/>
                    <a:pt x="619363" y="864257"/>
                  </a:cubicBezTo>
                  <a:cubicBezTo>
                    <a:pt x="619363" y="867045"/>
                    <a:pt x="621652" y="869307"/>
                    <a:pt x="624413" y="869307"/>
                  </a:cubicBezTo>
                  <a:lnTo>
                    <a:pt x="1096094" y="869307"/>
                  </a:lnTo>
                  <a:cubicBezTo>
                    <a:pt x="1098854" y="869307"/>
                    <a:pt x="1101144" y="867045"/>
                    <a:pt x="1101144" y="864257"/>
                  </a:cubicBezTo>
                  <a:close/>
                  <a:moveTo>
                    <a:pt x="1100605" y="943365"/>
                  </a:moveTo>
                  <a:cubicBezTo>
                    <a:pt x="1100537" y="940591"/>
                    <a:pt x="1098316" y="938349"/>
                    <a:pt x="1095555" y="938315"/>
                  </a:cubicBezTo>
                  <a:lnTo>
                    <a:pt x="624413" y="938315"/>
                  </a:lnTo>
                  <a:cubicBezTo>
                    <a:pt x="621652" y="938315"/>
                    <a:pt x="619363" y="940577"/>
                    <a:pt x="619363" y="943365"/>
                  </a:cubicBezTo>
                  <a:cubicBezTo>
                    <a:pt x="619363" y="946152"/>
                    <a:pt x="621652" y="948414"/>
                    <a:pt x="624413" y="948414"/>
                  </a:cubicBezTo>
                  <a:lnTo>
                    <a:pt x="1096094" y="948414"/>
                  </a:lnTo>
                  <a:cubicBezTo>
                    <a:pt x="1098854" y="948414"/>
                    <a:pt x="1101076" y="946233"/>
                    <a:pt x="1101144" y="943499"/>
                  </a:cubicBezTo>
                  <a:close/>
                  <a:moveTo>
                    <a:pt x="1100605" y="1074447"/>
                  </a:moveTo>
                  <a:cubicBezTo>
                    <a:pt x="1100537" y="1071673"/>
                    <a:pt x="1098316" y="1069431"/>
                    <a:pt x="1095555" y="1069398"/>
                  </a:cubicBezTo>
                  <a:lnTo>
                    <a:pt x="624413" y="1069398"/>
                  </a:lnTo>
                  <a:cubicBezTo>
                    <a:pt x="621652" y="1069398"/>
                    <a:pt x="619363" y="1071660"/>
                    <a:pt x="619363" y="1074447"/>
                  </a:cubicBezTo>
                  <a:cubicBezTo>
                    <a:pt x="619363" y="1077234"/>
                    <a:pt x="621652" y="1079497"/>
                    <a:pt x="624413" y="1079497"/>
                  </a:cubicBezTo>
                  <a:lnTo>
                    <a:pt x="1096094" y="1079497"/>
                  </a:lnTo>
                  <a:cubicBezTo>
                    <a:pt x="1098854" y="1079463"/>
                    <a:pt x="1101076" y="1077221"/>
                    <a:pt x="1101144" y="1074447"/>
                  </a:cubicBezTo>
                  <a:close/>
                  <a:moveTo>
                    <a:pt x="1100605" y="1153554"/>
                  </a:moveTo>
                  <a:cubicBezTo>
                    <a:pt x="1100605" y="1150767"/>
                    <a:pt x="1098316" y="1148505"/>
                    <a:pt x="1095555" y="1148505"/>
                  </a:cubicBezTo>
                  <a:lnTo>
                    <a:pt x="624413" y="1148505"/>
                  </a:lnTo>
                  <a:cubicBezTo>
                    <a:pt x="621652" y="1148505"/>
                    <a:pt x="619363" y="1150767"/>
                    <a:pt x="619363" y="1153554"/>
                  </a:cubicBezTo>
                  <a:cubicBezTo>
                    <a:pt x="619363" y="1156342"/>
                    <a:pt x="621652" y="1158604"/>
                    <a:pt x="624413" y="1158604"/>
                  </a:cubicBezTo>
                  <a:lnTo>
                    <a:pt x="1096094" y="1158604"/>
                  </a:lnTo>
                  <a:cubicBezTo>
                    <a:pt x="1098854" y="1158570"/>
                    <a:pt x="1101076" y="1156328"/>
                    <a:pt x="1101144" y="1153554"/>
                  </a:cubicBezTo>
                  <a:close/>
                  <a:moveTo>
                    <a:pt x="1100605" y="1232594"/>
                  </a:moveTo>
                  <a:cubicBezTo>
                    <a:pt x="1100537" y="1229821"/>
                    <a:pt x="1098316" y="1227579"/>
                    <a:pt x="1095555" y="1227545"/>
                  </a:cubicBezTo>
                  <a:lnTo>
                    <a:pt x="624413" y="1227545"/>
                  </a:lnTo>
                  <a:cubicBezTo>
                    <a:pt x="621652" y="1227545"/>
                    <a:pt x="619363" y="1229807"/>
                    <a:pt x="619363" y="1232594"/>
                  </a:cubicBezTo>
                  <a:cubicBezTo>
                    <a:pt x="619363" y="1235382"/>
                    <a:pt x="621652" y="1237644"/>
                    <a:pt x="624413" y="1237644"/>
                  </a:cubicBezTo>
                  <a:lnTo>
                    <a:pt x="1096094" y="1237644"/>
                  </a:lnTo>
                  <a:cubicBezTo>
                    <a:pt x="1098854" y="1237644"/>
                    <a:pt x="1101144" y="1235382"/>
                    <a:pt x="1101144" y="1232594"/>
                  </a:cubicBezTo>
                  <a:close/>
                  <a:moveTo>
                    <a:pt x="1746927" y="987059"/>
                  </a:moveTo>
                  <a:cubicBezTo>
                    <a:pt x="1746927" y="984272"/>
                    <a:pt x="1744639" y="982009"/>
                    <a:pt x="1741878" y="982009"/>
                  </a:cubicBezTo>
                  <a:lnTo>
                    <a:pt x="1427469" y="982009"/>
                  </a:lnTo>
                  <a:cubicBezTo>
                    <a:pt x="1424709" y="982009"/>
                    <a:pt x="1422420" y="984272"/>
                    <a:pt x="1422420" y="987059"/>
                  </a:cubicBezTo>
                  <a:cubicBezTo>
                    <a:pt x="1422420" y="989846"/>
                    <a:pt x="1424709" y="992108"/>
                    <a:pt x="1427469" y="992108"/>
                  </a:cubicBezTo>
                  <a:lnTo>
                    <a:pt x="1742013" y="992108"/>
                  </a:lnTo>
                  <a:cubicBezTo>
                    <a:pt x="1744773" y="992256"/>
                    <a:pt x="1747130" y="990149"/>
                    <a:pt x="1747264" y="987402"/>
                  </a:cubicBezTo>
                  <a:cubicBezTo>
                    <a:pt x="1747264" y="987288"/>
                    <a:pt x="1747264" y="987173"/>
                    <a:pt x="1747264" y="987059"/>
                  </a:cubicBezTo>
                  <a:close/>
                  <a:moveTo>
                    <a:pt x="1746927" y="1066166"/>
                  </a:moveTo>
                  <a:cubicBezTo>
                    <a:pt x="1746927" y="1063379"/>
                    <a:pt x="1744639" y="1061117"/>
                    <a:pt x="1741878" y="1061117"/>
                  </a:cubicBezTo>
                  <a:lnTo>
                    <a:pt x="1427469" y="1061117"/>
                  </a:lnTo>
                  <a:cubicBezTo>
                    <a:pt x="1424709" y="1061117"/>
                    <a:pt x="1422420" y="1063379"/>
                    <a:pt x="1422420" y="1066166"/>
                  </a:cubicBezTo>
                  <a:cubicBezTo>
                    <a:pt x="1422420" y="1068953"/>
                    <a:pt x="1424709" y="1071215"/>
                    <a:pt x="1427469" y="1071215"/>
                  </a:cubicBezTo>
                  <a:lnTo>
                    <a:pt x="1742013" y="1071215"/>
                  </a:lnTo>
                  <a:cubicBezTo>
                    <a:pt x="1744773" y="1071330"/>
                    <a:pt x="1747130" y="1069155"/>
                    <a:pt x="1747264" y="1066375"/>
                  </a:cubicBezTo>
                  <a:cubicBezTo>
                    <a:pt x="1747264" y="1066301"/>
                    <a:pt x="1747264" y="1066233"/>
                    <a:pt x="1747264" y="1066166"/>
                  </a:cubicBezTo>
                  <a:close/>
                  <a:moveTo>
                    <a:pt x="1746927" y="1145273"/>
                  </a:moveTo>
                  <a:cubicBezTo>
                    <a:pt x="1746995" y="1142520"/>
                    <a:pt x="1744773" y="1140264"/>
                    <a:pt x="1742013" y="1140224"/>
                  </a:cubicBezTo>
                  <a:cubicBezTo>
                    <a:pt x="1741945" y="1140224"/>
                    <a:pt x="1741945" y="1140224"/>
                    <a:pt x="1741878" y="1140224"/>
                  </a:cubicBezTo>
                  <a:lnTo>
                    <a:pt x="1427469" y="1140224"/>
                  </a:lnTo>
                  <a:cubicBezTo>
                    <a:pt x="1424709" y="1140224"/>
                    <a:pt x="1422420" y="1142486"/>
                    <a:pt x="1422420" y="1145273"/>
                  </a:cubicBezTo>
                  <a:cubicBezTo>
                    <a:pt x="1422420" y="1148061"/>
                    <a:pt x="1424709" y="1150323"/>
                    <a:pt x="1427469" y="1150323"/>
                  </a:cubicBezTo>
                  <a:lnTo>
                    <a:pt x="1742013" y="1150323"/>
                  </a:lnTo>
                  <a:cubicBezTo>
                    <a:pt x="1744773" y="1150437"/>
                    <a:pt x="1747130" y="1148269"/>
                    <a:pt x="1747264" y="1145482"/>
                  </a:cubicBezTo>
                  <a:cubicBezTo>
                    <a:pt x="1747264" y="1145482"/>
                    <a:pt x="1747264" y="1145475"/>
                    <a:pt x="1747264" y="1145475"/>
                  </a:cubicBezTo>
                  <a:close/>
                  <a:moveTo>
                    <a:pt x="517365" y="1359704"/>
                  </a:moveTo>
                  <a:lnTo>
                    <a:pt x="216354" y="1359704"/>
                  </a:lnTo>
                  <a:cubicBezTo>
                    <a:pt x="213594" y="1359671"/>
                    <a:pt x="211372" y="1357429"/>
                    <a:pt x="211305" y="1354655"/>
                  </a:cubicBezTo>
                  <a:lnTo>
                    <a:pt x="211305" y="749872"/>
                  </a:lnTo>
                  <a:cubicBezTo>
                    <a:pt x="211305" y="747085"/>
                    <a:pt x="213594" y="744822"/>
                    <a:pt x="216354" y="744822"/>
                  </a:cubicBezTo>
                  <a:lnTo>
                    <a:pt x="517365" y="744822"/>
                  </a:lnTo>
                  <a:cubicBezTo>
                    <a:pt x="520126" y="744782"/>
                    <a:pt x="522347" y="746984"/>
                    <a:pt x="522415" y="749737"/>
                  </a:cubicBezTo>
                  <a:cubicBezTo>
                    <a:pt x="522415" y="749784"/>
                    <a:pt x="522415" y="749825"/>
                    <a:pt x="522415" y="749872"/>
                  </a:cubicBezTo>
                  <a:lnTo>
                    <a:pt x="522415" y="1354655"/>
                  </a:lnTo>
                  <a:cubicBezTo>
                    <a:pt x="522415" y="1357442"/>
                    <a:pt x="520126" y="1359704"/>
                    <a:pt x="517365" y="1359704"/>
                  </a:cubicBezTo>
                  <a:close/>
                  <a:moveTo>
                    <a:pt x="221134" y="1349606"/>
                  </a:moveTo>
                  <a:lnTo>
                    <a:pt x="512047" y="1349606"/>
                  </a:lnTo>
                  <a:lnTo>
                    <a:pt x="512047" y="754988"/>
                  </a:lnTo>
                  <a:lnTo>
                    <a:pt x="221134" y="75498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79" name="Google Shape;379;p2"/>
            <p:cNvGrpSpPr/>
            <p:nvPr/>
          </p:nvGrpSpPr>
          <p:grpSpPr>
            <a:xfrm flipH="1">
              <a:off x="353569" y="951772"/>
              <a:ext cx="3418732" cy="2781378"/>
              <a:chOff x="4575727" y="2803692"/>
              <a:chExt cx="4681271" cy="3808542"/>
            </a:xfrm>
          </p:grpSpPr>
          <p:sp>
            <p:nvSpPr>
              <p:cNvPr id="380" name="Google Shape;380;p2"/>
              <p:cNvSpPr/>
              <p:nvPr/>
            </p:nvSpPr>
            <p:spPr>
              <a:xfrm>
                <a:off x="4854449" y="3617026"/>
                <a:ext cx="4402549" cy="2995208"/>
              </a:xfrm>
              <a:custGeom>
                <a:rect b="b" l="l" r="r" t="t"/>
                <a:pathLst>
                  <a:path extrusionOk="0" h="3128155" w="4597962">
                    <a:moveTo>
                      <a:pt x="221" y="1031580"/>
                    </a:moveTo>
                    <a:lnTo>
                      <a:pt x="168534" y="2882084"/>
                    </a:lnTo>
                    <a:cubicBezTo>
                      <a:pt x="181259" y="3021367"/>
                      <a:pt x="298001" y="3128043"/>
                      <a:pt x="437835" y="3128225"/>
                    </a:cubicBezTo>
                    <a:lnTo>
                      <a:pt x="4326546" y="3128225"/>
                    </a:lnTo>
                    <a:cubicBezTo>
                      <a:pt x="4476007" y="3128151"/>
                      <a:pt x="4597126" y="3006919"/>
                      <a:pt x="4597058" y="2857443"/>
                    </a:cubicBezTo>
                    <a:cubicBezTo>
                      <a:pt x="4597058" y="2848947"/>
                      <a:pt x="4596655" y="2840450"/>
                      <a:pt x="4595847" y="2831994"/>
                    </a:cubicBezTo>
                    <a:lnTo>
                      <a:pt x="4350985" y="245288"/>
                    </a:lnTo>
                    <a:cubicBezTo>
                      <a:pt x="4336913" y="96479"/>
                      <a:pt x="4204888" y="-12770"/>
                      <a:pt x="4056099" y="1288"/>
                    </a:cubicBezTo>
                    <a:cubicBezTo>
                      <a:pt x="4047414" y="2109"/>
                      <a:pt x="4038730" y="3348"/>
                      <a:pt x="4030179" y="5004"/>
                    </a:cubicBezTo>
                    <a:lnTo>
                      <a:pt x="218422" y="741274"/>
                    </a:lnTo>
                    <a:cubicBezTo>
                      <a:pt x="81954" y="767665"/>
                      <a:pt x="-12369" y="893139"/>
                      <a:pt x="221" y="103158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2"/>
              <p:cNvSpPr/>
              <p:nvPr/>
            </p:nvSpPr>
            <p:spPr>
              <a:xfrm>
                <a:off x="7170000" y="3304372"/>
                <a:ext cx="454963" cy="479986"/>
              </a:xfrm>
              <a:custGeom>
                <a:rect b="b" l="l" r="r" t="t"/>
                <a:pathLst>
                  <a:path extrusionOk="0" h="479986" w="454963">
                    <a:moveTo>
                      <a:pt x="62623" y="399990"/>
                    </a:moveTo>
                    <a:cubicBezTo>
                      <a:pt x="85715" y="463202"/>
                      <a:pt x="155666" y="495720"/>
                      <a:pt x="218885" y="472621"/>
                    </a:cubicBezTo>
                    <a:cubicBezTo>
                      <a:pt x="258135" y="458274"/>
                      <a:pt x="287355" y="424813"/>
                      <a:pt x="296174" y="383967"/>
                    </a:cubicBezTo>
                    <a:cubicBezTo>
                      <a:pt x="353535" y="361951"/>
                      <a:pt x="409011" y="325932"/>
                      <a:pt x="435134" y="270389"/>
                    </a:cubicBezTo>
                    <a:cubicBezTo>
                      <a:pt x="461256" y="214846"/>
                      <a:pt x="461121" y="146174"/>
                      <a:pt x="429815" y="93323"/>
                    </a:cubicBezTo>
                    <a:cubicBezTo>
                      <a:pt x="398509" y="40473"/>
                      <a:pt x="334953" y="6878"/>
                      <a:pt x="274226" y="16034"/>
                    </a:cubicBezTo>
                    <a:cubicBezTo>
                      <a:pt x="213432" y="-11017"/>
                      <a:pt x="142807" y="-3302"/>
                      <a:pt x="89284" y="36232"/>
                    </a:cubicBezTo>
                    <a:cubicBezTo>
                      <a:pt x="35423" y="75819"/>
                      <a:pt x="3242" y="141326"/>
                      <a:pt x="-663" y="207911"/>
                    </a:cubicBezTo>
                    <a:cubicBezTo>
                      <a:pt x="-4568" y="274496"/>
                      <a:pt x="39800" y="337310"/>
                      <a:pt x="62623" y="399990"/>
                    </a:cubicBezTo>
                    <a:close/>
                  </a:path>
                </a:pathLst>
              </a:custGeom>
              <a:solidFill>
                <a:srgbClr val="1A171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2"/>
              <p:cNvSpPr/>
              <p:nvPr/>
            </p:nvSpPr>
            <p:spPr>
              <a:xfrm>
                <a:off x="6653074" y="3232544"/>
                <a:ext cx="134686" cy="300270"/>
              </a:xfrm>
              <a:custGeom>
                <a:rect b="b" l="l" r="r" t="t"/>
                <a:pathLst>
                  <a:path extrusionOk="0" h="300270" w="134686">
                    <a:moveTo>
                      <a:pt x="50911" y="70"/>
                    </a:moveTo>
                    <a:cubicBezTo>
                      <a:pt x="-8874" y="66857"/>
                      <a:pt x="-18097" y="173836"/>
                      <a:pt x="29367" y="249914"/>
                    </a:cubicBezTo>
                    <a:cubicBezTo>
                      <a:pt x="43842" y="273074"/>
                      <a:pt x="64511" y="294282"/>
                      <a:pt x="91172" y="300341"/>
                    </a:cubicBezTo>
                    <a:cubicBezTo>
                      <a:pt x="110494" y="245740"/>
                      <a:pt x="131904" y="196256"/>
                      <a:pt x="133721" y="138356"/>
                    </a:cubicBezTo>
                    <a:cubicBezTo>
                      <a:pt x="135539" y="80456"/>
                      <a:pt x="96288" y="36493"/>
                      <a:pt x="50911" y="70"/>
                    </a:cubicBezTo>
                    <a:close/>
                  </a:path>
                </a:pathLst>
              </a:custGeom>
              <a:solidFill>
                <a:srgbClr val="1A171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2"/>
              <p:cNvSpPr/>
              <p:nvPr/>
            </p:nvSpPr>
            <p:spPr>
              <a:xfrm>
                <a:off x="4575727" y="3424623"/>
                <a:ext cx="558732" cy="922289"/>
              </a:xfrm>
              <a:custGeom>
                <a:rect b="b" l="l" r="r" t="t"/>
                <a:pathLst>
                  <a:path extrusionOk="0" h="922289" w="558732">
                    <a:moveTo>
                      <a:pt x="557828" y="836048"/>
                    </a:moveTo>
                    <a:lnTo>
                      <a:pt x="535476" y="610912"/>
                    </a:lnTo>
                    <a:lnTo>
                      <a:pt x="426073" y="411697"/>
                    </a:lnTo>
                    <a:lnTo>
                      <a:pt x="124388" y="70"/>
                    </a:lnTo>
                    <a:lnTo>
                      <a:pt x="124388" y="70"/>
                    </a:lnTo>
                    <a:cubicBezTo>
                      <a:pt x="75981" y="45993"/>
                      <a:pt x="62717" y="117936"/>
                      <a:pt x="91668" y="178078"/>
                    </a:cubicBezTo>
                    <a:lnTo>
                      <a:pt x="178854" y="340265"/>
                    </a:lnTo>
                    <a:lnTo>
                      <a:pt x="-905" y="544597"/>
                    </a:lnTo>
                    <a:lnTo>
                      <a:pt x="133746" y="793364"/>
                    </a:lnTo>
                    <a:lnTo>
                      <a:pt x="163504" y="771483"/>
                    </a:lnTo>
                    <a:cubicBezTo>
                      <a:pt x="163504" y="771483"/>
                      <a:pt x="210632" y="916031"/>
                      <a:pt x="334442" y="922359"/>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2"/>
              <p:cNvSpPr/>
              <p:nvPr/>
            </p:nvSpPr>
            <p:spPr>
              <a:xfrm>
                <a:off x="4647429" y="3840021"/>
                <a:ext cx="258801" cy="382003"/>
              </a:xfrm>
              <a:custGeom>
                <a:rect b="b" l="l" r="r" t="t"/>
                <a:pathLst>
                  <a:path extrusionOk="0" h="382003" w="258801">
                    <a:moveTo>
                      <a:pt x="203158" y="276979"/>
                    </a:moveTo>
                    <a:lnTo>
                      <a:pt x="197166" y="268900"/>
                    </a:lnTo>
                    <a:lnTo>
                      <a:pt x="226924" y="246952"/>
                    </a:lnTo>
                    <a:cubicBezTo>
                      <a:pt x="246516" y="232470"/>
                      <a:pt x="253316" y="206227"/>
                      <a:pt x="243150" y="184070"/>
                    </a:cubicBezTo>
                    <a:lnTo>
                      <a:pt x="150105" y="4715"/>
                    </a:lnTo>
                    <a:lnTo>
                      <a:pt x="159128" y="70"/>
                    </a:lnTo>
                    <a:lnTo>
                      <a:pt x="252171" y="179626"/>
                    </a:lnTo>
                    <a:cubicBezTo>
                      <a:pt x="264491" y="206166"/>
                      <a:pt x="256412" y="237688"/>
                      <a:pt x="232916" y="255098"/>
                    </a:cubicBezTo>
                    <a:close/>
                    <a:moveTo>
                      <a:pt x="164378" y="305457"/>
                    </a:moveTo>
                    <a:cubicBezTo>
                      <a:pt x="187875" y="287966"/>
                      <a:pt x="195887" y="256418"/>
                      <a:pt x="183566" y="229851"/>
                    </a:cubicBezTo>
                    <a:lnTo>
                      <a:pt x="80626" y="49554"/>
                    </a:lnTo>
                    <a:lnTo>
                      <a:pt x="71874" y="54536"/>
                    </a:lnTo>
                    <a:lnTo>
                      <a:pt x="174545" y="234496"/>
                    </a:lnTo>
                    <a:cubicBezTo>
                      <a:pt x="184711" y="256620"/>
                      <a:pt x="177978" y="282849"/>
                      <a:pt x="158386" y="297311"/>
                    </a:cubicBezTo>
                    <a:lnTo>
                      <a:pt x="128629" y="319259"/>
                    </a:lnTo>
                    <a:lnTo>
                      <a:pt x="134621" y="327405"/>
                    </a:lnTo>
                    <a:close/>
                    <a:moveTo>
                      <a:pt x="94966" y="360126"/>
                    </a:moveTo>
                    <a:cubicBezTo>
                      <a:pt x="118530" y="342662"/>
                      <a:pt x="126542" y="311032"/>
                      <a:pt x="114154" y="284452"/>
                    </a:cubicBezTo>
                    <a:lnTo>
                      <a:pt x="7780" y="102674"/>
                    </a:lnTo>
                    <a:lnTo>
                      <a:pt x="-905" y="107790"/>
                    </a:lnTo>
                    <a:lnTo>
                      <a:pt x="105200" y="289165"/>
                    </a:lnTo>
                    <a:cubicBezTo>
                      <a:pt x="115366" y="311321"/>
                      <a:pt x="108566" y="337565"/>
                      <a:pt x="88974" y="352047"/>
                    </a:cubicBezTo>
                    <a:lnTo>
                      <a:pt x="59216" y="373995"/>
                    </a:lnTo>
                    <a:lnTo>
                      <a:pt x="65208" y="38207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2"/>
              <p:cNvSpPr/>
              <p:nvPr/>
            </p:nvSpPr>
            <p:spPr>
              <a:xfrm>
                <a:off x="4770403" y="3814774"/>
                <a:ext cx="341704" cy="334068"/>
              </a:xfrm>
              <a:custGeom>
                <a:rect b="b" l="l" r="r" t="t"/>
                <a:pathLst>
                  <a:path extrusionOk="0" h="334068" w="341704">
                    <a:moveTo>
                      <a:pt x="941" y="70"/>
                    </a:moveTo>
                    <a:lnTo>
                      <a:pt x="315956" y="29424"/>
                    </a:lnTo>
                    <a:lnTo>
                      <a:pt x="340800" y="220762"/>
                    </a:lnTo>
                    <a:lnTo>
                      <a:pt x="262702" y="334138"/>
                    </a:lnTo>
                    <a:lnTo>
                      <a:pt x="190731" y="130344"/>
                    </a:lnTo>
                    <a:lnTo>
                      <a:pt x="90754" y="120515"/>
                    </a:lnTo>
                    <a:cubicBezTo>
                      <a:pt x="34941" y="115034"/>
                      <a:pt x="-5925" y="65321"/>
                      <a:pt x="-405" y="9482"/>
                    </a:cubicBezTo>
                    <a:cubicBezTo>
                      <a:pt x="-136" y="6324"/>
                      <a:pt x="335" y="3187"/>
                      <a:pt x="941" y="70"/>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2"/>
              <p:cNvSpPr/>
              <p:nvPr/>
            </p:nvSpPr>
            <p:spPr>
              <a:xfrm>
                <a:off x="4766757" y="3809320"/>
                <a:ext cx="236687" cy="342550"/>
              </a:xfrm>
              <a:custGeom>
                <a:rect b="b" l="l" r="r" t="t"/>
                <a:pathLst>
                  <a:path extrusionOk="0" h="342550" w="236687">
                    <a:moveTo>
                      <a:pt x="170073" y="342621"/>
                    </a:moveTo>
                    <a:cubicBezTo>
                      <a:pt x="131024" y="276777"/>
                      <a:pt x="174516" y="168046"/>
                      <a:pt x="186837" y="140106"/>
                    </a:cubicBezTo>
                    <a:lnTo>
                      <a:pt x="102209" y="131825"/>
                    </a:lnTo>
                    <a:cubicBezTo>
                      <a:pt x="-12917" y="114388"/>
                      <a:pt x="-596" y="5994"/>
                      <a:pt x="-462" y="4917"/>
                    </a:cubicBezTo>
                    <a:lnTo>
                      <a:pt x="144" y="70"/>
                    </a:lnTo>
                    <a:lnTo>
                      <a:pt x="235783" y="21951"/>
                    </a:lnTo>
                    <a:lnTo>
                      <a:pt x="234840" y="32049"/>
                    </a:lnTo>
                    <a:lnTo>
                      <a:pt x="9435" y="11044"/>
                    </a:lnTo>
                    <a:cubicBezTo>
                      <a:pt x="8425" y="31241"/>
                      <a:pt x="10984" y="107790"/>
                      <a:pt x="103691" y="121794"/>
                    </a:cubicBezTo>
                    <a:lnTo>
                      <a:pt x="202254" y="131421"/>
                    </a:lnTo>
                    <a:lnTo>
                      <a:pt x="199158" y="138154"/>
                    </a:lnTo>
                    <a:cubicBezTo>
                      <a:pt x="198484" y="139433"/>
                      <a:pt x="137622" y="267890"/>
                      <a:pt x="178960" y="3376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2"/>
              <p:cNvSpPr/>
              <p:nvPr/>
            </p:nvSpPr>
            <p:spPr>
              <a:xfrm>
                <a:off x="4874180" y="4075929"/>
                <a:ext cx="528369" cy="608485"/>
              </a:xfrm>
              <a:custGeom>
                <a:rect b="b" l="l" r="r" t="t"/>
                <a:pathLst>
                  <a:path extrusionOk="0" h="608485" w="528369">
                    <a:moveTo>
                      <a:pt x="241967" y="0"/>
                    </a:moveTo>
                    <a:lnTo>
                      <a:pt x="528369" y="379647"/>
                    </a:lnTo>
                    <a:lnTo>
                      <a:pt x="218201" y="608486"/>
                    </a:lnTo>
                    <a:lnTo>
                      <a:pt x="0" y="253345"/>
                    </a:lnTo>
                    <a:lnTo>
                      <a:pt x="241967" y="0"/>
                    </a:ln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2"/>
              <p:cNvSpPr/>
              <p:nvPr/>
            </p:nvSpPr>
            <p:spPr>
              <a:xfrm>
                <a:off x="6720596" y="3066097"/>
                <a:ext cx="585318" cy="1026139"/>
              </a:xfrm>
              <a:custGeom>
                <a:rect b="b" l="l" r="r" t="t"/>
                <a:pathLst>
                  <a:path extrusionOk="0" h="1026139" w="585318">
                    <a:moveTo>
                      <a:pt x="19475" y="601304"/>
                    </a:moveTo>
                    <a:cubicBezTo>
                      <a:pt x="44049" y="678998"/>
                      <a:pt x="96495" y="770897"/>
                      <a:pt x="207582" y="773388"/>
                    </a:cubicBezTo>
                    <a:lnTo>
                      <a:pt x="196541" y="973748"/>
                    </a:lnTo>
                    <a:cubicBezTo>
                      <a:pt x="196541" y="973748"/>
                      <a:pt x="279957" y="1086585"/>
                      <a:pt x="534851" y="981288"/>
                    </a:cubicBezTo>
                    <a:lnTo>
                      <a:pt x="515259" y="744707"/>
                    </a:lnTo>
                    <a:cubicBezTo>
                      <a:pt x="515259" y="744707"/>
                      <a:pt x="556260" y="589859"/>
                      <a:pt x="564878" y="537615"/>
                    </a:cubicBezTo>
                    <a:cubicBezTo>
                      <a:pt x="585075" y="415689"/>
                      <a:pt x="619681" y="138174"/>
                      <a:pt x="485973" y="49775"/>
                    </a:cubicBezTo>
                    <a:cubicBezTo>
                      <a:pt x="396228" y="-9606"/>
                      <a:pt x="113260" y="-62187"/>
                      <a:pt x="23717" y="182878"/>
                    </a:cubicBezTo>
                    <a:cubicBezTo>
                      <a:pt x="10387" y="220034"/>
                      <a:pt x="3317" y="259137"/>
                      <a:pt x="2712" y="298610"/>
                    </a:cubicBezTo>
                    <a:lnTo>
                      <a:pt x="-722" y="454199"/>
                    </a:lnTo>
                    <a:cubicBezTo>
                      <a:pt x="-2136" y="504013"/>
                      <a:pt x="4664" y="553719"/>
                      <a:pt x="19475" y="601304"/>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2"/>
              <p:cNvSpPr/>
              <p:nvPr/>
            </p:nvSpPr>
            <p:spPr>
              <a:xfrm>
                <a:off x="6921946" y="3805146"/>
                <a:ext cx="267550" cy="46791"/>
              </a:xfrm>
              <a:custGeom>
                <a:rect b="b" l="l" r="r" t="t"/>
                <a:pathLst>
                  <a:path extrusionOk="0" h="46791" w="267550">
                    <a:moveTo>
                      <a:pt x="58678" y="46861"/>
                    </a:moveTo>
                    <a:cubicBezTo>
                      <a:pt x="40029" y="46861"/>
                      <a:pt x="20168" y="46121"/>
                      <a:pt x="-905" y="44505"/>
                    </a:cubicBezTo>
                    <a:lnTo>
                      <a:pt x="-97" y="34473"/>
                    </a:lnTo>
                    <a:cubicBezTo>
                      <a:pt x="166870" y="47400"/>
                      <a:pt x="261126" y="811"/>
                      <a:pt x="262068" y="70"/>
                    </a:cubicBezTo>
                    <a:lnTo>
                      <a:pt x="266646" y="9092"/>
                    </a:lnTo>
                    <a:cubicBezTo>
                      <a:pt x="263280" y="10775"/>
                      <a:pt x="190972" y="46861"/>
                      <a:pt x="58678" y="4686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2"/>
              <p:cNvSpPr/>
              <p:nvPr/>
            </p:nvSpPr>
            <p:spPr>
              <a:xfrm>
                <a:off x="6874414" y="3617039"/>
                <a:ext cx="108461" cy="72477"/>
              </a:xfrm>
              <a:custGeom>
                <a:rect b="b" l="l" r="r" t="t"/>
                <a:pathLst>
                  <a:path extrusionOk="0" h="72477" w="108461">
                    <a:moveTo>
                      <a:pt x="-905" y="30568"/>
                    </a:moveTo>
                    <a:lnTo>
                      <a:pt x="32758" y="1349"/>
                    </a:lnTo>
                    <a:lnTo>
                      <a:pt x="50061" y="20267"/>
                    </a:lnTo>
                    <a:lnTo>
                      <a:pt x="83319" y="70"/>
                    </a:lnTo>
                    <a:lnTo>
                      <a:pt x="107557" y="39994"/>
                    </a:lnTo>
                    <a:cubicBezTo>
                      <a:pt x="107557" y="39994"/>
                      <a:pt x="55110" y="119168"/>
                      <a:pt x="-905" y="30568"/>
                    </a:cubicBezTo>
                    <a:close/>
                  </a:path>
                </a:pathLst>
              </a:custGeom>
              <a:solidFill>
                <a:srgbClr val="BB764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2"/>
              <p:cNvSpPr/>
              <p:nvPr/>
            </p:nvSpPr>
            <p:spPr>
              <a:xfrm>
                <a:off x="6770730" y="3483533"/>
                <a:ext cx="253752" cy="180949"/>
              </a:xfrm>
              <a:custGeom>
                <a:rect b="b" l="l" r="r" t="t"/>
                <a:pathLst>
                  <a:path extrusionOk="0" h="180949" w="253752">
                    <a:moveTo>
                      <a:pt x="33165" y="23028"/>
                    </a:moveTo>
                    <a:cubicBezTo>
                      <a:pt x="32963" y="32433"/>
                      <a:pt x="25222" y="39906"/>
                      <a:pt x="15796" y="39718"/>
                    </a:cubicBezTo>
                    <a:cubicBezTo>
                      <a:pt x="6370" y="39529"/>
                      <a:pt x="-1103" y="31753"/>
                      <a:pt x="-901" y="22348"/>
                    </a:cubicBezTo>
                    <a:cubicBezTo>
                      <a:pt x="-699" y="12942"/>
                      <a:pt x="7043" y="5469"/>
                      <a:pt x="16469" y="5658"/>
                    </a:cubicBezTo>
                    <a:cubicBezTo>
                      <a:pt x="16469" y="5658"/>
                      <a:pt x="16536" y="5658"/>
                      <a:pt x="16536" y="5658"/>
                    </a:cubicBezTo>
                    <a:cubicBezTo>
                      <a:pt x="25895" y="5880"/>
                      <a:pt x="33368" y="13643"/>
                      <a:pt x="33165" y="23028"/>
                    </a:cubicBezTo>
                    <a:close/>
                    <a:moveTo>
                      <a:pt x="220599" y="10169"/>
                    </a:moveTo>
                    <a:cubicBezTo>
                      <a:pt x="211174" y="9947"/>
                      <a:pt x="203364" y="17393"/>
                      <a:pt x="203162" y="26798"/>
                    </a:cubicBezTo>
                    <a:cubicBezTo>
                      <a:pt x="202960" y="36203"/>
                      <a:pt x="210366" y="44006"/>
                      <a:pt x="219791" y="44228"/>
                    </a:cubicBezTo>
                    <a:cubicBezTo>
                      <a:pt x="229217" y="44444"/>
                      <a:pt x="237027" y="37004"/>
                      <a:pt x="237229" y="27599"/>
                    </a:cubicBezTo>
                    <a:cubicBezTo>
                      <a:pt x="237229" y="27579"/>
                      <a:pt x="237229" y="27559"/>
                      <a:pt x="237229" y="27538"/>
                    </a:cubicBezTo>
                    <a:cubicBezTo>
                      <a:pt x="237430" y="18153"/>
                      <a:pt x="229957" y="10391"/>
                      <a:pt x="220599" y="10169"/>
                    </a:cubicBezTo>
                    <a:close/>
                    <a:moveTo>
                      <a:pt x="138732" y="105905"/>
                    </a:moveTo>
                    <a:lnTo>
                      <a:pt x="85612" y="104693"/>
                    </a:lnTo>
                    <a:lnTo>
                      <a:pt x="93758" y="878"/>
                    </a:lnTo>
                    <a:lnTo>
                      <a:pt x="83727" y="70"/>
                    </a:lnTo>
                    <a:lnTo>
                      <a:pt x="74705" y="114523"/>
                    </a:lnTo>
                    <a:lnTo>
                      <a:pt x="138530" y="115937"/>
                    </a:lnTo>
                    <a:close/>
                    <a:moveTo>
                      <a:pt x="206865" y="174712"/>
                    </a:moveTo>
                    <a:cubicBezTo>
                      <a:pt x="226861" y="166848"/>
                      <a:pt x="243287" y="151828"/>
                      <a:pt x="252848" y="132566"/>
                    </a:cubicBezTo>
                    <a:lnTo>
                      <a:pt x="243692" y="128257"/>
                    </a:lnTo>
                    <a:cubicBezTo>
                      <a:pt x="235209" y="145082"/>
                      <a:pt x="220801" y="158210"/>
                      <a:pt x="203297" y="165151"/>
                    </a:cubicBezTo>
                    <a:cubicBezTo>
                      <a:pt x="188081" y="170039"/>
                      <a:pt x="172125" y="171978"/>
                      <a:pt x="156169" y="170874"/>
                    </a:cubicBezTo>
                    <a:cubicBezTo>
                      <a:pt x="138260" y="170201"/>
                      <a:pt x="111937" y="164142"/>
                      <a:pt x="96788" y="148926"/>
                    </a:cubicBezTo>
                    <a:lnTo>
                      <a:pt x="89652" y="156063"/>
                    </a:lnTo>
                    <a:cubicBezTo>
                      <a:pt x="106887" y="173231"/>
                      <a:pt x="136039" y="180232"/>
                      <a:pt x="155765" y="180973"/>
                    </a:cubicBezTo>
                    <a:cubicBezTo>
                      <a:pt x="158660" y="180973"/>
                      <a:pt x="161421" y="180973"/>
                      <a:pt x="164180" y="180973"/>
                    </a:cubicBezTo>
                    <a:cubicBezTo>
                      <a:pt x="178655" y="181363"/>
                      <a:pt x="193063" y="179290"/>
                      <a:pt x="206865" y="1748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2"/>
              <p:cNvSpPr/>
              <p:nvPr/>
            </p:nvSpPr>
            <p:spPr>
              <a:xfrm>
                <a:off x="7157687" y="3391327"/>
                <a:ext cx="246540" cy="246547"/>
              </a:xfrm>
              <a:custGeom>
                <a:rect b="b" l="l" r="r" t="t"/>
                <a:pathLst>
                  <a:path extrusionOk="0" h="246547" w="246540">
                    <a:moveTo>
                      <a:pt x="245606" y="126073"/>
                    </a:moveTo>
                    <a:cubicBezTo>
                      <a:pt x="247087" y="58007"/>
                      <a:pt x="193159" y="1609"/>
                      <a:pt x="125093" y="101"/>
                    </a:cubicBezTo>
                    <a:cubicBezTo>
                      <a:pt x="57027" y="-1407"/>
                      <a:pt x="609" y="52547"/>
                      <a:pt x="-872" y="120613"/>
                    </a:cubicBezTo>
                    <a:cubicBezTo>
                      <a:pt x="-2421" y="188679"/>
                      <a:pt x="51574" y="245077"/>
                      <a:pt x="119640" y="246586"/>
                    </a:cubicBezTo>
                    <a:cubicBezTo>
                      <a:pt x="119640" y="246586"/>
                      <a:pt x="119640" y="246586"/>
                      <a:pt x="119640" y="246586"/>
                    </a:cubicBezTo>
                    <a:cubicBezTo>
                      <a:pt x="187639" y="248127"/>
                      <a:pt x="244057" y="194227"/>
                      <a:pt x="245606" y="126201"/>
                    </a:cubicBezTo>
                    <a:cubicBezTo>
                      <a:pt x="245606" y="126161"/>
                      <a:pt x="245606" y="126114"/>
                      <a:pt x="245606" y="126073"/>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2"/>
              <p:cNvSpPr/>
              <p:nvPr/>
            </p:nvSpPr>
            <p:spPr>
              <a:xfrm>
                <a:off x="7251061" y="3467981"/>
                <a:ext cx="70124" cy="76010"/>
              </a:xfrm>
              <a:custGeom>
                <a:rect b="b" l="l" r="r" t="t"/>
                <a:pathLst>
                  <a:path extrusionOk="0" h="76010" w="70124">
                    <a:moveTo>
                      <a:pt x="66931" y="76080"/>
                    </a:moveTo>
                    <a:lnTo>
                      <a:pt x="12532" y="64971"/>
                    </a:lnTo>
                    <a:cubicBezTo>
                      <a:pt x="3376" y="63019"/>
                      <a:pt x="-2481" y="54004"/>
                      <a:pt x="-529" y="44841"/>
                    </a:cubicBezTo>
                    <a:cubicBezTo>
                      <a:pt x="346" y="40869"/>
                      <a:pt x="2568" y="37334"/>
                      <a:pt x="5800" y="34877"/>
                    </a:cubicBezTo>
                    <a:lnTo>
                      <a:pt x="50907" y="70"/>
                    </a:lnTo>
                    <a:lnTo>
                      <a:pt x="57101" y="8082"/>
                    </a:lnTo>
                    <a:lnTo>
                      <a:pt x="11994" y="42889"/>
                    </a:lnTo>
                    <a:cubicBezTo>
                      <a:pt x="8964" y="45009"/>
                      <a:pt x="8156" y="49204"/>
                      <a:pt x="10311" y="52260"/>
                    </a:cubicBezTo>
                    <a:cubicBezTo>
                      <a:pt x="11387" y="53775"/>
                      <a:pt x="13003" y="54799"/>
                      <a:pt x="14821" y="55075"/>
                    </a:cubicBezTo>
                    <a:lnTo>
                      <a:pt x="69220" y="6618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2"/>
              <p:cNvSpPr/>
              <p:nvPr/>
            </p:nvSpPr>
            <p:spPr>
              <a:xfrm>
                <a:off x="4861052" y="4088922"/>
                <a:ext cx="3675830" cy="2522207"/>
              </a:xfrm>
              <a:custGeom>
                <a:rect b="b" l="l" r="r" t="t"/>
                <a:pathLst>
                  <a:path extrusionOk="0" h="2522207" w="3675830">
                    <a:moveTo>
                      <a:pt x="3397610" y="1744940"/>
                    </a:moveTo>
                    <a:cubicBezTo>
                      <a:pt x="3581542" y="1711082"/>
                      <a:pt x="3703131" y="1534548"/>
                      <a:pt x="3669267" y="1350649"/>
                    </a:cubicBezTo>
                    <a:cubicBezTo>
                      <a:pt x="3664621" y="1325241"/>
                      <a:pt x="3657013" y="1300445"/>
                      <a:pt x="3646713" y="1276760"/>
                    </a:cubicBezTo>
                    <a:lnTo>
                      <a:pt x="3223506" y="304851"/>
                    </a:lnTo>
                    <a:cubicBezTo>
                      <a:pt x="3174830" y="180024"/>
                      <a:pt x="3067311" y="87552"/>
                      <a:pt x="2936565" y="58104"/>
                    </a:cubicBezTo>
                    <a:lnTo>
                      <a:pt x="2691030" y="70"/>
                    </a:lnTo>
                    <a:cubicBezTo>
                      <a:pt x="2621416" y="69617"/>
                      <a:pt x="2473906" y="181444"/>
                      <a:pt x="2244798" y="181444"/>
                    </a:cubicBezTo>
                    <a:cubicBezTo>
                      <a:pt x="2005725" y="181444"/>
                      <a:pt x="1876596" y="76619"/>
                      <a:pt x="1822938" y="17642"/>
                    </a:cubicBezTo>
                    <a:lnTo>
                      <a:pt x="1580028" y="100384"/>
                    </a:lnTo>
                    <a:cubicBezTo>
                      <a:pt x="1512434" y="124763"/>
                      <a:pt x="1452581" y="166794"/>
                      <a:pt x="1406665" y="222109"/>
                    </a:cubicBezTo>
                    <a:lnTo>
                      <a:pt x="907987" y="791883"/>
                    </a:lnTo>
                    <a:lnTo>
                      <a:pt x="408500" y="114725"/>
                    </a:lnTo>
                    <a:lnTo>
                      <a:pt x="-905" y="455324"/>
                    </a:lnTo>
                    <a:lnTo>
                      <a:pt x="582537" y="1415719"/>
                    </a:lnTo>
                    <a:cubicBezTo>
                      <a:pt x="670328" y="1555271"/>
                      <a:pt x="845307" y="1612154"/>
                      <a:pt x="998404" y="1550908"/>
                    </a:cubicBezTo>
                    <a:lnTo>
                      <a:pt x="1574440" y="1301064"/>
                    </a:lnTo>
                    <a:lnTo>
                      <a:pt x="1474731" y="2522278"/>
                    </a:lnTo>
                    <a:lnTo>
                      <a:pt x="3257168" y="2522278"/>
                    </a:lnTo>
                    <a:lnTo>
                      <a:pt x="3145611" y="179146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2"/>
              <p:cNvSpPr/>
              <p:nvPr/>
            </p:nvSpPr>
            <p:spPr>
              <a:xfrm>
                <a:off x="6643758" y="5045615"/>
                <a:ext cx="898927" cy="1143318"/>
              </a:xfrm>
              <a:custGeom>
                <a:rect b="b" l="l" r="r" t="t"/>
                <a:pathLst>
                  <a:path extrusionOk="0" h="1143318" w="898927">
                    <a:moveTo>
                      <a:pt x="898928" y="1135980"/>
                    </a:moveTo>
                    <a:lnTo>
                      <a:pt x="68739" y="1143318"/>
                    </a:lnTo>
                    <a:lnTo>
                      <a:pt x="0" y="11513"/>
                    </a:lnTo>
                    <a:lnTo>
                      <a:pt x="889973" y="0"/>
                    </a:lnTo>
                    <a:lnTo>
                      <a:pt x="898928" y="11359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2"/>
              <p:cNvSpPr/>
              <p:nvPr/>
            </p:nvSpPr>
            <p:spPr>
              <a:xfrm>
                <a:off x="6643758" y="4990879"/>
                <a:ext cx="835641" cy="1198053"/>
              </a:xfrm>
              <a:custGeom>
                <a:rect b="b" l="l" r="r" t="t"/>
                <a:pathLst>
                  <a:path extrusionOk="0" h="1198053" w="835641">
                    <a:moveTo>
                      <a:pt x="835642" y="1118543"/>
                    </a:moveTo>
                    <a:lnTo>
                      <a:pt x="68739" y="1198054"/>
                    </a:lnTo>
                    <a:lnTo>
                      <a:pt x="0" y="66248"/>
                    </a:lnTo>
                    <a:lnTo>
                      <a:pt x="750475" y="0"/>
                    </a:lnTo>
                    <a:lnTo>
                      <a:pt x="835642" y="111854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p2"/>
              <p:cNvSpPr/>
              <p:nvPr/>
            </p:nvSpPr>
            <p:spPr>
              <a:xfrm>
                <a:off x="6712093" y="4985426"/>
                <a:ext cx="772692" cy="1197380"/>
              </a:xfrm>
              <a:custGeom>
                <a:rect b="b" l="l" r="r" t="t"/>
                <a:pathLst>
                  <a:path extrusionOk="0" h="1197380" w="772692">
                    <a:moveTo>
                      <a:pt x="107990" y="1197381"/>
                    </a:moveTo>
                    <a:lnTo>
                      <a:pt x="106980" y="1187349"/>
                    </a:lnTo>
                    <a:lnTo>
                      <a:pt x="761853" y="1119485"/>
                    </a:lnTo>
                    <a:lnTo>
                      <a:pt x="677495" y="10974"/>
                    </a:lnTo>
                    <a:lnTo>
                      <a:pt x="875" y="70624"/>
                    </a:lnTo>
                    <a:lnTo>
                      <a:pt x="0" y="60593"/>
                    </a:lnTo>
                    <a:lnTo>
                      <a:pt x="686785" y="0"/>
                    </a:lnTo>
                    <a:lnTo>
                      <a:pt x="772693" y="1128507"/>
                    </a:lnTo>
                    <a:lnTo>
                      <a:pt x="107990" y="11973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p2"/>
              <p:cNvSpPr/>
              <p:nvPr/>
            </p:nvSpPr>
            <p:spPr>
              <a:xfrm>
                <a:off x="6684827" y="4017019"/>
                <a:ext cx="868092" cy="253277"/>
              </a:xfrm>
              <a:custGeom>
                <a:rect b="b" l="l" r="r" t="t"/>
                <a:pathLst>
                  <a:path extrusionOk="0" h="253277" w="868092">
                    <a:moveTo>
                      <a:pt x="420955" y="253348"/>
                    </a:moveTo>
                    <a:cubicBezTo>
                      <a:pt x="649861" y="253348"/>
                      <a:pt x="797573" y="141520"/>
                      <a:pt x="867187" y="71973"/>
                    </a:cubicBezTo>
                    <a:lnTo>
                      <a:pt x="563080" y="70"/>
                    </a:lnTo>
                    <a:lnTo>
                      <a:pt x="238369" y="8082"/>
                    </a:lnTo>
                    <a:lnTo>
                      <a:pt x="-905" y="89545"/>
                    </a:lnTo>
                    <a:cubicBezTo>
                      <a:pt x="52753" y="148522"/>
                      <a:pt x="181884" y="253348"/>
                      <a:pt x="420955" y="253348"/>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9" name="Google Shape;399;p2"/>
              <p:cNvSpPr/>
              <p:nvPr/>
            </p:nvSpPr>
            <p:spPr>
              <a:xfrm>
                <a:off x="6396748" y="4475571"/>
                <a:ext cx="185542" cy="914883"/>
              </a:xfrm>
              <a:custGeom>
                <a:rect b="b" l="l" r="r" t="t"/>
                <a:pathLst>
                  <a:path extrusionOk="0" h="914883" w="185542">
                    <a:moveTo>
                      <a:pt x="33627" y="914954"/>
                    </a:moveTo>
                    <a:lnTo>
                      <a:pt x="1715" y="628686"/>
                    </a:lnTo>
                    <a:cubicBezTo>
                      <a:pt x="-5220" y="566525"/>
                      <a:pt x="1648" y="503596"/>
                      <a:pt x="21913" y="444417"/>
                    </a:cubicBezTo>
                    <a:lnTo>
                      <a:pt x="175145" y="70"/>
                    </a:lnTo>
                    <a:lnTo>
                      <a:pt x="184638" y="3369"/>
                    </a:lnTo>
                    <a:lnTo>
                      <a:pt x="31473" y="447716"/>
                    </a:lnTo>
                    <a:cubicBezTo>
                      <a:pt x="11544" y="505481"/>
                      <a:pt x="4677" y="566935"/>
                      <a:pt x="11275" y="627676"/>
                    </a:cubicBezTo>
                    <a:lnTo>
                      <a:pt x="43255" y="91401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0" name="Google Shape;400;p2"/>
              <p:cNvSpPr/>
              <p:nvPr/>
            </p:nvSpPr>
            <p:spPr>
              <a:xfrm rot="-1228337">
                <a:off x="7863900" y="4886652"/>
                <a:ext cx="10105" cy="478345"/>
              </a:xfrm>
              <a:custGeom>
                <a:rect b="b" l="l" r="r" t="t"/>
                <a:pathLst>
                  <a:path extrusionOk="0" h="478009" w="10098">
                    <a:moveTo>
                      <a:pt x="-905" y="70"/>
                    </a:moveTo>
                    <a:lnTo>
                      <a:pt x="9194" y="70"/>
                    </a:lnTo>
                    <a:lnTo>
                      <a:pt x="9194" y="478079"/>
                    </a:lnTo>
                    <a:lnTo>
                      <a:pt x="-905" y="4780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1" name="Google Shape;401;p2"/>
              <p:cNvSpPr/>
              <p:nvPr/>
            </p:nvSpPr>
            <p:spPr>
              <a:xfrm>
                <a:off x="6540755" y="5457713"/>
                <a:ext cx="565325" cy="512772"/>
              </a:xfrm>
              <a:custGeom>
                <a:rect b="b" l="l" r="r" t="t"/>
                <a:pathLst>
                  <a:path extrusionOk="0" h="512772" w="565325">
                    <a:moveTo>
                      <a:pt x="48574" y="107184"/>
                    </a:moveTo>
                    <a:lnTo>
                      <a:pt x="11748" y="165421"/>
                    </a:lnTo>
                    <a:cubicBezTo>
                      <a:pt x="-3603" y="189806"/>
                      <a:pt x="-5084" y="220459"/>
                      <a:pt x="7843" y="246211"/>
                    </a:cubicBezTo>
                    <a:lnTo>
                      <a:pt x="114149" y="457276"/>
                    </a:lnTo>
                    <a:cubicBezTo>
                      <a:pt x="134751" y="498196"/>
                      <a:pt x="180330" y="520111"/>
                      <a:pt x="225168" y="510665"/>
                    </a:cubicBezTo>
                    <a:lnTo>
                      <a:pt x="564421" y="439435"/>
                    </a:lnTo>
                    <a:lnTo>
                      <a:pt x="515745" y="121861"/>
                    </a:lnTo>
                    <a:lnTo>
                      <a:pt x="315519" y="70"/>
                    </a:lnTo>
                    <a:lnTo>
                      <a:pt x="75235" y="37031"/>
                    </a:lnTo>
                    <a:cubicBezTo>
                      <a:pt x="75235" y="37031"/>
                      <a:pt x="70186" y="79110"/>
                      <a:pt x="95433" y="91699"/>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2"/>
              <p:cNvSpPr/>
              <p:nvPr/>
            </p:nvSpPr>
            <p:spPr>
              <a:xfrm rot="-430698">
                <a:off x="6635978" y="5533460"/>
                <a:ext cx="184197" cy="10101"/>
              </a:xfrm>
              <a:custGeom>
                <a:rect b="b" l="l" r="r" t="t"/>
                <a:pathLst>
                  <a:path extrusionOk="0" h="10098" w="184134">
                    <a:moveTo>
                      <a:pt x="-904" y="70"/>
                    </a:moveTo>
                    <a:lnTo>
                      <a:pt x="183230" y="70"/>
                    </a:lnTo>
                    <a:lnTo>
                      <a:pt x="183230" y="10169"/>
                    </a:lnTo>
                    <a:lnTo>
                      <a:pt x="-904" y="1016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2"/>
              <p:cNvSpPr/>
              <p:nvPr/>
            </p:nvSpPr>
            <p:spPr>
              <a:xfrm>
                <a:off x="7024483" y="5297209"/>
                <a:ext cx="1057007" cy="664837"/>
              </a:xfrm>
              <a:custGeom>
                <a:rect b="b" l="l" r="r" t="t"/>
                <a:pathLst>
                  <a:path extrusionOk="0" h="664837" w="1057007">
                    <a:moveTo>
                      <a:pt x="1057007" y="0"/>
                    </a:moveTo>
                    <a:lnTo>
                      <a:pt x="0" y="214297"/>
                    </a:lnTo>
                    <a:lnTo>
                      <a:pt x="27738" y="664837"/>
                    </a:lnTo>
                    <a:lnTo>
                      <a:pt x="961406" y="577517"/>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2"/>
              <p:cNvSpPr/>
              <p:nvPr/>
            </p:nvSpPr>
            <p:spPr>
              <a:xfrm>
                <a:off x="7019164" y="5292295"/>
                <a:ext cx="1063335" cy="675272"/>
              </a:xfrm>
              <a:custGeom>
                <a:rect b="b" l="l" r="r" t="t"/>
                <a:pathLst>
                  <a:path extrusionOk="0" h="675272" w="1063335">
                    <a:moveTo>
                      <a:pt x="28344" y="675273"/>
                    </a:moveTo>
                    <a:lnTo>
                      <a:pt x="0" y="215171"/>
                    </a:lnTo>
                    <a:lnTo>
                      <a:pt x="1061316" y="0"/>
                    </a:lnTo>
                    <a:lnTo>
                      <a:pt x="1063336" y="9897"/>
                    </a:lnTo>
                    <a:lnTo>
                      <a:pt x="10638" y="223318"/>
                    </a:lnTo>
                    <a:lnTo>
                      <a:pt x="37769" y="664231"/>
                    </a:lnTo>
                    <a:lnTo>
                      <a:pt x="966253" y="577382"/>
                    </a:lnTo>
                    <a:lnTo>
                      <a:pt x="967196" y="587413"/>
                    </a:lnTo>
                    <a:lnTo>
                      <a:pt x="28344" y="67527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2"/>
              <p:cNvSpPr/>
              <p:nvPr/>
            </p:nvSpPr>
            <p:spPr>
              <a:xfrm>
                <a:off x="6972036" y="4085152"/>
                <a:ext cx="584046" cy="190102"/>
              </a:xfrm>
              <a:custGeom>
                <a:rect b="b" l="l" r="r" t="t"/>
                <a:pathLst>
                  <a:path extrusionOk="0" h="190102" w="584046">
                    <a:moveTo>
                      <a:pt x="124388" y="190129"/>
                    </a:moveTo>
                    <a:cubicBezTo>
                      <a:pt x="82310" y="190641"/>
                      <a:pt x="40298" y="186621"/>
                      <a:pt x="-905" y="178145"/>
                    </a:cubicBezTo>
                    <a:lnTo>
                      <a:pt x="1520" y="168383"/>
                    </a:lnTo>
                    <a:cubicBezTo>
                      <a:pt x="4751" y="169191"/>
                      <a:pt x="327105" y="244932"/>
                      <a:pt x="576410" y="70"/>
                    </a:cubicBezTo>
                    <a:lnTo>
                      <a:pt x="583142" y="7273"/>
                    </a:lnTo>
                    <a:cubicBezTo>
                      <a:pt x="427823" y="160439"/>
                      <a:pt x="243621" y="190129"/>
                      <a:pt x="124388" y="19012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2"/>
              <p:cNvSpPr/>
              <p:nvPr/>
            </p:nvSpPr>
            <p:spPr>
              <a:xfrm rot="-2145233">
                <a:off x="5733513" y="4680147"/>
                <a:ext cx="10110" cy="321995"/>
              </a:xfrm>
              <a:custGeom>
                <a:rect b="b" l="l" r="r" t="t"/>
                <a:pathLst>
                  <a:path extrusionOk="0" h="321612" w="10098">
                    <a:moveTo>
                      <a:pt x="-905" y="70"/>
                    </a:moveTo>
                    <a:lnTo>
                      <a:pt x="9194" y="70"/>
                    </a:lnTo>
                    <a:lnTo>
                      <a:pt x="9194" y="321683"/>
                    </a:lnTo>
                    <a:lnTo>
                      <a:pt x="-905" y="32168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2"/>
              <p:cNvSpPr/>
              <p:nvPr/>
            </p:nvSpPr>
            <p:spPr>
              <a:xfrm>
                <a:off x="6539732" y="2803692"/>
                <a:ext cx="996901" cy="668261"/>
              </a:xfrm>
              <a:custGeom>
                <a:rect b="b" l="l" r="r" t="t"/>
                <a:pathLst>
                  <a:path extrusionOk="0" h="668261" w="996901">
                    <a:moveTo>
                      <a:pt x="828821" y="626387"/>
                    </a:moveTo>
                    <a:cubicBezTo>
                      <a:pt x="800477" y="655829"/>
                      <a:pt x="760418" y="671064"/>
                      <a:pt x="719687" y="667927"/>
                    </a:cubicBezTo>
                    <a:cubicBezTo>
                      <a:pt x="679292" y="664561"/>
                      <a:pt x="641522" y="639112"/>
                      <a:pt x="619102" y="605718"/>
                    </a:cubicBezTo>
                    <a:cubicBezTo>
                      <a:pt x="568407" y="624859"/>
                      <a:pt x="512459" y="624691"/>
                      <a:pt x="461898" y="605247"/>
                    </a:cubicBezTo>
                    <a:cubicBezTo>
                      <a:pt x="409317" y="583790"/>
                      <a:pt x="365959" y="544607"/>
                      <a:pt x="339232" y="494497"/>
                    </a:cubicBezTo>
                    <a:cubicBezTo>
                      <a:pt x="289950" y="534017"/>
                      <a:pt x="236763" y="547751"/>
                      <a:pt x="175968" y="530853"/>
                    </a:cubicBezTo>
                    <a:cubicBezTo>
                      <a:pt x="115173" y="513954"/>
                      <a:pt x="77740" y="446629"/>
                      <a:pt x="85819" y="399636"/>
                    </a:cubicBezTo>
                    <a:cubicBezTo>
                      <a:pt x="11559" y="365980"/>
                      <a:pt x="-21363" y="278484"/>
                      <a:pt x="12299" y="204210"/>
                    </a:cubicBezTo>
                    <a:cubicBezTo>
                      <a:pt x="29131" y="167027"/>
                      <a:pt x="60639" y="138481"/>
                      <a:pt x="99284" y="125352"/>
                    </a:cubicBezTo>
                    <a:cubicBezTo>
                      <a:pt x="172467" y="24836"/>
                      <a:pt x="252719" y="-25389"/>
                      <a:pt x="371009" y="12919"/>
                    </a:cubicBezTo>
                    <a:cubicBezTo>
                      <a:pt x="445067" y="36752"/>
                      <a:pt x="505659" y="88054"/>
                      <a:pt x="562550" y="140837"/>
                    </a:cubicBezTo>
                    <a:cubicBezTo>
                      <a:pt x="619574" y="98894"/>
                      <a:pt x="706020" y="100442"/>
                      <a:pt x="767555" y="135182"/>
                    </a:cubicBezTo>
                    <a:cubicBezTo>
                      <a:pt x="829090" y="169922"/>
                      <a:pt x="869755" y="236170"/>
                      <a:pt x="882008" y="305986"/>
                    </a:cubicBezTo>
                    <a:cubicBezTo>
                      <a:pt x="956066" y="331637"/>
                      <a:pt x="1007705" y="417881"/>
                      <a:pt x="993701" y="494497"/>
                    </a:cubicBezTo>
                    <a:cubicBezTo>
                      <a:pt x="979697" y="571113"/>
                      <a:pt x="906784" y="628474"/>
                      <a:pt x="828821" y="626387"/>
                    </a:cubicBezTo>
                    <a:close/>
                  </a:path>
                </a:pathLst>
              </a:custGeom>
              <a:solidFill>
                <a:srgbClr val="1A171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2"/>
              <p:cNvSpPr/>
              <p:nvPr/>
            </p:nvSpPr>
            <p:spPr>
              <a:xfrm>
                <a:off x="7368784" y="3357702"/>
                <a:ext cx="144076" cy="78727"/>
              </a:xfrm>
              <a:custGeom>
                <a:rect b="b" l="l" r="r" t="t"/>
                <a:pathLst>
                  <a:path extrusionOk="0" h="78727" w="144076">
                    <a:moveTo>
                      <a:pt x="21043" y="78773"/>
                    </a:moveTo>
                    <a:cubicBezTo>
                      <a:pt x="13705" y="78773"/>
                      <a:pt x="6366" y="78322"/>
                      <a:pt x="-905" y="77427"/>
                    </a:cubicBezTo>
                    <a:lnTo>
                      <a:pt x="374" y="67395"/>
                    </a:lnTo>
                    <a:cubicBezTo>
                      <a:pt x="99679" y="79716"/>
                      <a:pt x="133544" y="811"/>
                      <a:pt x="133881" y="70"/>
                    </a:cubicBezTo>
                    <a:lnTo>
                      <a:pt x="143172" y="3975"/>
                    </a:lnTo>
                    <a:cubicBezTo>
                      <a:pt x="120483" y="50564"/>
                      <a:pt x="72816" y="79749"/>
                      <a:pt x="21043" y="78773"/>
                    </a:cubicBezTo>
                    <a:close/>
                  </a:path>
                </a:pathLst>
              </a:custGeom>
              <a:solidFill>
                <a:srgbClr val="3C393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09" name="Google Shape;409;p2"/>
            <p:cNvSpPr/>
            <p:nvPr/>
          </p:nvSpPr>
          <p:spPr>
            <a:xfrm flipH="1">
              <a:off x="1444758" y="4018482"/>
              <a:ext cx="94913" cy="103405"/>
            </a:xfrm>
            <a:custGeom>
              <a:rect b="b" l="l" r="r" t="t"/>
              <a:pathLst>
                <a:path extrusionOk="0" h="141651" w="130018">
                  <a:moveTo>
                    <a:pt x="101171" y="141721"/>
                  </a:moveTo>
                  <a:cubicBezTo>
                    <a:pt x="96457" y="141640"/>
                    <a:pt x="91812" y="140341"/>
                    <a:pt x="87706" y="137951"/>
                  </a:cubicBezTo>
                  <a:lnTo>
                    <a:pt x="12840" y="94728"/>
                  </a:lnTo>
                  <a:cubicBezTo>
                    <a:pt x="-356" y="87066"/>
                    <a:pt x="-4799" y="70174"/>
                    <a:pt x="2809" y="56992"/>
                  </a:cubicBezTo>
                  <a:cubicBezTo>
                    <a:pt x="5232" y="52852"/>
                    <a:pt x="8666" y="49405"/>
                    <a:pt x="12840" y="46994"/>
                  </a:cubicBezTo>
                  <a:lnTo>
                    <a:pt x="87706" y="3771"/>
                  </a:lnTo>
                  <a:cubicBezTo>
                    <a:pt x="100901" y="-3850"/>
                    <a:pt x="117800" y="675"/>
                    <a:pt x="125408" y="13877"/>
                  </a:cubicBezTo>
                  <a:cubicBezTo>
                    <a:pt x="127831" y="18071"/>
                    <a:pt x="129111" y="22831"/>
                    <a:pt x="129111" y="27672"/>
                  </a:cubicBezTo>
                  <a:lnTo>
                    <a:pt x="129111" y="113848"/>
                  </a:lnTo>
                  <a:cubicBezTo>
                    <a:pt x="129245" y="123651"/>
                    <a:pt x="124062" y="132767"/>
                    <a:pt x="115646" y="137749"/>
                  </a:cubicBezTo>
                  <a:cubicBezTo>
                    <a:pt x="111270" y="140381"/>
                    <a:pt x="106288" y="141755"/>
                    <a:pt x="101171" y="141721"/>
                  </a:cubicBezTo>
                  <a:close/>
                  <a:moveTo>
                    <a:pt x="17552" y="55747"/>
                  </a:moveTo>
                  <a:lnTo>
                    <a:pt x="17552" y="55747"/>
                  </a:lnTo>
                  <a:cubicBezTo>
                    <a:pt x="9204" y="60621"/>
                    <a:pt x="6376" y="71346"/>
                    <a:pt x="11292" y="79688"/>
                  </a:cubicBezTo>
                  <a:cubicBezTo>
                    <a:pt x="12773" y="82293"/>
                    <a:pt x="14927" y="84454"/>
                    <a:pt x="17552" y="85976"/>
                  </a:cubicBezTo>
                  <a:lnTo>
                    <a:pt x="92418" y="129199"/>
                  </a:lnTo>
                  <a:cubicBezTo>
                    <a:pt x="100766" y="134032"/>
                    <a:pt x="111472" y="131164"/>
                    <a:pt x="116319" y="122789"/>
                  </a:cubicBezTo>
                  <a:cubicBezTo>
                    <a:pt x="117867" y="120137"/>
                    <a:pt x="118675" y="117120"/>
                    <a:pt x="118675" y="114050"/>
                  </a:cubicBezTo>
                  <a:lnTo>
                    <a:pt x="118675" y="27672"/>
                  </a:lnTo>
                  <a:cubicBezTo>
                    <a:pt x="118675" y="18004"/>
                    <a:pt x="110798" y="10174"/>
                    <a:pt x="101171" y="10181"/>
                  </a:cubicBezTo>
                  <a:cubicBezTo>
                    <a:pt x="98074" y="10181"/>
                    <a:pt x="95044" y="10989"/>
                    <a:pt x="92418" y="125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2"/>
            <p:cNvSpPr/>
            <p:nvPr/>
          </p:nvSpPr>
          <p:spPr>
            <a:xfrm flipH="1">
              <a:off x="2662772" y="487828"/>
              <a:ext cx="94913" cy="103356"/>
            </a:xfrm>
            <a:custGeom>
              <a:rect b="b" l="l" r="r" t="t"/>
              <a:pathLst>
                <a:path extrusionOk="0" h="141583" w="130018">
                  <a:moveTo>
                    <a:pt x="101174" y="141654"/>
                  </a:moveTo>
                  <a:cubicBezTo>
                    <a:pt x="96461" y="141593"/>
                    <a:pt x="91815" y="140321"/>
                    <a:pt x="87709" y="137951"/>
                  </a:cubicBezTo>
                  <a:lnTo>
                    <a:pt x="12910" y="94728"/>
                  </a:lnTo>
                  <a:cubicBezTo>
                    <a:pt x="-285" y="87141"/>
                    <a:pt x="-4796" y="70309"/>
                    <a:pt x="2744" y="57127"/>
                  </a:cubicBezTo>
                  <a:cubicBezTo>
                    <a:pt x="5168" y="52912"/>
                    <a:pt x="8669" y="49418"/>
                    <a:pt x="12910" y="46994"/>
                  </a:cubicBezTo>
                  <a:lnTo>
                    <a:pt x="87709" y="3772"/>
                  </a:lnTo>
                  <a:cubicBezTo>
                    <a:pt x="100905" y="-3850"/>
                    <a:pt x="117804" y="675"/>
                    <a:pt x="125411" y="13877"/>
                  </a:cubicBezTo>
                  <a:cubicBezTo>
                    <a:pt x="127835" y="18051"/>
                    <a:pt x="129114" y="22784"/>
                    <a:pt x="129114" y="27605"/>
                  </a:cubicBezTo>
                  <a:lnTo>
                    <a:pt x="129114" y="114051"/>
                  </a:lnTo>
                  <a:cubicBezTo>
                    <a:pt x="129114" y="129293"/>
                    <a:pt x="116726" y="141654"/>
                    <a:pt x="101511" y="141654"/>
                  </a:cubicBezTo>
                  <a:close/>
                  <a:moveTo>
                    <a:pt x="101174" y="10100"/>
                  </a:moveTo>
                  <a:cubicBezTo>
                    <a:pt x="98077" y="10120"/>
                    <a:pt x="95048" y="10955"/>
                    <a:pt x="92422" y="12524"/>
                  </a:cubicBezTo>
                  <a:lnTo>
                    <a:pt x="17624" y="55679"/>
                  </a:lnTo>
                  <a:cubicBezTo>
                    <a:pt x="9275" y="60527"/>
                    <a:pt x="6380" y="71232"/>
                    <a:pt x="11227" y="79600"/>
                  </a:cubicBezTo>
                  <a:cubicBezTo>
                    <a:pt x="12776" y="82246"/>
                    <a:pt x="14998" y="84441"/>
                    <a:pt x="17624" y="85976"/>
                  </a:cubicBezTo>
                  <a:lnTo>
                    <a:pt x="92422" y="129199"/>
                  </a:lnTo>
                  <a:cubicBezTo>
                    <a:pt x="100770" y="134033"/>
                    <a:pt x="111475" y="131165"/>
                    <a:pt x="116322" y="122789"/>
                  </a:cubicBezTo>
                  <a:cubicBezTo>
                    <a:pt x="117870" y="120137"/>
                    <a:pt x="118678" y="117121"/>
                    <a:pt x="118678" y="114051"/>
                  </a:cubicBezTo>
                  <a:lnTo>
                    <a:pt x="118678" y="27605"/>
                  </a:lnTo>
                  <a:cubicBezTo>
                    <a:pt x="118544" y="17984"/>
                    <a:pt x="110802" y="10208"/>
                    <a:pt x="101174" y="10100"/>
                  </a:cubicBezTo>
                  <a:close/>
                  <a:moveTo>
                    <a:pt x="15065" y="51303"/>
                  </a:moveTo>
                  <a:lnTo>
                    <a:pt x="15065" y="5130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11" name="Google Shape;411;p2"/>
            <p:cNvGrpSpPr/>
            <p:nvPr/>
          </p:nvGrpSpPr>
          <p:grpSpPr>
            <a:xfrm flipH="1">
              <a:off x="259960" y="1643553"/>
              <a:ext cx="700000" cy="581948"/>
              <a:chOff x="8426667" y="3750949"/>
              <a:chExt cx="958510" cy="796862"/>
            </a:xfrm>
          </p:grpSpPr>
          <p:sp>
            <p:nvSpPr>
              <p:cNvPr id="412" name="Google Shape;412;p2"/>
              <p:cNvSpPr/>
              <p:nvPr/>
            </p:nvSpPr>
            <p:spPr>
              <a:xfrm>
                <a:off x="8426667" y="3750949"/>
                <a:ext cx="958510" cy="796862"/>
              </a:xfrm>
              <a:custGeom>
                <a:rect b="b" l="l" r="r" t="t"/>
                <a:pathLst>
                  <a:path extrusionOk="0" h="796862" w="958510">
                    <a:moveTo>
                      <a:pt x="-905" y="22826"/>
                    </a:moveTo>
                    <a:lnTo>
                      <a:pt x="690324" y="70"/>
                    </a:lnTo>
                    <a:lnTo>
                      <a:pt x="690324" y="83688"/>
                    </a:lnTo>
                    <a:cubicBezTo>
                      <a:pt x="690324" y="319461"/>
                      <a:pt x="783098" y="545768"/>
                      <a:pt x="948584" y="713718"/>
                    </a:cubicBezTo>
                    <a:lnTo>
                      <a:pt x="957606" y="722874"/>
                    </a:lnTo>
                    <a:lnTo>
                      <a:pt x="221606" y="796932"/>
                    </a:lnTo>
                    <a:cubicBezTo>
                      <a:pt x="60833" y="625051"/>
                      <a:pt x="-568" y="360395"/>
                      <a:pt x="-568" y="17080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2"/>
              <p:cNvSpPr/>
              <p:nvPr/>
            </p:nvSpPr>
            <p:spPr>
              <a:xfrm>
                <a:off x="8589386" y="4026634"/>
                <a:ext cx="462464" cy="183809"/>
              </a:xfrm>
              <a:custGeom>
                <a:rect b="b" l="l" r="r" t="t"/>
                <a:pathLst>
                  <a:path extrusionOk="0" h="183809" w="462464">
                    <a:moveTo>
                      <a:pt x="4151" y="35764"/>
                    </a:moveTo>
                    <a:cubicBezTo>
                      <a:pt x="1458" y="35771"/>
                      <a:pt x="-697" y="33711"/>
                      <a:pt x="-899" y="31051"/>
                    </a:cubicBezTo>
                    <a:cubicBezTo>
                      <a:pt x="-1033" y="28271"/>
                      <a:pt x="1053" y="25881"/>
                      <a:pt x="3814" y="25665"/>
                    </a:cubicBezTo>
                    <a:lnTo>
                      <a:pt x="401033" y="82"/>
                    </a:lnTo>
                    <a:cubicBezTo>
                      <a:pt x="403794" y="-107"/>
                      <a:pt x="406150" y="1967"/>
                      <a:pt x="406352" y="4707"/>
                    </a:cubicBezTo>
                    <a:cubicBezTo>
                      <a:pt x="406352" y="4741"/>
                      <a:pt x="406352" y="4767"/>
                      <a:pt x="406352" y="4794"/>
                    </a:cubicBezTo>
                    <a:cubicBezTo>
                      <a:pt x="406554" y="7575"/>
                      <a:pt x="404467" y="9985"/>
                      <a:pt x="401639" y="10181"/>
                    </a:cubicBezTo>
                    <a:cubicBezTo>
                      <a:pt x="401639" y="10181"/>
                      <a:pt x="401639" y="10181"/>
                      <a:pt x="401639" y="10181"/>
                    </a:cubicBezTo>
                    <a:lnTo>
                      <a:pt x="4420" y="35764"/>
                    </a:lnTo>
                    <a:close/>
                    <a:moveTo>
                      <a:pt x="59155" y="183880"/>
                    </a:moveTo>
                    <a:lnTo>
                      <a:pt x="456374" y="158229"/>
                    </a:lnTo>
                    <a:cubicBezTo>
                      <a:pt x="459135" y="158303"/>
                      <a:pt x="461491" y="156108"/>
                      <a:pt x="461559" y="153321"/>
                    </a:cubicBezTo>
                    <a:cubicBezTo>
                      <a:pt x="461626" y="150534"/>
                      <a:pt x="459405" y="148211"/>
                      <a:pt x="456644" y="148137"/>
                    </a:cubicBezTo>
                    <a:cubicBezTo>
                      <a:pt x="456307" y="148123"/>
                      <a:pt x="456038" y="148144"/>
                      <a:pt x="455701" y="148197"/>
                    </a:cubicBezTo>
                    <a:lnTo>
                      <a:pt x="58482" y="173781"/>
                    </a:lnTo>
                    <a:cubicBezTo>
                      <a:pt x="55721" y="173781"/>
                      <a:pt x="53433" y="176043"/>
                      <a:pt x="53433" y="178830"/>
                    </a:cubicBezTo>
                    <a:cubicBezTo>
                      <a:pt x="53433" y="181618"/>
                      <a:pt x="55721" y="183880"/>
                      <a:pt x="58482" y="1838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14" name="Google Shape;414;p2"/>
            <p:cNvGrpSpPr/>
            <p:nvPr/>
          </p:nvGrpSpPr>
          <p:grpSpPr>
            <a:xfrm>
              <a:off x="140796" y="4018473"/>
              <a:ext cx="691100" cy="400077"/>
              <a:chOff x="6189043" y="1146806"/>
              <a:chExt cx="946324" cy="547826"/>
            </a:xfrm>
          </p:grpSpPr>
          <p:sp>
            <p:nvSpPr>
              <p:cNvPr id="415" name="Google Shape;415;p2"/>
              <p:cNvSpPr/>
              <p:nvPr/>
            </p:nvSpPr>
            <p:spPr>
              <a:xfrm>
                <a:off x="6189043" y="1146806"/>
                <a:ext cx="946324" cy="547826"/>
              </a:xfrm>
              <a:custGeom>
                <a:rect b="b" l="l" r="r" t="t"/>
                <a:pathLst>
                  <a:path extrusionOk="0" h="547826" w="946324">
                    <a:moveTo>
                      <a:pt x="0" y="0"/>
                    </a:moveTo>
                    <a:lnTo>
                      <a:pt x="946324" y="0"/>
                    </a:lnTo>
                    <a:lnTo>
                      <a:pt x="946324" y="547826"/>
                    </a:lnTo>
                    <a:lnTo>
                      <a:pt x="0" y="54782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2"/>
              <p:cNvSpPr/>
              <p:nvPr/>
            </p:nvSpPr>
            <p:spPr>
              <a:xfrm>
                <a:off x="6363617" y="1291084"/>
                <a:ext cx="597042" cy="259269"/>
              </a:xfrm>
              <a:custGeom>
                <a:rect b="b" l="l" r="r" t="t"/>
                <a:pathLst>
                  <a:path extrusionOk="0" h="259269" w="597042">
                    <a:moveTo>
                      <a:pt x="591087" y="10169"/>
                    </a:moveTo>
                    <a:lnTo>
                      <a:pt x="4145" y="10169"/>
                    </a:lnTo>
                    <a:cubicBezTo>
                      <a:pt x="1385" y="10169"/>
                      <a:pt x="-905" y="7908"/>
                      <a:pt x="-905" y="5119"/>
                    </a:cubicBezTo>
                    <a:cubicBezTo>
                      <a:pt x="-905" y="2331"/>
                      <a:pt x="1385" y="70"/>
                      <a:pt x="4145" y="70"/>
                    </a:cubicBezTo>
                    <a:lnTo>
                      <a:pt x="591087" y="70"/>
                    </a:lnTo>
                    <a:cubicBezTo>
                      <a:pt x="593848" y="70"/>
                      <a:pt x="596136" y="2331"/>
                      <a:pt x="596136" y="5119"/>
                    </a:cubicBezTo>
                    <a:cubicBezTo>
                      <a:pt x="596136" y="7908"/>
                      <a:pt x="593848" y="10169"/>
                      <a:pt x="591087" y="10169"/>
                    </a:cubicBezTo>
                    <a:close/>
                    <a:moveTo>
                      <a:pt x="596136" y="67395"/>
                    </a:moveTo>
                    <a:cubicBezTo>
                      <a:pt x="596136" y="64607"/>
                      <a:pt x="593848" y="62346"/>
                      <a:pt x="591087" y="62346"/>
                    </a:cubicBezTo>
                    <a:lnTo>
                      <a:pt x="4145" y="62346"/>
                    </a:lnTo>
                    <a:cubicBezTo>
                      <a:pt x="1385" y="62346"/>
                      <a:pt x="-905" y="64607"/>
                      <a:pt x="-905" y="67395"/>
                    </a:cubicBezTo>
                    <a:cubicBezTo>
                      <a:pt x="-905" y="70184"/>
                      <a:pt x="1385" y="72445"/>
                      <a:pt x="4145" y="72445"/>
                    </a:cubicBezTo>
                    <a:lnTo>
                      <a:pt x="591087" y="72445"/>
                    </a:lnTo>
                    <a:cubicBezTo>
                      <a:pt x="593848" y="72445"/>
                      <a:pt x="596136" y="70184"/>
                      <a:pt x="596136" y="67395"/>
                    </a:cubicBezTo>
                    <a:close/>
                    <a:moveTo>
                      <a:pt x="596136" y="129671"/>
                    </a:moveTo>
                    <a:cubicBezTo>
                      <a:pt x="596136" y="126884"/>
                      <a:pt x="593848" y="124622"/>
                      <a:pt x="591087" y="124622"/>
                    </a:cubicBezTo>
                    <a:lnTo>
                      <a:pt x="4145" y="124622"/>
                    </a:lnTo>
                    <a:cubicBezTo>
                      <a:pt x="1385" y="124622"/>
                      <a:pt x="-905" y="126884"/>
                      <a:pt x="-905" y="129671"/>
                    </a:cubicBezTo>
                    <a:cubicBezTo>
                      <a:pt x="-905" y="132458"/>
                      <a:pt x="1385" y="134720"/>
                      <a:pt x="4145" y="134720"/>
                    </a:cubicBezTo>
                    <a:lnTo>
                      <a:pt x="591087" y="134720"/>
                    </a:lnTo>
                    <a:cubicBezTo>
                      <a:pt x="593848" y="134761"/>
                      <a:pt x="596069" y="132559"/>
                      <a:pt x="596136" y="129806"/>
                    </a:cubicBezTo>
                    <a:cubicBezTo>
                      <a:pt x="596136" y="129759"/>
                      <a:pt x="596136" y="129718"/>
                      <a:pt x="596136" y="129671"/>
                    </a:cubicBezTo>
                    <a:close/>
                    <a:moveTo>
                      <a:pt x="596136" y="192014"/>
                    </a:moveTo>
                    <a:cubicBezTo>
                      <a:pt x="596204" y="189261"/>
                      <a:pt x="593982" y="187005"/>
                      <a:pt x="591222" y="186965"/>
                    </a:cubicBezTo>
                    <a:cubicBezTo>
                      <a:pt x="591154" y="186965"/>
                      <a:pt x="591154" y="186965"/>
                      <a:pt x="591087" y="186965"/>
                    </a:cubicBezTo>
                    <a:lnTo>
                      <a:pt x="4145" y="186965"/>
                    </a:lnTo>
                    <a:cubicBezTo>
                      <a:pt x="1385" y="186965"/>
                      <a:pt x="-905" y="189227"/>
                      <a:pt x="-905" y="192014"/>
                    </a:cubicBezTo>
                    <a:cubicBezTo>
                      <a:pt x="-905" y="194802"/>
                      <a:pt x="1385" y="197064"/>
                      <a:pt x="4145" y="197064"/>
                    </a:cubicBezTo>
                    <a:lnTo>
                      <a:pt x="591087" y="197064"/>
                    </a:lnTo>
                    <a:cubicBezTo>
                      <a:pt x="593848" y="197064"/>
                      <a:pt x="596136" y="194802"/>
                      <a:pt x="596136" y="192014"/>
                    </a:cubicBezTo>
                    <a:close/>
                    <a:moveTo>
                      <a:pt x="251902" y="254290"/>
                    </a:moveTo>
                    <a:cubicBezTo>
                      <a:pt x="251835" y="251516"/>
                      <a:pt x="249613" y="249274"/>
                      <a:pt x="246853" y="249241"/>
                    </a:cubicBezTo>
                    <a:lnTo>
                      <a:pt x="4482" y="249241"/>
                    </a:lnTo>
                    <a:cubicBezTo>
                      <a:pt x="1721" y="249241"/>
                      <a:pt x="-568" y="251503"/>
                      <a:pt x="-568" y="254290"/>
                    </a:cubicBezTo>
                    <a:cubicBezTo>
                      <a:pt x="-568" y="257077"/>
                      <a:pt x="1721" y="259340"/>
                      <a:pt x="4482" y="259340"/>
                    </a:cubicBezTo>
                    <a:lnTo>
                      <a:pt x="246853" y="259340"/>
                    </a:lnTo>
                    <a:cubicBezTo>
                      <a:pt x="249613" y="259340"/>
                      <a:pt x="251902" y="257077"/>
                      <a:pt x="251902" y="2542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417" name="Google Shape;417;p2"/>
          <p:cNvSpPr txBox="1"/>
          <p:nvPr>
            <p:ph idx="2" type="title"/>
          </p:nvPr>
        </p:nvSpPr>
        <p:spPr>
          <a:xfrm>
            <a:off x="4750900" y="1872725"/>
            <a:ext cx="2225400" cy="79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b="1" lang="en" sz="4200">
                <a:solidFill>
                  <a:srgbClr val="2A9D8F"/>
                </a:solidFill>
                <a:latin typeface="Poppins"/>
                <a:ea typeface="Poppins"/>
                <a:cs typeface="Poppins"/>
                <a:sym typeface="Poppins"/>
              </a:rPr>
              <a:t>01</a:t>
            </a:r>
            <a:endParaRPr sz="2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cxnSp>
        <p:nvCxnSpPr>
          <p:cNvPr id="1035" name="Google Shape;1035;p20"/>
          <p:cNvCxnSpPr/>
          <p:nvPr/>
        </p:nvCxnSpPr>
        <p:spPr>
          <a:xfrm>
            <a:off x="697800" y="549650"/>
            <a:ext cx="7748400" cy="0"/>
          </a:xfrm>
          <a:prstGeom prst="straightConnector1">
            <a:avLst/>
          </a:prstGeom>
          <a:noFill/>
          <a:ln cap="flat" cmpd="sng" w="9525">
            <a:solidFill>
              <a:schemeClr val="dk1"/>
            </a:solidFill>
            <a:prstDash val="solid"/>
            <a:round/>
            <a:headEnd len="sm" w="sm" type="none"/>
            <a:tailEnd len="sm" w="sm" type="none"/>
          </a:ln>
        </p:spPr>
      </p:cxnSp>
      <p:sp>
        <p:nvSpPr>
          <p:cNvPr id="1036" name="Google Shape;1036;p20"/>
          <p:cNvSpPr/>
          <p:nvPr/>
        </p:nvSpPr>
        <p:spPr>
          <a:xfrm flipH="1" rot="-1008355">
            <a:off x="-3327843" y="-838346"/>
            <a:ext cx="8082133" cy="7089914"/>
          </a:xfrm>
          <a:custGeom>
            <a:rect b="b" l="l" r="r" t="t"/>
            <a:pathLst>
              <a:path extrusionOk="0" h="3445229" w="3927382">
                <a:moveTo>
                  <a:pt x="1183857" y="21916"/>
                </a:moveTo>
                <a:cubicBezTo>
                  <a:pt x="736279" y="82509"/>
                  <a:pt x="253826" y="295998"/>
                  <a:pt x="74605" y="693419"/>
                </a:cubicBezTo>
                <a:cubicBezTo>
                  <a:pt x="-60786" y="993555"/>
                  <a:pt x="7684" y="1326277"/>
                  <a:pt x="109817" y="1622912"/>
                </a:cubicBezTo>
                <a:cubicBezTo>
                  <a:pt x="265877" y="2075877"/>
                  <a:pt x="500303" y="2507432"/>
                  <a:pt x="849115" y="2843587"/>
                </a:cubicBezTo>
                <a:cubicBezTo>
                  <a:pt x="1197928" y="3179742"/>
                  <a:pt x="1670013" y="3415314"/>
                  <a:pt x="2184177" y="3442782"/>
                </a:cubicBezTo>
                <a:cubicBezTo>
                  <a:pt x="2698340" y="3470251"/>
                  <a:pt x="3250878" y="3272180"/>
                  <a:pt x="3592151" y="2884454"/>
                </a:cubicBezTo>
                <a:cubicBezTo>
                  <a:pt x="4526222" y="1823340"/>
                  <a:pt x="3313558" y="437313"/>
                  <a:pt x="2275470" y="115498"/>
                </a:cubicBezTo>
                <a:cubicBezTo>
                  <a:pt x="1922685" y="5583"/>
                  <a:pt x="1550241" y="-26349"/>
                  <a:pt x="1183857" y="219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7" name="Google Shape;1037;p20"/>
          <p:cNvSpPr txBox="1"/>
          <p:nvPr>
            <p:ph type="title"/>
          </p:nvPr>
        </p:nvSpPr>
        <p:spPr>
          <a:xfrm>
            <a:off x="4453800" y="2670125"/>
            <a:ext cx="3992400" cy="79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Tasks</a:t>
            </a:r>
            <a:endParaRPr/>
          </a:p>
        </p:txBody>
      </p:sp>
      <p:sp>
        <p:nvSpPr>
          <p:cNvPr id="1038" name="Google Shape;1038;p20"/>
          <p:cNvSpPr/>
          <p:nvPr/>
        </p:nvSpPr>
        <p:spPr>
          <a:xfrm flipH="1">
            <a:off x="7978962" y="1341973"/>
            <a:ext cx="100559" cy="101820"/>
          </a:xfrm>
          <a:custGeom>
            <a:rect b="b" l="l" r="r" t="t"/>
            <a:pathLst>
              <a:path extrusionOk="0" h="139480" w="137752">
                <a:moveTo>
                  <a:pt x="45859" y="139550"/>
                </a:moveTo>
                <a:cubicBezTo>
                  <a:pt x="32933" y="139503"/>
                  <a:pt x="21825" y="130576"/>
                  <a:pt x="18929" y="118006"/>
                </a:cubicBezTo>
                <a:lnTo>
                  <a:pt x="-191" y="33782"/>
                </a:lnTo>
                <a:cubicBezTo>
                  <a:pt x="-3625" y="18964"/>
                  <a:pt x="5666" y="4179"/>
                  <a:pt x="20478" y="773"/>
                </a:cubicBezTo>
                <a:cubicBezTo>
                  <a:pt x="25258" y="-325"/>
                  <a:pt x="30240" y="-136"/>
                  <a:pt x="34885" y="1332"/>
                </a:cubicBezTo>
                <a:lnTo>
                  <a:pt x="117426" y="26915"/>
                </a:lnTo>
                <a:cubicBezTo>
                  <a:pt x="131969" y="31406"/>
                  <a:pt x="140115" y="46823"/>
                  <a:pt x="135604" y="61352"/>
                </a:cubicBezTo>
                <a:cubicBezTo>
                  <a:pt x="134190" y="65977"/>
                  <a:pt x="131564" y="70151"/>
                  <a:pt x="127997" y="73437"/>
                </a:cubicBezTo>
                <a:lnTo>
                  <a:pt x="64576" y="132145"/>
                </a:lnTo>
                <a:cubicBezTo>
                  <a:pt x="59527" y="136898"/>
                  <a:pt x="52794" y="139544"/>
                  <a:pt x="45859" y="139550"/>
                </a:cubicBezTo>
                <a:close/>
                <a:moveTo>
                  <a:pt x="26537" y="10151"/>
                </a:moveTo>
                <a:cubicBezTo>
                  <a:pt x="16843" y="10212"/>
                  <a:pt x="9100" y="18102"/>
                  <a:pt x="9167" y="27770"/>
                </a:cubicBezTo>
                <a:cubicBezTo>
                  <a:pt x="9167" y="29022"/>
                  <a:pt x="9302" y="30268"/>
                  <a:pt x="9571" y="31493"/>
                </a:cubicBezTo>
                <a:lnTo>
                  <a:pt x="28692" y="115785"/>
                </a:lnTo>
                <a:cubicBezTo>
                  <a:pt x="30846" y="125210"/>
                  <a:pt x="40204" y="131108"/>
                  <a:pt x="49630" y="128953"/>
                </a:cubicBezTo>
                <a:cubicBezTo>
                  <a:pt x="52659" y="128273"/>
                  <a:pt x="55420" y="126819"/>
                  <a:pt x="57641" y="124739"/>
                </a:cubicBezTo>
                <a:lnTo>
                  <a:pt x="121062" y="66031"/>
                </a:lnTo>
                <a:cubicBezTo>
                  <a:pt x="128131" y="59501"/>
                  <a:pt x="128602" y="48466"/>
                  <a:pt x="122072" y="41390"/>
                </a:cubicBezTo>
                <a:cubicBezTo>
                  <a:pt x="119917" y="39121"/>
                  <a:pt x="117291" y="37445"/>
                  <a:pt x="114329" y="36543"/>
                </a:cubicBezTo>
                <a:lnTo>
                  <a:pt x="31789" y="10959"/>
                </a:lnTo>
                <a:cubicBezTo>
                  <a:pt x="30105" y="10427"/>
                  <a:pt x="28287" y="10158"/>
                  <a:pt x="26537" y="101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39" name="Google Shape;1039;p20"/>
          <p:cNvGrpSpPr/>
          <p:nvPr/>
        </p:nvGrpSpPr>
        <p:grpSpPr>
          <a:xfrm>
            <a:off x="-114264" y="6"/>
            <a:ext cx="4513035" cy="4418544"/>
            <a:chOff x="-114264" y="6"/>
            <a:chExt cx="4513035" cy="4418544"/>
          </a:xfrm>
        </p:grpSpPr>
        <p:grpSp>
          <p:nvGrpSpPr>
            <p:cNvPr id="1040" name="Google Shape;1040;p20"/>
            <p:cNvGrpSpPr/>
            <p:nvPr/>
          </p:nvGrpSpPr>
          <p:grpSpPr>
            <a:xfrm flipH="1">
              <a:off x="3459325" y="337400"/>
              <a:ext cx="939446" cy="939446"/>
              <a:chOff x="7314317" y="1694632"/>
              <a:chExt cx="1286384" cy="1286384"/>
            </a:xfrm>
          </p:grpSpPr>
          <p:sp>
            <p:nvSpPr>
              <p:cNvPr id="1041" name="Google Shape;1041;p20"/>
              <p:cNvSpPr/>
              <p:nvPr/>
            </p:nvSpPr>
            <p:spPr>
              <a:xfrm>
                <a:off x="7314317" y="1694632"/>
                <a:ext cx="1286384" cy="1286384"/>
              </a:xfrm>
              <a:custGeom>
                <a:rect b="b" l="l" r="r" t="t"/>
                <a:pathLst>
                  <a:path extrusionOk="0" h="1286384" w="1286384">
                    <a:moveTo>
                      <a:pt x="1285480" y="766636"/>
                    </a:moveTo>
                    <a:lnTo>
                      <a:pt x="1285480" y="519888"/>
                    </a:lnTo>
                    <a:lnTo>
                      <a:pt x="1090842" y="519888"/>
                    </a:lnTo>
                    <a:cubicBezTo>
                      <a:pt x="1080609" y="482684"/>
                      <a:pt x="1065797" y="446908"/>
                      <a:pt x="1046677" y="413380"/>
                    </a:cubicBezTo>
                    <a:lnTo>
                      <a:pt x="1184357" y="275700"/>
                    </a:lnTo>
                    <a:lnTo>
                      <a:pt x="1009850" y="101192"/>
                    </a:lnTo>
                    <a:lnTo>
                      <a:pt x="872439" y="238603"/>
                    </a:lnTo>
                    <a:cubicBezTo>
                      <a:pt x="838911" y="219503"/>
                      <a:pt x="803161" y="204671"/>
                      <a:pt x="765931" y="194438"/>
                    </a:cubicBezTo>
                    <a:lnTo>
                      <a:pt x="765931" y="70"/>
                    </a:lnTo>
                    <a:lnTo>
                      <a:pt x="519183" y="70"/>
                    </a:lnTo>
                    <a:lnTo>
                      <a:pt x="519183" y="194707"/>
                    </a:lnTo>
                    <a:cubicBezTo>
                      <a:pt x="481952" y="204941"/>
                      <a:pt x="446202" y="219772"/>
                      <a:pt x="412674" y="238873"/>
                    </a:cubicBezTo>
                    <a:lnTo>
                      <a:pt x="274994" y="101192"/>
                    </a:lnTo>
                    <a:lnTo>
                      <a:pt x="100487" y="275700"/>
                    </a:lnTo>
                    <a:lnTo>
                      <a:pt x="237898" y="413649"/>
                    </a:lnTo>
                    <a:cubicBezTo>
                      <a:pt x="218778" y="447164"/>
                      <a:pt x="203966" y="482947"/>
                      <a:pt x="193732" y="520158"/>
                    </a:cubicBezTo>
                    <a:lnTo>
                      <a:pt x="-905" y="520158"/>
                    </a:lnTo>
                    <a:lnTo>
                      <a:pt x="-905" y="766905"/>
                    </a:lnTo>
                    <a:lnTo>
                      <a:pt x="193732" y="766905"/>
                    </a:lnTo>
                    <a:cubicBezTo>
                      <a:pt x="203966" y="804116"/>
                      <a:pt x="218778" y="839899"/>
                      <a:pt x="237898" y="873414"/>
                    </a:cubicBezTo>
                    <a:lnTo>
                      <a:pt x="100218" y="1010825"/>
                    </a:lnTo>
                    <a:lnTo>
                      <a:pt x="274725" y="1185332"/>
                    </a:lnTo>
                    <a:lnTo>
                      <a:pt x="412405" y="1047652"/>
                    </a:lnTo>
                    <a:cubicBezTo>
                      <a:pt x="445933" y="1066779"/>
                      <a:pt x="481683" y="1081617"/>
                      <a:pt x="518914" y="1091817"/>
                    </a:cubicBezTo>
                    <a:lnTo>
                      <a:pt x="518914" y="1286455"/>
                    </a:lnTo>
                    <a:lnTo>
                      <a:pt x="765661" y="1286455"/>
                    </a:lnTo>
                    <a:lnTo>
                      <a:pt x="765661" y="1091817"/>
                    </a:lnTo>
                    <a:cubicBezTo>
                      <a:pt x="802892" y="1081617"/>
                      <a:pt x="838642" y="1066779"/>
                      <a:pt x="872169" y="1047652"/>
                    </a:cubicBezTo>
                    <a:lnTo>
                      <a:pt x="1009850" y="1185332"/>
                    </a:lnTo>
                    <a:lnTo>
                      <a:pt x="1184357" y="1010825"/>
                    </a:lnTo>
                    <a:lnTo>
                      <a:pt x="1046677" y="873144"/>
                    </a:lnTo>
                    <a:cubicBezTo>
                      <a:pt x="1065797" y="839616"/>
                      <a:pt x="1080609" y="803840"/>
                      <a:pt x="1090842" y="766636"/>
                    </a:cubicBezTo>
                    <a:close/>
                    <a:moveTo>
                      <a:pt x="642254" y="848301"/>
                    </a:moveTo>
                    <a:cubicBezTo>
                      <a:pt x="529013" y="848301"/>
                      <a:pt x="437181" y="756490"/>
                      <a:pt x="437181" y="643228"/>
                    </a:cubicBezTo>
                    <a:cubicBezTo>
                      <a:pt x="437181" y="529967"/>
                      <a:pt x="529013" y="438156"/>
                      <a:pt x="642254" y="438156"/>
                    </a:cubicBezTo>
                    <a:cubicBezTo>
                      <a:pt x="755495" y="438156"/>
                      <a:pt x="847327" y="529967"/>
                      <a:pt x="847327" y="643228"/>
                    </a:cubicBezTo>
                    <a:cubicBezTo>
                      <a:pt x="847327" y="643249"/>
                      <a:pt x="847327" y="643276"/>
                      <a:pt x="847327" y="643296"/>
                    </a:cubicBezTo>
                    <a:cubicBezTo>
                      <a:pt x="847259" y="756530"/>
                      <a:pt x="755495" y="848301"/>
                      <a:pt x="642254" y="84830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2" name="Google Shape;1042;p20"/>
              <p:cNvSpPr/>
              <p:nvPr/>
            </p:nvSpPr>
            <p:spPr>
              <a:xfrm>
                <a:off x="7576347" y="1956730"/>
                <a:ext cx="762257" cy="762257"/>
              </a:xfrm>
              <a:custGeom>
                <a:rect b="b" l="l" r="r" t="t"/>
                <a:pathLst>
                  <a:path extrusionOk="0" h="762257" w="762257">
                    <a:moveTo>
                      <a:pt x="380225" y="762327"/>
                    </a:moveTo>
                    <a:cubicBezTo>
                      <a:pt x="169766" y="762327"/>
                      <a:pt x="-905" y="591691"/>
                      <a:pt x="-905" y="381198"/>
                    </a:cubicBezTo>
                    <a:cubicBezTo>
                      <a:pt x="-905" y="170706"/>
                      <a:pt x="169766" y="70"/>
                      <a:pt x="380225" y="70"/>
                    </a:cubicBezTo>
                    <a:cubicBezTo>
                      <a:pt x="590683" y="70"/>
                      <a:pt x="761353" y="170706"/>
                      <a:pt x="761353" y="381198"/>
                    </a:cubicBezTo>
                    <a:cubicBezTo>
                      <a:pt x="761151" y="591597"/>
                      <a:pt x="590616" y="762105"/>
                      <a:pt x="380225" y="762327"/>
                    </a:cubicBezTo>
                    <a:close/>
                    <a:moveTo>
                      <a:pt x="380225" y="10169"/>
                    </a:moveTo>
                    <a:cubicBezTo>
                      <a:pt x="175286" y="10169"/>
                      <a:pt x="9194" y="176287"/>
                      <a:pt x="9194" y="381198"/>
                    </a:cubicBezTo>
                    <a:cubicBezTo>
                      <a:pt x="9194" y="586110"/>
                      <a:pt x="175286" y="752228"/>
                      <a:pt x="380225" y="752228"/>
                    </a:cubicBezTo>
                    <a:cubicBezTo>
                      <a:pt x="585162" y="752228"/>
                      <a:pt x="751254" y="586110"/>
                      <a:pt x="751254" y="381198"/>
                    </a:cubicBezTo>
                    <a:cubicBezTo>
                      <a:pt x="751052" y="176375"/>
                      <a:pt x="585028" y="10391"/>
                      <a:pt x="380225" y="1016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43" name="Google Shape;1043;p20"/>
            <p:cNvSpPr/>
            <p:nvPr/>
          </p:nvSpPr>
          <p:spPr>
            <a:xfrm flipH="1">
              <a:off x="-114264" y="6"/>
              <a:ext cx="1559006" cy="1173150"/>
            </a:xfrm>
            <a:custGeom>
              <a:rect b="b" l="l" r="r" t="t"/>
              <a:pathLst>
                <a:path extrusionOk="0" h="1607055" w="2135625">
                  <a:moveTo>
                    <a:pt x="2072311" y="1607125"/>
                  </a:moveTo>
                  <a:lnTo>
                    <a:pt x="61506" y="1607125"/>
                  </a:lnTo>
                  <a:cubicBezTo>
                    <a:pt x="27035" y="1607085"/>
                    <a:pt x="-837" y="1579165"/>
                    <a:pt x="-905" y="1544714"/>
                  </a:cubicBezTo>
                  <a:lnTo>
                    <a:pt x="-905" y="62480"/>
                  </a:lnTo>
                  <a:cubicBezTo>
                    <a:pt x="-837" y="28030"/>
                    <a:pt x="27035" y="110"/>
                    <a:pt x="61506" y="70"/>
                  </a:cubicBezTo>
                  <a:lnTo>
                    <a:pt x="2072311" y="70"/>
                  </a:lnTo>
                  <a:cubicBezTo>
                    <a:pt x="2106782" y="110"/>
                    <a:pt x="2134654" y="28030"/>
                    <a:pt x="2134721" y="62480"/>
                  </a:cubicBezTo>
                  <a:lnTo>
                    <a:pt x="2134721" y="1544714"/>
                  </a:lnTo>
                  <a:cubicBezTo>
                    <a:pt x="2134654" y="1579165"/>
                    <a:pt x="2106782" y="1607085"/>
                    <a:pt x="2072311" y="1607125"/>
                  </a:cubicBezTo>
                  <a:close/>
                  <a:moveTo>
                    <a:pt x="61506" y="10169"/>
                  </a:moveTo>
                  <a:cubicBezTo>
                    <a:pt x="32623" y="10209"/>
                    <a:pt x="9261" y="33605"/>
                    <a:pt x="9194" y="62480"/>
                  </a:cubicBezTo>
                  <a:lnTo>
                    <a:pt x="9194" y="1544714"/>
                  </a:lnTo>
                  <a:cubicBezTo>
                    <a:pt x="9261" y="1573590"/>
                    <a:pt x="32623" y="1596986"/>
                    <a:pt x="61506" y="1597026"/>
                  </a:cubicBezTo>
                  <a:lnTo>
                    <a:pt x="2072311" y="1597026"/>
                  </a:lnTo>
                  <a:cubicBezTo>
                    <a:pt x="2101193" y="1596986"/>
                    <a:pt x="2124555" y="1573590"/>
                    <a:pt x="2124622" y="1544714"/>
                  </a:cubicBezTo>
                  <a:lnTo>
                    <a:pt x="2124622" y="62480"/>
                  </a:lnTo>
                  <a:cubicBezTo>
                    <a:pt x="2124555" y="33605"/>
                    <a:pt x="2101193" y="10209"/>
                    <a:pt x="2072311" y="10169"/>
                  </a:cubicBezTo>
                  <a:close/>
                  <a:moveTo>
                    <a:pt x="300511" y="437078"/>
                  </a:moveTo>
                  <a:cubicBezTo>
                    <a:pt x="246583" y="437119"/>
                    <a:pt x="202889" y="393438"/>
                    <a:pt x="202822" y="339524"/>
                  </a:cubicBezTo>
                  <a:cubicBezTo>
                    <a:pt x="202754" y="285610"/>
                    <a:pt x="246448" y="241875"/>
                    <a:pt x="300376" y="241835"/>
                  </a:cubicBezTo>
                  <a:cubicBezTo>
                    <a:pt x="354304" y="241795"/>
                    <a:pt x="397998" y="285475"/>
                    <a:pt x="398065" y="339389"/>
                  </a:cubicBezTo>
                  <a:cubicBezTo>
                    <a:pt x="398065" y="339410"/>
                    <a:pt x="398065" y="339436"/>
                    <a:pt x="398065" y="339457"/>
                  </a:cubicBezTo>
                  <a:cubicBezTo>
                    <a:pt x="397998" y="393317"/>
                    <a:pt x="354371" y="436964"/>
                    <a:pt x="300511" y="437078"/>
                  </a:cubicBezTo>
                  <a:close/>
                  <a:moveTo>
                    <a:pt x="300511" y="252001"/>
                  </a:moveTo>
                  <a:cubicBezTo>
                    <a:pt x="252171" y="252001"/>
                    <a:pt x="212988" y="291184"/>
                    <a:pt x="212988" y="339524"/>
                  </a:cubicBezTo>
                  <a:cubicBezTo>
                    <a:pt x="212988" y="387864"/>
                    <a:pt x="252171" y="427047"/>
                    <a:pt x="300511" y="427047"/>
                  </a:cubicBezTo>
                  <a:cubicBezTo>
                    <a:pt x="348850" y="427047"/>
                    <a:pt x="388034" y="387864"/>
                    <a:pt x="388034" y="339524"/>
                  </a:cubicBezTo>
                  <a:cubicBezTo>
                    <a:pt x="388034" y="291184"/>
                    <a:pt x="348850" y="252001"/>
                    <a:pt x="300511" y="252001"/>
                  </a:cubicBezTo>
                  <a:close/>
                  <a:moveTo>
                    <a:pt x="925357" y="283173"/>
                  </a:moveTo>
                  <a:cubicBezTo>
                    <a:pt x="925289" y="280399"/>
                    <a:pt x="923068" y="278157"/>
                    <a:pt x="920307" y="278123"/>
                  </a:cubicBezTo>
                  <a:lnTo>
                    <a:pt x="472325" y="278123"/>
                  </a:lnTo>
                  <a:cubicBezTo>
                    <a:pt x="469565" y="278123"/>
                    <a:pt x="467276" y="280385"/>
                    <a:pt x="467276" y="283173"/>
                  </a:cubicBezTo>
                  <a:cubicBezTo>
                    <a:pt x="467276" y="285960"/>
                    <a:pt x="469565" y="288222"/>
                    <a:pt x="472325" y="288222"/>
                  </a:cubicBezTo>
                  <a:lnTo>
                    <a:pt x="920644" y="288222"/>
                  </a:lnTo>
                  <a:cubicBezTo>
                    <a:pt x="923270" y="288047"/>
                    <a:pt x="925357" y="285832"/>
                    <a:pt x="925357" y="283173"/>
                  </a:cubicBezTo>
                  <a:close/>
                  <a:moveTo>
                    <a:pt x="925357" y="339457"/>
                  </a:moveTo>
                  <a:cubicBezTo>
                    <a:pt x="925289" y="336683"/>
                    <a:pt x="923068" y="334441"/>
                    <a:pt x="920307" y="334407"/>
                  </a:cubicBezTo>
                  <a:lnTo>
                    <a:pt x="472325" y="334407"/>
                  </a:lnTo>
                  <a:cubicBezTo>
                    <a:pt x="469565" y="334407"/>
                    <a:pt x="467276" y="336669"/>
                    <a:pt x="467276" y="339457"/>
                  </a:cubicBezTo>
                  <a:cubicBezTo>
                    <a:pt x="467276" y="342244"/>
                    <a:pt x="469565" y="344506"/>
                    <a:pt x="472325" y="344506"/>
                  </a:cubicBezTo>
                  <a:lnTo>
                    <a:pt x="920644" y="344506"/>
                  </a:lnTo>
                  <a:cubicBezTo>
                    <a:pt x="923270" y="344331"/>
                    <a:pt x="925357" y="342116"/>
                    <a:pt x="925357" y="339457"/>
                  </a:cubicBezTo>
                  <a:close/>
                  <a:moveTo>
                    <a:pt x="662788" y="395741"/>
                  </a:moveTo>
                  <a:cubicBezTo>
                    <a:pt x="662788" y="392953"/>
                    <a:pt x="660499" y="390691"/>
                    <a:pt x="657738" y="390691"/>
                  </a:cubicBezTo>
                  <a:lnTo>
                    <a:pt x="471988" y="390691"/>
                  </a:lnTo>
                  <a:cubicBezTo>
                    <a:pt x="469228" y="390691"/>
                    <a:pt x="466939" y="392953"/>
                    <a:pt x="466939" y="395741"/>
                  </a:cubicBezTo>
                  <a:cubicBezTo>
                    <a:pt x="466939" y="398528"/>
                    <a:pt x="469228" y="400790"/>
                    <a:pt x="471988" y="400790"/>
                  </a:cubicBezTo>
                  <a:lnTo>
                    <a:pt x="658075" y="400790"/>
                  </a:lnTo>
                  <a:cubicBezTo>
                    <a:pt x="660836" y="400830"/>
                    <a:pt x="663057" y="398629"/>
                    <a:pt x="663125" y="395875"/>
                  </a:cubicBezTo>
                  <a:cubicBezTo>
                    <a:pt x="663125" y="395828"/>
                    <a:pt x="663125" y="395788"/>
                    <a:pt x="663125" y="395741"/>
                  </a:cubicBezTo>
                  <a:close/>
                  <a:moveTo>
                    <a:pt x="1913355" y="572268"/>
                  </a:moveTo>
                  <a:cubicBezTo>
                    <a:pt x="1913355" y="569480"/>
                    <a:pt x="1911067" y="567218"/>
                    <a:pt x="1908306" y="567218"/>
                  </a:cubicBezTo>
                  <a:lnTo>
                    <a:pt x="181412" y="567218"/>
                  </a:lnTo>
                  <a:cubicBezTo>
                    <a:pt x="178652" y="567218"/>
                    <a:pt x="176363" y="569480"/>
                    <a:pt x="176363" y="572268"/>
                  </a:cubicBezTo>
                  <a:cubicBezTo>
                    <a:pt x="176363" y="575055"/>
                    <a:pt x="178652" y="577317"/>
                    <a:pt x="181412" y="577317"/>
                  </a:cubicBezTo>
                  <a:lnTo>
                    <a:pt x="1908306" y="577317"/>
                  </a:lnTo>
                  <a:cubicBezTo>
                    <a:pt x="1911134" y="577465"/>
                    <a:pt x="1913558" y="575297"/>
                    <a:pt x="1913692" y="572476"/>
                  </a:cubicBezTo>
                  <a:cubicBezTo>
                    <a:pt x="1913692" y="572409"/>
                    <a:pt x="1913692" y="572335"/>
                    <a:pt x="1913692" y="572268"/>
                  </a:cubicBezTo>
                  <a:close/>
                  <a:moveTo>
                    <a:pt x="1289654" y="1456451"/>
                  </a:moveTo>
                  <a:lnTo>
                    <a:pt x="1289654" y="609499"/>
                  </a:lnTo>
                  <a:cubicBezTo>
                    <a:pt x="1289654" y="606711"/>
                    <a:pt x="1287365" y="604449"/>
                    <a:pt x="1284605" y="604449"/>
                  </a:cubicBezTo>
                  <a:cubicBezTo>
                    <a:pt x="1281845" y="604449"/>
                    <a:pt x="1279556" y="606711"/>
                    <a:pt x="1279556" y="609499"/>
                  </a:cubicBezTo>
                  <a:lnTo>
                    <a:pt x="1279556" y="1456451"/>
                  </a:lnTo>
                  <a:cubicBezTo>
                    <a:pt x="1279556" y="1459238"/>
                    <a:pt x="1281845" y="1461500"/>
                    <a:pt x="1284605" y="1461500"/>
                  </a:cubicBezTo>
                  <a:cubicBezTo>
                    <a:pt x="1287365" y="1461500"/>
                    <a:pt x="1289654" y="1459238"/>
                    <a:pt x="1289654" y="1456451"/>
                  </a:cubicBezTo>
                  <a:close/>
                  <a:moveTo>
                    <a:pt x="1746927" y="749872"/>
                  </a:moveTo>
                  <a:cubicBezTo>
                    <a:pt x="1746995" y="747118"/>
                    <a:pt x="1744773" y="744863"/>
                    <a:pt x="1742013" y="744822"/>
                  </a:cubicBezTo>
                  <a:cubicBezTo>
                    <a:pt x="1741945" y="744822"/>
                    <a:pt x="1741945" y="744822"/>
                    <a:pt x="1741878" y="744822"/>
                  </a:cubicBezTo>
                  <a:lnTo>
                    <a:pt x="1427469" y="744822"/>
                  </a:lnTo>
                  <a:cubicBezTo>
                    <a:pt x="1424709" y="744822"/>
                    <a:pt x="1422420" y="747085"/>
                    <a:pt x="1422420" y="749872"/>
                  </a:cubicBezTo>
                  <a:cubicBezTo>
                    <a:pt x="1422420" y="752659"/>
                    <a:pt x="1424709" y="754921"/>
                    <a:pt x="1427469" y="754921"/>
                  </a:cubicBezTo>
                  <a:lnTo>
                    <a:pt x="1742013" y="754921"/>
                  </a:lnTo>
                  <a:cubicBezTo>
                    <a:pt x="1744773" y="755036"/>
                    <a:pt x="1747130" y="752861"/>
                    <a:pt x="1747264" y="750080"/>
                  </a:cubicBezTo>
                  <a:cubicBezTo>
                    <a:pt x="1747264" y="750006"/>
                    <a:pt x="1747264" y="749939"/>
                    <a:pt x="1747264" y="749872"/>
                  </a:cubicBezTo>
                  <a:close/>
                  <a:moveTo>
                    <a:pt x="1746927" y="828912"/>
                  </a:moveTo>
                  <a:cubicBezTo>
                    <a:pt x="1746927" y="826124"/>
                    <a:pt x="1744639" y="823862"/>
                    <a:pt x="1741878" y="823862"/>
                  </a:cubicBezTo>
                  <a:lnTo>
                    <a:pt x="1427469" y="823862"/>
                  </a:lnTo>
                  <a:cubicBezTo>
                    <a:pt x="1424709" y="823862"/>
                    <a:pt x="1422420" y="826124"/>
                    <a:pt x="1422420" y="828912"/>
                  </a:cubicBezTo>
                  <a:cubicBezTo>
                    <a:pt x="1422420" y="831699"/>
                    <a:pt x="1424709" y="833961"/>
                    <a:pt x="1427469" y="833961"/>
                  </a:cubicBezTo>
                  <a:lnTo>
                    <a:pt x="1742013" y="833961"/>
                  </a:lnTo>
                  <a:cubicBezTo>
                    <a:pt x="1744773" y="834109"/>
                    <a:pt x="1747130" y="832002"/>
                    <a:pt x="1747264" y="829255"/>
                  </a:cubicBezTo>
                  <a:cubicBezTo>
                    <a:pt x="1747264" y="829188"/>
                    <a:pt x="1747264" y="829114"/>
                    <a:pt x="1747264" y="829046"/>
                  </a:cubicBezTo>
                  <a:close/>
                  <a:moveTo>
                    <a:pt x="1746927" y="908019"/>
                  </a:moveTo>
                  <a:cubicBezTo>
                    <a:pt x="1746995" y="905265"/>
                    <a:pt x="1744773" y="903010"/>
                    <a:pt x="1742013" y="902969"/>
                  </a:cubicBezTo>
                  <a:cubicBezTo>
                    <a:pt x="1741945" y="902969"/>
                    <a:pt x="1741945" y="902969"/>
                    <a:pt x="1741878" y="902969"/>
                  </a:cubicBezTo>
                  <a:lnTo>
                    <a:pt x="1427469" y="902969"/>
                  </a:lnTo>
                  <a:cubicBezTo>
                    <a:pt x="1424709" y="902969"/>
                    <a:pt x="1422420" y="905232"/>
                    <a:pt x="1422420" y="908019"/>
                  </a:cubicBezTo>
                  <a:cubicBezTo>
                    <a:pt x="1422420" y="910806"/>
                    <a:pt x="1424709" y="913068"/>
                    <a:pt x="1427469" y="913068"/>
                  </a:cubicBezTo>
                  <a:lnTo>
                    <a:pt x="1742013" y="913068"/>
                  </a:lnTo>
                  <a:cubicBezTo>
                    <a:pt x="1744773" y="913183"/>
                    <a:pt x="1747130" y="911008"/>
                    <a:pt x="1747264" y="908228"/>
                  </a:cubicBezTo>
                  <a:cubicBezTo>
                    <a:pt x="1747264" y="908154"/>
                    <a:pt x="1747264" y="908086"/>
                    <a:pt x="1747264" y="908019"/>
                  </a:cubicBezTo>
                  <a:close/>
                  <a:moveTo>
                    <a:pt x="1100605" y="785218"/>
                  </a:moveTo>
                  <a:cubicBezTo>
                    <a:pt x="1100605" y="782430"/>
                    <a:pt x="1098316" y="780168"/>
                    <a:pt x="1095555" y="780168"/>
                  </a:cubicBezTo>
                  <a:lnTo>
                    <a:pt x="624413" y="780168"/>
                  </a:lnTo>
                  <a:cubicBezTo>
                    <a:pt x="621652" y="780168"/>
                    <a:pt x="619363" y="782430"/>
                    <a:pt x="619363" y="785218"/>
                  </a:cubicBezTo>
                  <a:cubicBezTo>
                    <a:pt x="619363" y="788005"/>
                    <a:pt x="621652" y="790267"/>
                    <a:pt x="624413" y="790267"/>
                  </a:cubicBezTo>
                  <a:lnTo>
                    <a:pt x="1096094" y="790267"/>
                  </a:lnTo>
                  <a:cubicBezTo>
                    <a:pt x="1098854" y="790233"/>
                    <a:pt x="1101076" y="787991"/>
                    <a:pt x="1101144" y="785218"/>
                  </a:cubicBezTo>
                  <a:close/>
                  <a:moveTo>
                    <a:pt x="1100605" y="864257"/>
                  </a:moveTo>
                  <a:cubicBezTo>
                    <a:pt x="1100537" y="861484"/>
                    <a:pt x="1098316" y="859242"/>
                    <a:pt x="1095555" y="859208"/>
                  </a:cubicBezTo>
                  <a:lnTo>
                    <a:pt x="624413" y="859208"/>
                  </a:lnTo>
                  <a:cubicBezTo>
                    <a:pt x="621652" y="859208"/>
                    <a:pt x="619363" y="861470"/>
                    <a:pt x="619363" y="864257"/>
                  </a:cubicBezTo>
                  <a:cubicBezTo>
                    <a:pt x="619363" y="867045"/>
                    <a:pt x="621652" y="869307"/>
                    <a:pt x="624413" y="869307"/>
                  </a:cubicBezTo>
                  <a:lnTo>
                    <a:pt x="1096094" y="869307"/>
                  </a:lnTo>
                  <a:cubicBezTo>
                    <a:pt x="1098854" y="869307"/>
                    <a:pt x="1101144" y="867045"/>
                    <a:pt x="1101144" y="864257"/>
                  </a:cubicBezTo>
                  <a:close/>
                  <a:moveTo>
                    <a:pt x="1100605" y="943365"/>
                  </a:moveTo>
                  <a:cubicBezTo>
                    <a:pt x="1100537" y="940591"/>
                    <a:pt x="1098316" y="938349"/>
                    <a:pt x="1095555" y="938315"/>
                  </a:cubicBezTo>
                  <a:lnTo>
                    <a:pt x="624413" y="938315"/>
                  </a:lnTo>
                  <a:cubicBezTo>
                    <a:pt x="621652" y="938315"/>
                    <a:pt x="619363" y="940577"/>
                    <a:pt x="619363" y="943365"/>
                  </a:cubicBezTo>
                  <a:cubicBezTo>
                    <a:pt x="619363" y="946152"/>
                    <a:pt x="621652" y="948414"/>
                    <a:pt x="624413" y="948414"/>
                  </a:cubicBezTo>
                  <a:lnTo>
                    <a:pt x="1096094" y="948414"/>
                  </a:lnTo>
                  <a:cubicBezTo>
                    <a:pt x="1098854" y="948414"/>
                    <a:pt x="1101076" y="946233"/>
                    <a:pt x="1101144" y="943499"/>
                  </a:cubicBezTo>
                  <a:close/>
                  <a:moveTo>
                    <a:pt x="1100605" y="1074447"/>
                  </a:moveTo>
                  <a:cubicBezTo>
                    <a:pt x="1100537" y="1071673"/>
                    <a:pt x="1098316" y="1069431"/>
                    <a:pt x="1095555" y="1069398"/>
                  </a:cubicBezTo>
                  <a:lnTo>
                    <a:pt x="624413" y="1069398"/>
                  </a:lnTo>
                  <a:cubicBezTo>
                    <a:pt x="621652" y="1069398"/>
                    <a:pt x="619363" y="1071660"/>
                    <a:pt x="619363" y="1074447"/>
                  </a:cubicBezTo>
                  <a:cubicBezTo>
                    <a:pt x="619363" y="1077234"/>
                    <a:pt x="621652" y="1079497"/>
                    <a:pt x="624413" y="1079497"/>
                  </a:cubicBezTo>
                  <a:lnTo>
                    <a:pt x="1096094" y="1079497"/>
                  </a:lnTo>
                  <a:cubicBezTo>
                    <a:pt x="1098854" y="1079463"/>
                    <a:pt x="1101076" y="1077221"/>
                    <a:pt x="1101144" y="1074447"/>
                  </a:cubicBezTo>
                  <a:close/>
                  <a:moveTo>
                    <a:pt x="1100605" y="1153554"/>
                  </a:moveTo>
                  <a:cubicBezTo>
                    <a:pt x="1100605" y="1150767"/>
                    <a:pt x="1098316" y="1148505"/>
                    <a:pt x="1095555" y="1148505"/>
                  </a:cubicBezTo>
                  <a:lnTo>
                    <a:pt x="624413" y="1148505"/>
                  </a:lnTo>
                  <a:cubicBezTo>
                    <a:pt x="621652" y="1148505"/>
                    <a:pt x="619363" y="1150767"/>
                    <a:pt x="619363" y="1153554"/>
                  </a:cubicBezTo>
                  <a:cubicBezTo>
                    <a:pt x="619363" y="1156342"/>
                    <a:pt x="621652" y="1158604"/>
                    <a:pt x="624413" y="1158604"/>
                  </a:cubicBezTo>
                  <a:lnTo>
                    <a:pt x="1096094" y="1158604"/>
                  </a:lnTo>
                  <a:cubicBezTo>
                    <a:pt x="1098854" y="1158570"/>
                    <a:pt x="1101076" y="1156328"/>
                    <a:pt x="1101144" y="1153554"/>
                  </a:cubicBezTo>
                  <a:close/>
                  <a:moveTo>
                    <a:pt x="1100605" y="1232594"/>
                  </a:moveTo>
                  <a:cubicBezTo>
                    <a:pt x="1100537" y="1229821"/>
                    <a:pt x="1098316" y="1227579"/>
                    <a:pt x="1095555" y="1227545"/>
                  </a:cubicBezTo>
                  <a:lnTo>
                    <a:pt x="624413" y="1227545"/>
                  </a:lnTo>
                  <a:cubicBezTo>
                    <a:pt x="621652" y="1227545"/>
                    <a:pt x="619363" y="1229807"/>
                    <a:pt x="619363" y="1232594"/>
                  </a:cubicBezTo>
                  <a:cubicBezTo>
                    <a:pt x="619363" y="1235382"/>
                    <a:pt x="621652" y="1237644"/>
                    <a:pt x="624413" y="1237644"/>
                  </a:cubicBezTo>
                  <a:lnTo>
                    <a:pt x="1096094" y="1237644"/>
                  </a:lnTo>
                  <a:cubicBezTo>
                    <a:pt x="1098854" y="1237644"/>
                    <a:pt x="1101144" y="1235382"/>
                    <a:pt x="1101144" y="1232594"/>
                  </a:cubicBezTo>
                  <a:close/>
                  <a:moveTo>
                    <a:pt x="1746927" y="987059"/>
                  </a:moveTo>
                  <a:cubicBezTo>
                    <a:pt x="1746927" y="984272"/>
                    <a:pt x="1744639" y="982009"/>
                    <a:pt x="1741878" y="982009"/>
                  </a:cubicBezTo>
                  <a:lnTo>
                    <a:pt x="1427469" y="982009"/>
                  </a:lnTo>
                  <a:cubicBezTo>
                    <a:pt x="1424709" y="982009"/>
                    <a:pt x="1422420" y="984272"/>
                    <a:pt x="1422420" y="987059"/>
                  </a:cubicBezTo>
                  <a:cubicBezTo>
                    <a:pt x="1422420" y="989846"/>
                    <a:pt x="1424709" y="992108"/>
                    <a:pt x="1427469" y="992108"/>
                  </a:cubicBezTo>
                  <a:lnTo>
                    <a:pt x="1742013" y="992108"/>
                  </a:lnTo>
                  <a:cubicBezTo>
                    <a:pt x="1744773" y="992256"/>
                    <a:pt x="1747130" y="990149"/>
                    <a:pt x="1747264" y="987402"/>
                  </a:cubicBezTo>
                  <a:cubicBezTo>
                    <a:pt x="1747264" y="987288"/>
                    <a:pt x="1747264" y="987173"/>
                    <a:pt x="1747264" y="987059"/>
                  </a:cubicBezTo>
                  <a:close/>
                  <a:moveTo>
                    <a:pt x="1746927" y="1066166"/>
                  </a:moveTo>
                  <a:cubicBezTo>
                    <a:pt x="1746927" y="1063379"/>
                    <a:pt x="1744639" y="1061117"/>
                    <a:pt x="1741878" y="1061117"/>
                  </a:cubicBezTo>
                  <a:lnTo>
                    <a:pt x="1427469" y="1061117"/>
                  </a:lnTo>
                  <a:cubicBezTo>
                    <a:pt x="1424709" y="1061117"/>
                    <a:pt x="1422420" y="1063379"/>
                    <a:pt x="1422420" y="1066166"/>
                  </a:cubicBezTo>
                  <a:cubicBezTo>
                    <a:pt x="1422420" y="1068953"/>
                    <a:pt x="1424709" y="1071215"/>
                    <a:pt x="1427469" y="1071215"/>
                  </a:cubicBezTo>
                  <a:lnTo>
                    <a:pt x="1742013" y="1071215"/>
                  </a:lnTo>
                  <a:cubicBezTo>
                    <a:pt x="1744773" y="1071330"/>
                    <a:pt x="1747130" y="1069155"/>
                    <a:pt x="1747264" y="1066375"/>
                  </a:cubicBezTo>
                  <a:cubicBezTo>
                    <a:pt x="1747264" y="1066301"/>
                    <a:pt x="1747264" y="1066233"/>
                    <a:pt x="1747264" y="1066166"/>
                  </a:cubicBezTo>
                  <a:close/>
                  <a:moveTo>
                    <a:pt x="1746927" y="1145273"/>
                  </a:moveTo>
                  <a:cubicBezTo>
                    <a:pt x="1746995" y="1142520"/>
                    <a:pt x="1744773" y="1140264"/>
                    <a:pt x="1742013" y="1140224"/>
                  </a:cubicBezTo>
                  <a:cubicBezTo>
                    <a:pt x="1741945" y="1140224"/>
                    <a:pt x="1741945" y="1140224"/>
                    <a:pt x="1741878" y="1140224"/>
                  </a:cubicBezTo>
                  <a:lnTo>
                    <a:pt x="1427469" y="1140224"/>
                  </a:lnTo>
                  <a:cubicBezTo>
                    <a:pt x="1424709" y="1140224"/>
                    <a:pt x="1422420" y="1142486"/>
                    <a:pt x="1422420" y="1145273"/>
                  </a:cubicBezTo>
                  <a:cubicBezTo>
                    <a:pt x="1422420" y="1148061"/>
                    <a:pt x="1424709" y="1150323"/>
                    <a:pt x="1427469" y="1150323"/>
                  </a:cubicBezTo>
                  <a:lnTo>
                    <a:pt x="1742013" y="1150323"/>
                  </a:lnTo>
                  <a:cubicBezTo>
                    <a:pt x="1744773" y="1150437"/>
                    <a:pt x="1747130" y="1148269"/>
                    <a:pt x="1747264" y="1145482"/>
                  </a:cubicBezTo>
                  <a:cubicBezTo>
                    <a:pt x="1747264" y="1145482"/>
                    <a:pt x="1747264" y="1145475"/>
                    <a:pt x="1747264" y="1145475"/>
                  </a:cubicBezTo>
                  <a:close/>
                  <a:moveTo>
                    <a:pt x="517365" y="1359704"/>
                  </a:moveTo>
                  <a:lnTo>
                    <a:pt x="216354" y="1359704"/>
                  </a:lnTo>
                  <a:cubicBezTo>
                    <a:pt x="213594" y="1359671"/>
                    <a:pt x="211372" y="1357429"/>
                    <a:pt x="211305" y="1354655"/>
                  </a:cubicBezTo>
                  <a:lnTo>
                    <a:pt x="211305" y="749872"/>
                  </a:lnTo>
                  <a:cubicBezTo>
                    <a:pt x="211305" y="747085"/>
                    <a:pt x="213594" y="744822"/>
                    <a:pt x="216354" y="744822"/>
                  </a:cubicBezTo>
                  <a:lnTo>
                    <a:pt x="517365" y="744822"/>
                  </a:lnTo>
                  <a:cubicBezTo>
                    <a:pt x="520126" y="744782"/>
                    <a:pt x="522347" y="746984"/>
                    <a:pt x="522415" y="749737"/>
                  </a:cubicBezTo>
                  <a:cubicBezTo>
                    <a:pt x="522415" y="749784"/>
                    <a:pt x="522415" y="749825"/>
                    <a:pt x="522415" y="749872"/>
                  </a:cubicBezTo>
                  <a:lnTo>
                    <a:pt x="522415" y="1354655"/>
                  </a:lnTo>
                  <a:cubicBezTo>
                    <a:pt x="522415" y="1357442"/>
                    <a:pt x="520126" y="1359704"/>
                    <a:pt x="517365" y="1359704"/>
                  </a:cubicBezTo>
                  <a:close/>
                  <a:moveTo>
                    <a:pt x="221134" y="1349606"/>
                  </a:moveTo>
                  <a:lnTo>
                    <a:pt x="512047" y="1349606"/>
                  </a:lnTo>
                  <a:lnTo>
                    <a:pt x="512047" y="754988"/>
                  </a:lnTo>
                  <a:lnTo>
                    <a:pt x="221134" y="75498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44" name="Google Shape;1044;p20"/>
            <p:cNvGrpSpPr/>
            <p:nvPr/>
          </p:nvGrpSpPr>
          <p:grpSpPr>
            <a:xfrm flipH="1">
              <a:off x="353569" y="951772"/>
              <a:ext cx="3418732" cy="2781378"/>
              <a:chOff x="4575727" y="2803692"/>
              <a:chExt cx="4681271" cy="3808542"/>
            </a:xfrm>
          </p:grpSpPr>
          <p:sp>
            <p:nvSpPr>
              <p:cNvPr id="1045" name="Google Shape;1045;p20"/>
              <p:cNvSpPr/>
              <p:nvPr/>
            </p:nvSpPr>
            <p:spPr>
              <a:xfrm>
                <a:off x="4854449" y="3617026"/>
                <a:ext cx="4402549" cy="2995208"/>
              </a:xfrm>
              <a:custGeom>
                <a:rect b="b" l="l" r="r" t="t"/>
                <a:pathLst>
                  <a:path extrusionOk="0" h="3128155" w="4597962">
                    <a:moveTo>
                      <a:pt x="221" y="1031580"/>
                    </a:moveTo>
                    <a:lnTo>
                      <a:pt x="168534" y="2882084"/>
                    </a:lnTo>
                    <a:cubicBezTo>
                      <a:pt x="181259" y="3021367"/>
                      <a:pt x="298001" y="3128043"/>
                      <a:pt x="437835" y="3128225"/>
                    </a:cubicBezTo>
                    <a:lnTo>
                      <a:pt x="4326546" y="3128225"/>
                    </a:lnTo>
                    <a:cubicBezTo>
                      <a:pt x="4476007" y="3128151"/>
                      <a:pt x="4597126" y="3006919"/>
                      <a:pt x="4597058" y="2857443"/>
                    </a:cubicBezTo>
                    <a:cubicBezTo>
                      <a:pt x="4597058" y="2848947"/>
                      <a:pt x="4596655" y="2840450"/>
                      <a:pt x="4595847" y="2831994"/>
                    </a:cubicBezTo>
                    <a:lnTo>
                      <a:pt x="4350985" y="245288"/>
                    </a:lnTo>
                    <a:cubicBezTo>
                      <a:pt x="4336913" y="96479"/>
                      <a:pt x="4204888" y="-12770"/>
                      <a:pt x="4056099" y="1288"/>
                    </a:cubicBezTo>
                    <a:cubicBezTo>
                      <a:pt x="4047414" y="2109"/>
                      <a:pt x="4038730" y="3348"/>
                      <a:pt x="4030179" y="5004"/>
                    </a:cubicBezTo>
                    <a:lnTo>
                      <a:pt x="218422" y="741274"/>
                    </a:lnTo>
                    <a:cubicBezTo>
                      <a:pt x="81954" y="767665"/>
                      <a:pt x="-12369" y="893139"/>
                      <a:pt x="221" y="103158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6" name="Google Shape;1046;p20"/>
              <p:cNvSpPr/>
              <p:nvPr/>
            </p:nvSpPr>
            <p:spPr>
              <a:xfrm>
                <a:off x="7170000" y="3304372"/>
                <a:ext cx="454963" cy="479986"/>
              </a:xfrm>
              <a:custGeom>
                <a:rect b="b" l="l" r="r" t="t"/>
                <a:pathLst>
                  <a:path extrusionOk="0" h="479986" w="454963">
                    <a:moveTo>
                      <a:pt x="62623" y="399990"/>
                    </a:moveTo>
                    <a:cubicBezTo>
                      <a:pt x="85715" y="463202"/>
                      <a:pt x="155666" y="495720"/>
                      <a:pt x="218885" y="472621"/>
                    </a:cubicBezTo>
                    <a:cubicBezTo>
                      <a:pt x="258135" y="458274"/>
                      <a:pt x="287355" y="424813"/>
                      <a:pt x="296174" y="383967"/>
                    </a:cubicBezTo>
                    <a:cubicBezTo>
                      <a:pt x="353535" y="361951"/>
                      <a:pt x="409011" y="325932"/>
                      <a:pt x="435134" y="270389"/>
                    </a:cubicBezTo>
                    <a:cubicBezTo>
                      <a:pt x="461256" y="214846"/>
                      <a:pt x="461121" y="146174"/>
                      <a:pt x="429815" y="93323"/>
                    </a:cubicBezTo>
                    <a:cubicBezTo>
                      <a:pt x="398509" y="40473"/>
                      <a:pt x="334953" y="6878"/>
                      <a:pt x="274226" y="16034"/>
                    </a:cubicBezTo>
                    <a:cubicBezTo>
                      <a:pt x="213432" y="-11017"/>
                      <a:pt x="142807" y="-3302"/>
                      <a:pt x="89284" y="36232"/>
                    </a:cubicBezTo>
                    <a:cubicBezTo>
                      <a:pt x="35423" y="75819"/>
                      <a:pt x="3242" y="141326"/>
                      <a:pt x="-663" y="207911"/>
                    </a:cubicBezTo>
                    <a:cubicBezTo>
                      <a:pt x="-4568" y="274496"/>
                      <a:pt x="39800" y="337310"/>
                      <a:pt x="62623" y="399990"/>
                    </a:cubicBezTo>
                    <a:close/>
                  </a:path>
                </a:pathLst>
              </a:custGeom>
              <a:solidFill>
                <a:srgbClr val="1A171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7" name="Google Shape;1047;p20"/>
              <p:cNvSpPr/>
              <p:nvPr/>
            </p:nvSpPr>
            <p:spPr>
              <a:xfrm>
                <a:off x="6653074" y="3232544"/>
                <a:ext cx="134686" cy="300270"/>
              </a:xfrm>
              <a:custGeom>
                <a:rect b="b" l="l" r="r" t="t"/>
                <a:pathLst>
                  <a:path extrusionOk="0" h="300270" w="134686">
                    <a:moveTo>
                      <a:pt x="50911" y="70"/>
                    </a:moveTo>
                    <a:cubicBezTo>
                      <a:pt x="-8874" y="66857"/>
                      <a:pt x="-18097" y="173836"/>
                      <a:pt x="29367" y="249914"/>
                    </a:cubicBezTo>
                    <a:cubicBezTo>
                      <a:pt x="43842" y="273074"/>
                      <a:pt x="64511" y="294282"/>
                      <a:pt x="91172" y="300341"/>
                    </a:cubicBezTo>
                    <a:cubicBezTo>
                      <a:pt x="110494" y="245740"/>
                      <a:pt x="131904" y="196256"/>
                      <a:pt x="133721" y="138356"/>
                    </a:cubicBezTo>
                    <a:cubicBezTo>
                      <a:pt x="135539" y="80456"/>
                      <a:pt x="96288" y="36493"/>
                      <a:pt x="50911" y="70"/>
                    </a:cubicBezTo>
                    <a:close/>
                  </a:path>
                </a:pathLst>
              </a:custGeom>
              <a:solidFill>
                <a:srgbClr val="1A171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8" name="Google Shape;1048;p20"/>
              <p:cNvSpPr/>
              <p:nvPr/>
            </p:nvSpPr>
            <p:spPr>
              <a:xfrm>
                <a:off x="4575727" y="3424623"/>
                <a:ext cx="558732" cy="922289"/>
              </a:xfrm>
              <a:custGeom>
                <a:rect b="b" l="l" r="r" t="t"/>
                <a:pathLst>
                  <a:path extrusionOk="0" h="922289" w="558732">
                    <a:moveTo>
                      <a:pt x="557828" y="836048"/>
                    </a:moveTo>
                    <a:lnTo>
                      <a:pt x="535476" y="610912"/>
                    </a:lnTo>
                    <a:lnTo>
                      <a:pt x="426073" y="411697"/>
                    </a:lnTo>
                    <a:lnTo>
                      <a:pt x="124388" y="70"/>
                    </a:lnTo>
                    <a:lnTo>
                      <a:pt x="124388" y="70"/>
                    </a:lnTo>
                    <a:cubicBezTo>
                      <a:pt x="75981" y="45993"/>
                      <a:pt x="62717" y="117936"/>
                      <a:pt x="91668" y="178078"/>
                    </a:cubicBezTo>
                    <a:lnTo>
                      <a:pt x="178854" y="340265"/>
                    </a:lnTo>
                    <a:lnTo>
                      <a:pt x="-905" y="544597"/>
                    </a:lnTo>
                    <a:lnTo>
                      <a:pt x="133746" y="793364"/>
                    </a:lnTo>
                    <a:lnTo>
                      <a:pt x="163504" y="771483"/>
                    </a:lnTo>
                    <a:cubicBezTo>
                      <a:pt x="163504" y="771483"/>
                      <a:pt x="210632" y="916031"/>
                      <a:pt x="334442" y="922359"/>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9" name="Google Shape;1049;p20"/>
              <p:cNvSpPr/>
              <p:nvPr/>
            </p:nvSpPr>
            <p:spPr>
              <a:xfrm>
                <a:off x="4647429" y="3840021"/>
                <a:ext cx="258801" cy="382003"/>
              </a:xfrm>
              <a:custGeom>
                <a:rect b="b" l="l" r="r" t="t"/>
                <a:pathLst>
                  <a:path extrusionOk="0" h="382003" w="258801">
                    <a:moveTo>
                      <a:pt x="203158" y="276979"/>
                    </a:moveTo>
                    <a:lnTo>
                      <a:pt x="197166" y="268900"/>
                    </a:lnTo>
                    <a:lnTo>
                      <a:pt x="226924" y="246952"/>
                    </a:lnTo>
                    <a:cubicBezTo>
                      <a:pt x="246516" y="232470"/>
                      <a:pt x="253316" y="206227"/>
                      <a:pt x="243150" y="184070"/>
                    </a:cubicBezTo>
                    <a:lnTo>
                      <a:pt x="150105" y="4715"/>
                    </a:lnTo>
                    <a:lnTo>
                      <a:pt x="159128" y="70"/>
                    </a:lnTo>
                    <a:lnTo>
                      <a:pt x="252171" y="179626"/>
                    </a:lnTo>
                    <a:cubicBezTo>
                      <a:pt x="264491" y="206166"/>
                      <a:pt x="256412" y="237688"/>
                      <a:pt x="232916" y="255098"/>
                    </a:cubicBezTo>
                    <a:close/>
                    <a:moveTo>
                      <a:pt x="164378" y="305457"/>
                    </a:moveTo>
                    <a:cubicBezTo>
                      <a:pt x="187875" y="287966"/>
                      <a:pt x="195887" y="256418"/>
                      <a:pt x="183566" y="229851"/>
                    </a:cubicBezTo>
                    <a:lnTo>
                      <a:pt x="80626" y="49554"/>
                    </a:lnTo>
                    <a:lnTo>
                      <a:pt x="71874" y="54536"/>
                    </a:lnTo>
                    <a:lnTo>
                      <a:pt x="174545" y="234496"/>
                    </a:lnTo>
                    <a:cubicBezTo>
                      <a:pt x="184711" y="256620"/>
                      <a:pt x="177978" y="282849"/>
                      <a:pt x="158386" y="297311"/>
                    </a:cubicBezTo>
                    <a:lnTo>
                      <a:pt x="128629" y="319259"/>
                    </a:lnTo>
                    <a:lnTo>
                      <a:pt x="134621" y="327405"/>
                    </a:lnTo>
                    <a:close/>
                    <a:moveTo>
                      <a:pt x="94966" y="360126"/>
                    </a:moveTo>
                    <a:cubicBezTo>
                      <a:pt x="118530" y="342662"/>
                      <a:pt x="126542" y="311032"/>
                      <a:pt x="114154" y="284452"/>
                    </a:cubicBezTo>
                    <a:lnTo>
                      <a:pt x="7780" y="102674"/>
                    </a:lnTo>
                    <a:lnTo>
                      <a:pt x="-905" y="107790"/>
                    </a:lnTo>
                    <a:lnTo>
                      <a:pt x="105200" y="289165"/>
                    </a:lnTo>
                    <a:cubicBezTo>
                      <a:pt x="115366" y="311321"/>
                      <a:pt x="108566" y="337565"/>
                      <a:pt x="88974" y="352047"/>
                    </a:cubicBezTo>
                    <a:lnTo>
                      <a:pt x="59216" y="373995"/>
                    </a:lnTo>
                    <a:lnTo>
                      <a:pt x="65208" y="38207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0" name="Google Shape;1050;p20"/>
              <p:cNvSpPr/>
              <p:nvPr/>
            </p:nvSpPr>
            <p:spPr>
              <a:xfrm>
                <a:off x="4770403" y="3814774"/>
                <a:ext cx="341704" cy="334068"/>
              </a:xfrm>
              <a:custGeom>
                <a:rect b="b" l="l" r="r" t="t"/>
                <a:pathLst>
                  <a:path extrusionOk="0" h="334068" w="341704">
                    <a:moveTo>
                      <a:pt x="941" y="70"/>
                    </a:moveTo>
                    <a:lnTo>
                      <a:pt x="315956" y="29424"/>
                    </a:lnTo>
                    <a:lnTo>
                      <a:pt x="340800" y="220762"/>
                    </a:lnTo>
                    <a:lnTo>
                      <a:pt x="262702" y="334138"/>
                    </a:lnTo>
                    <a:lnTo>
                      <a:pt x="190731" y="130344"/>
                    </a:lnTo>
                    <a:lnTo>
                      <a:pt x="90754" y="120515"/>
                    </a:lnTo>
                    <a:cubicBezTo>
                      <a:pt x="34941" y="115034"/>
                      <a:pt x="-5925" y="65321"/>
                      <a:pt x="-405" y="9482"/>
                    </a:cubicBezTo>
                    <a:cubicBezTo>
                      <a:pt x="-136" y="6324"/>
                      <a:pt x="335" y="3187"/>
                      <a:pt x="941" y="70"/>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1" name="Google Shape;1051;p20"/>
              <p:cNvSpPr/>
              <p:nvPr/>
            </p:nvSpPr>
            <p:spPr>
              <a:xfrm>
                <a:off x="4766757" y="3809320"/>
                <a:ext cx="236687" cy="342550"/>
              </a:xfrm>
              <a:custGeom>
                <a:rect b="b" l="l" r="r" t="t"/>
                <a:pathLst>
                  <a:path extrusionOk="0" h="342550" w="236687">
                    <a:moveTo>
                      <a:pt x="170073" y="342621"/>
                    </a:moveTo>
                    <a:cubicBezTo>
                      <a:pt x="131024" y="276777"/>
                      <a:pt x="174516" y="168046"/>
                      <a:pt x="186837" y="140106"/>
                    </a:cubicBezTo>
                    <a:lnTo>
                      <a:pt x="102209" y="131825"/>
                    </a:lnTo>
                    <a:cubicBezTo>
                      <a:pt x="-12917" y="114388"/>
                      <a:pt x="-596" y="5994"/>
                      <a:pt x="-462" y="4917"/>
                    </a:cubicBezTo>
                    <a:lnTo>
                      <a:pt x="144" y="70"/>
                    </a:lnTo>
                    <a:lnTo>
                      <a:pt x="235783" y="21951"/>
                    </a:lnTo>
                    <a:lnTo>
                      <a:pt x="234840" y="32049"/>
                    </a:lnTo>
                    <a:lnTo>
                      <a:pt x="9435" y="11044"/>
                    </a:lnTo>
                    <a:cubicBezTo>
                      <a:pt x="8425" y="31241"/>
                      <a:pt x="10984" y="107790"/>
                      <a:pt x="103691" y="121794"/>
                    </a:cubicBezTo>
                    <a:lnTo>
                      <a:pt x="202254" y="131421"/>
                    </a:lnTo>
                    <a:lnTo>
                      <a:pt x="199158" y="138154"/>
                    </a:lnTo>
                    <a:cubicBezTo>
                      <a:pt x="198484" y="139433"/>
                      <a:pt x="137622" y="267890"/>
                      <a:pt x="178960" y="3376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20"/>
              <p:cNvSpPr/>
              <p:nvPr/>
            </p:nvSpPr>
            <p:spPr>
              <a:xfrm>
                <a:off x="4874180" y="4075929"/>
                <a:ext cx="528369" cy="608485"/>
              </a:xfrm>
              <a:custGeom>
                <a:rect b="b" l="l" r="r" t="t"/>
                <a:pathLst>
                  <a:path extrusionOk="0" h="608485" w="528369">
                    <a:moveTo>
                      <a:pt x="241967" y="0"/>
                    </a:moveTo>
                    <a:lnTo>
                      <a:pt x="528369" y="379647"/>
                    </a:lnTo>
                    <a:lnTo>
                      <a:pt x="218201" y="608486"/>
                    </a:lnTo>
                    <a:lnTo>
                      <a:pt x="0" y="253345"/>
                    </a:lnTo>
                    <a:lnTo>
                      <a:pt x="241967" y="0"/>
                    </a:ln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3" name="Google Shape;1053;p20"/>
              <p:cNvSpPr/>
              <p:nvPr/>
            </p:nvSpPr>
            <p:spPr>
              <a:xfrm>
                <a:off x="6720596" y="3066097"/>
                <a:ext cx="585318" cy="1026139"/>
              </a:xfrm>
              <a:custGeom>
                <a:rect b="b" l="l" r="r" t="t"/>
                <a:pathLst>
                  <a:path extrusionOk="0" h="1026139" w="585318">
                    <a:moveTo>
                      <a:pt x="19475" y="601304"/>
                    </a:moveTo>
                    <a:cubicBezTo>
                      <a:pt x="44049" y="678998"/>
                      <a:pt x="96495" y="770897"/>
                      <a:pt x="207582" y="773388"/>
                    </a:cubicBezTo>
                    <a:lnTo>
                      <a:pt x="196541" y="973748"/>
                    </a:lnTo>
                    <a:cubicBezTo>
                      <a:pt x="196541" y="973748"/>
                      <a:pt x="279957" y="1086585"/>
                      <a:pt x="534851" y="981288"/>
                    </a:cubicBezTo>
                    <a:lnTo>
                      <a:pt x="515259" y="744707"/>
                    </a:lnTo>
                    <a:cubicBezTo>
                      <a:pt x="515259" y="744707"/>
                      <a:pt x="556260" y="589859"/>
                      <a:pt x="564878" y="537615"/>
                    </a:cubicBezTo>
                    <a:cubicBezTo>
                      <a:pt x="585075" y="415689"/>
                      <a:pt x="619681" y="138174"/>
                      <a:pt x="485973" y="49775"/>
                    </a:cubicBezTo>
                    <a:cubicBezTo>
                      <a:pt x="396228" y="-9606"/>
                      <a:pt x="113260" y="-62187"/>
                      <a:pt x="23717" y="182878"/>
                    </a:cubicBezTo>
                    <a:cubicBezTo>
                      <a:pt x="10387" y="220034"/>
                      <a:pt x="3317" y="259137"/>
                      <a:pt x="2712" y="298610"/>
                    </a:cubicBezTo>
                    <a:lnTo>
                      <a:pt x="-722" y="454199"/>
                    </a:lnTo>
                    <a:cubicBezTo>
                      <a:pt x="-2136" y="504013"/>
                      <a:pt x="4664" y="553719"/>
                      <a:pt x="19475" y="601304"/>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4" name="Google Shape;1054;p20"/>
              <p:cNvSpPr/>
              <p:nvPr/>
            </p:nvSpPr>
            <p:spPr>
              <a:xfrm>
                <a:off x="6921946" y="3805146"/>
                <a:ext cx="267550" cy="46791"/>
              </a:xfrm>
              <a:custGeom>
                <a:rect b="b" l="l" r="r" t="t"/>
                <a:pathLst>
                  <a:path extrusionOk="0" h="46791" w="267550">
                    <a:moveTo>
                      <a:pt x="58678" y="46861"/>
                    </a:moveTo>
                    <a:cubicBezTo>
                      <a:pt x="40029" y="46861"/>
                      <a:pt x="20168" y="46121"/>
                      <a:pt x="-905" y="44505"/>
                    </a:cubicBezTo>
                    <a:lnTo>
                      <a:pt x="-97" y="34473"/>
                    </a:lnTo>
                    <a:cubicBezTo>
                      <a:pt x="166870" y="47400"/>
                      <a:pt x="261126" y="811"/>
                      <a:pt x="262068" y="70"/>
                    </a:cubicBezTo>
                    <a:lnTo>
                      <a:pt x="266646" y="9092"/>
                    </a:lnTo>
                    <a:cubicBezTo>
                      <a:pt x="263280" y="10775"/>
                      <a:pt x="190972" y="46861"/>
                      <a:pt x="58678" y="4686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5" name="Google Shape;1055;p20"/>
              <p:cNvSpPr/>
              <p:nvPr/>
            </p:nvSpPr>
            <p:spPr>
              <a:xfrm>
                <a:off x="6874414" y="3617039"/>
                <a:ext cx="108461" cy="72477"/>
              </a:xfrm>
              <a:custGeom>
                <a:rect b="b" l="l" r="r" t="t"/>
                <a:pathLst>
                  <a:path extrusionOk="0" h="72477" w="108461">
                    <a:moveTo>
                      <a:pt x="-905" y="30568"/>
                    </a:moveTo>
                    <a:lnTo>
                      <a:pt x="32758" y="1349"/>
                    </a:lnTo>
                    <a:lnTo>
                      <a:pt x="50061" y="20267"/>
                    </a:lnTo>
                    <a:lnTo>
                      <a:pt x="83319" y="70"/>
                    </a:lnTo>
                    <a:lnTo>
                      <a:pt x="107557" y="39994"/>
                    </a:lnTo>
                    <a:cubicBezTo>
                      <a:pt x="107557" y="39994"/>
                      <a:pt x="55110" y="119168"/>
                      <a:pt x="-905" y="30568"/>
                    </a:cubicBezTo>
                    <a:close/>
                  </a:path>
                </a:pathLst>
              </a:custGeom>
              <a:solidFill>
                <a:srgbClr val="BB764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6" name="Google Shape;1056;p20"/>
              <p:cNvSpPr/>
              <p:nvPr/>
            </p:nvSpPr>
            <p:spPr>
              <a:xfrm>
                <a:off x="6770730" y="3483533"/>
                <a:ext cx="253752" cy="180949"/>
              </a:xfrm>
              <a:custGeom>
                <a:rect b="b" l="l" r="r" t="t"/>
                <a:pathLst>
                  <a:path extrusionOk="0" h="180949" w="253752">
                    <a:moveTo>
                      <a:pt x="33165" y="23028"/>
                    </a:moveTo>
                    <a:cubicBezTo>
                      <a:pt x="32963" y="32433"/>
                      <a:pt x="25222" y="39906"/>
                      <a:pt x="15796" y="39718"/>
                    </a:cubicBezTo>
                    <a:cubicBezTo>
                      <a:pt x="6370" y="39529"/>
                      <a:pt x="-1103" y="31753"/>
                      <a:pt x="-901" y="22348"/>
                    </a:cubicBezTo>
                    <a:cubicBezTo>
                      <a:pt x="-699" y="12942"/>
                      <a:pt x="7043" y="5469"/>
                      <a:pt x="16469" y="5658"/>
                    </a:cubicBezTo>
                    <a:cubicBezTo>
                      <a:pt x="16469" y="5658"/>
                      <a:pt x="16536" y="5658"/>
                      <a:pt x="16536" y="5658"/>
                    </a:cubicBezTo>
                    <a:cubicBezTo>
                      <a:pt x="25895" y="5880"/>
                      <a:pt x="33368" y="13643"/>
                      <a:pt x="33165" y="23028"/>
                    </a:cubicBezTo>
                    <a:close/>
                    <a:moveTo>
                      <a:pt x="220599" y="10169"/>
                    </a:moveTo>
                    <a:cubicBezTo>
                      <a:pt x="211174" y="9947"/>
                      <a:pt x="203364" y="17393"/>
                      <a:pt x="203162" y="26798"/>
                    </a:cubicBezTo>
                    <a:cubicBezTo>
                      <a:pt x="202960" y="36203"/>
                      <a:pt x="210366" y="44006"/>
                      <a:pt x="219791" y="44228"/>
                    </a:cubicBezTo>
                    <a:cubicBezTo>
                      <a:pt x="229217" y="44444"/>
                      <a:pt x="237027" y="37004"/>
                      <a:pt x="237229" y="27599"/>
                    </a:cubicBezTo>
                    <a:cubicBezTo>
                      <a:pt x="237229" y="27579"/>
                      <a:pt x="237229" y="27559"/>
                      <a:pt x="237229" y="27538"/>
                    </a:cubicBezTo>
                    <a:cubicBezTo>
                      <a:pt x="237430" y="18153"/>
                      <a:pt x="229957" y="10391"/>
                      <a:pt x="220599" y="10169"/>
                    </a:cubicBezTo>
                    <a:close/>
                    <a:moveTo>
                      <a:pt x="138732" y="105905"/>
                    </a:moveTo>
                    <a:lnTo>
                      <a:pt x="85612" y="104693"/>
                    </a:lnTo>
                    <a:lnTo>
                      <a:pt x="93758" y="878"/>
                    </a:lnTo>
                    <a:lnTo>
                      <a:pt x="83727" y="70"/>
                    </a:lnTo>
                    <a:lnTo>
                      <a:pt x="74705" y="114523"/>
                    </a:lnTo>
                    <a:lnTo>
                      <a:pt x="138530" y="115937"/>
                    </a:lnTo>
                    <a:close/>
                    <a:moveTo>
                      <a:pt x="206865" y="174712"/>
                    </a:moveTo>
                    <a:cubicBezTo>
                      <a:pt x="226861" y="166848"/>
                      <a:pt x="243287" y="151828"/>
                      <a:pt x="252848" y="132566"/>
                    </a:cubicBezTo>
                    <a:lnTo>
                      <a:pt x="243692" y="128257"/>
                    </a:lnTo>
                    <a:cubicBezTo>
                      <a:pt x="235209" y="145082"/>
                      <a:pt x="220801" y="158210"/>
                      <a:pt x="203297" y="165151"/>
                    </a:cubicBezTo>
                    <a:cubicBezTo>
                      <a:pt x="188081" y="170039"/>
                      <a:pt x="172125" y="171978"/>
                      <a:pt x="156169" y="170874"/>
                    </a:cubicBezTo>
                    <a:cubicBezTo>
                      <a:pt x="138260" y="170201"/>
                      <a:pt x="111937" y="164142"/>
                      <a:pt x="96788" y="148926"/>
                    </a:cubicBezTo>
                    <a:lnTo>
                      <a:pt x="89652" y="156063"/>
                    </a:lnTo>
                    <a:cubicBezTo>
                      <a:pt x="106887" y="173231"/>
                      <a:pt x="136039" y="180232"/>
                      <a:pt x="155765" y="180973"/>
                    </a:cubicBezTo>
                    <a:cubicBezTo>
                      <a:pt x="158660" y="180973"/>
                      <a:pt x="161421" y="180973"/>
                      <a:pt x="164180" y="180973"/>
                    </a:cubicBezTo>
                    <a:cubicBezTo>
                      <a:pt x="178655" y="181363"/>
                      <a:pt x="193063" y="179290"/>
                      <a:pt x="206865" y="1748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7" name="Google Shape;1057;p20"/>
              <p:cNvSpPr/>
              <p:nvPr/>
            </p:nvSpPr>
            <p:spPr>
              <a:xfrm>
                <a:off x="7157687" y="3391327"/>
                <a:ext cx="246540" cy="246547"/>
              </a:xfrm>
              <a:custGeom>
                <a:rect b="b" l="l" r="r" t="t"/>
                <a:pathLst>
                  <a:path extrusionOk="0" h="246547" w="246540">
                    <a:moveTo>
                      <a:pt x="245606" y="126073"/>
                    </a:moveTo>
                    <a:cubicBezTo>
                      <a:pt x="247087" y="58007"/>
                      <a:pt x="193159" y="1609"/>
                      <a:pt x="125093" y="101"/>
                    </a:cubicBezTo>
                    <a:cubicBezTo>
                      <a:pt x="57027" y="-1407"/>
                      <a:pt x="609" y="52547"/>
                      <a:pt x="-872" y="120613"/>
                    </a:cubicBezTo>
                    <a:cubicBezTo>
                      <a:pt x="-2421" y="188679"/>
                      <a:pt x="51574" y="245077"/>
                      <a:pt x="119640" y="246586"/>
                    </a:cubicBezTo>
                    <a:cubicBezTo>
                      <a:pt x="119640" y="246586"/>
                      <a:pt x="119640" y="246586"/>
                      <a:pt x="119640" y="246586"/>
                    </a:cubicBezTo>
                    <a:cubicBezTo>
                      <a:pt x="187639" y="248127"/>
                      <a:pt x="244057" y="194227"/>
                      <a:pt x="245606" y="126201"/>
                    </a:cubicBezTo>
                    <a:cubicBezTo>
                      <a:pt x="245606" y="126161"/>
                      <a:pt x="245606" y="126114"/>
                      <a:pt x="245606" y="126073"/>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8" name="Google Shape;1058;p20"/>
              <p:cNvSpPr/>
              <p:nvPr/>
            </p:nvSpPr>
            <p:spPr>
              <a:xfrm>
                <a:off x="7251061" y="3467981"/>
                <a:ext cx="70124" cy="76010"/>
              </a:xfrm>
              <a:custGeom>
                <a:rect b="b" l="l" r="r" t="t"/>
                <a:pathLst>
                  <a:path extrusionOk="0" h="76010" w="70124">
                    <a:moveTo>
                      <a:pt x="66931" y="76080"/>
                    </a:moveTo>
                    <a:lnTo>
                      <a:pt x="12532" y="64971"/>
                    </a:lnTo>
                    <a:cubicBezTo>
                      <a:pt x="3376" y="63019"/>
                      <a:pt x="-2481" y="54004"/>
                      <a:pt x="-529" y="44841"/>
                    </a:cubicBezTo>
                    <a:cubicBezTo>
                      <a:pt x="346" y="40869"/>
                      <a:pt x="2568" y="37334"/>
                      <a:pt x="5800" y="34877"/>
                    </a:cubicBezTo>
                    <a:lnTo>
                      <a:pt x="50907" y="70"/>
                    </a:lnTo>
                    <a:lnTo>
                      <a:pt x="57101" y="8082"/>
                    </a:lnTo>
                    <a:lnTo>
                      <a:pt x="11994" y="42889"/>
                    </a:lnTo>
                    <a:cubicBezTo>
                      <a:pt x="8964" y="45009"/>
                      <a:pt x="8156" y="49204"/>
                      <a:pt x="10311" y="52260"/>
                    </a:cubicBezTo>
                    <a:cubicBezTo>
                      <a:pt x="11387" y="53775"/>
                      <a:pt x="13003" y="54799"/>
                      <a:pt x="14821" y="55075"/>
                    </a:cubicBezTo>
                    <a:lnTo>
                      <a:pt x="69220" y="6618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9" name="Google Shape;1059;p20"/>
              <p:cNvSpPr/>
              <p:nvPr/>
            </p:nvSpPr>
            <p:spPr>
              <a:xfrm>
                <a:off x="4861052" y="4088922"/>
                <a:ext cx="3675830" cy="2522207"/>
              </a:xfrm>
              <a:custGeom>
                <a:rect b="b" l="l" r="r" t="t"/>
                <a:pathLst>
                  <a:path extrusionOk="0" h="2522207" w="3675830">
                    <a:moveTo>
                      <a:pt x="3397610" y="1744940"/>
                    </a:moveTo>
                    <a:cubicBezTo>
                      <a:pt x="3581542" y="1711082"/>
                      <a:pt x="3703131" y="1534548"/>
                      <a:pt x="3669267" y="1350649"/>
                    </a:cubicBezTo>
                    <a:cubicBezTo>
                      <a:pt x="3664621" y="1325241"/>
                      <a:pt x="3657013" y="1300445"/>
                      <a:pt x="3646713" y="1276760"/>
                    </a:cubicBezTo>
                    <a:lnTo>
                      <a:pt x="3223506" y="304851"/>
                    </a:lnTo>
                    <a:cubicBezTo>
                      <a:pt x="3174830" y="180024"/>
                      <a:pt x="3067311" y="87552"/>
                      <a:pt x="2936565" y="58104"/>
                    </a:cubicBezTo>
                    <a:lnTo>
                      <a:pt x="2691030" y="70"/>
                    </a:lnTo>
                    <a:cubicBezTo>
                      <a:pt x="2621416" y="69617"/>
                      <a:pt x="2473906" y="181444"/>
                      <a:pt x="2244798" y="181444"/>
                    </a:cubicBezTo>
                    <a:cubicBezTo>
                      <a:pt x="2005725" y="181444"/>
                      <a:pt x="1876596" y="76619"/>
                      <a:pt x="1822938" y="17642"/>
                    </a:cubicBezTo>
                    <a:lnTo>
                      <a:pt x="1580028" y="100384"/>
                    </a:lnTo>
                    <a:cubicBezTo>
                      <a:pt x="1512434" y="124763"/>
                      <a:pt x="1452581" y="166794"/>
                      <a:pt x="1406665" y="222109"/>
                    </a:cubicBezTo>
                    <a:lnTo>
                      <a:pt x="907987" y="791883"/>
                    </a:lnTo>
                    <a:lnTo>
                      <a:pt x="408500" y="114725"/>
                    </a:lnTo>
                    <a:lnTo>
                      <a:pt x="-905" y="455324"/>
                    </a:lnTo>
                    <a:lnTo>
                      <a:pt x="582537" y="1415719"/>
                    </a:lnTo>
                    <a:cubicBezTo>
                      <a:pt x="670328" y="1555271"/>
                      <a:pt x="845307" y="1612154"/>
                      <a:pt x="998404" y="1550908"/>
                    </a:cubicBezTo>
                    <a:lnTo>
                      <a:pt x="1574440" y="1301064"/>
                    </a:lnTo>
                    <a:lnTo>
                      <a:pt x="1474731" y="2522278"/>
                    </a:lnTo>
                    <a:lnTo>
                      <a:pt x="3257168" y="2522278"/>
                    </a:lnTo>
                    <a:lnTo>
                      <a:pt x="3145611" y="179146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0" name="Google Shape;1060;p20"/>
              <p:cNvSpPr/>
              <p:nvPr/>
            </p:nvSpPr>
            <p:spPr>
              <a:xfrm>
                <a:off x="6643758" y="5045615"/>
                <a:ext cx="898927" cy="1143318"/>
              </a:xfrm>
              <a:custGeom>
                <a:rect b="b" l="l" r="r" t="t"/>
                <a:pathLst>
                  <a:path extrusionOk="0" h="1143318" w="898927">
                    <a:moveTo>
                      <a:pt x="898928" y="1135980"/>
                    </a:moveTo>
                    <a:lnTo>
                      <a:pt x="68739" y="1143318"/>
                    </a:lnTo>
                    <a:lnTo>
                      <a:pt x="0" y="11513"/>
                    </a:lnTo>
                    <a:lnTo>
                      <a:pt x="889973" y="0"/>
                    </a:lnTo>
                    <a:lnTo>
                      <a:pt x="898928" y="11359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1" name="Google Shape;1061;p20"/>
              <p:cNvSpPr/>
              <p:nvPr/>
            </p:nvSpPr>
            <p:spPr>
              <a:xfrm>
                <a:off x="6643758" y="4990879"/>
                <a:ext cx="835641" cy="1198053"/>
              </a:xfrm>
              <a:custGeom>
                <a:rect b="b" l="l" r="r" t="t"/>
                <a:pathLst>
                  <a:path extrusionOk="0" h="1198053" w="835641">
                    <a:moveTo>
                      <a:pt x="835642" y="1118543"/>
                    </a:moveTo>
                    <a:lnTo>
                      <a:pt x="68739" y="1198054"/>
                    </a:lnTo>
                    <a:lnTo>
                      <a:pt x="0" y="66248"/>
                    </a:lnTo>
                    <a:lnTo>
                      <a:pt x="750475" y="0"/>
                    </a:lnTo>
                    <a:lnTo>
                      <a:pt x="835642" y="111854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2" name="Google Shape;1062;p20"/>
              <p:cNvSpPr/>
              <p:nvPr/>
            </p:nvSpPr>
            <p:spPr>
              <a:xfrm>
                <a:off x="6712093" y="4985426"/>
                <a:ext cx="772692" cy="1197380"/>
              </a:xfrm>
              <a:custGeom>
                <a:rect b="b" l="l" r="r" t="t"/>
                <a:pathLst>
                  <a:path extrusionOk="0" h="1197380" w="772692">
                    <a:moveTo>
                      <a:pt x="107990" y="1197381"/>
                    </a:moveTo>
                    <a:lnTo>
                      <a:pt x="106980" y="1187349"/>
                    </a:lnTo>
                    <a:lnTo>
                      <a:pt x="761853" y="1119485"/>
                    </a:lnTo>
                    <a:lnTo>
                      <a:pt x="677495" y="10974"/>
                    </a:lnTo>
                    <a:lnTo>
                      <a:pt x="875" y="70624"/>
                    </a:lnTo>
                    <a:lnTo>
                      <a:pt x="0" y="60593"/>
                    </a:lnTo>
                    <a:lnTo>
                      <a:pt x="686785" y="0"/>
                    </a:lnTo>
                    <a:lnTo>
                      <a:pt x="772693" y="1128507"/>
                    </a:lnTo>
                    <a:lnTo>
                      <a:pt x="107990" y="11973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3" name="Google Shape;1063;p20"/>
              <p:cNvSpPr/>
              <p:nvPr/>
            </p:nvSpPr>
            <p:spPr>
              <a:xfrm>
                <a:off x="6684827" y="4017019"/>
                <a:ext cx="868092" cy="253277"/>
              </a:xfrm>
              <a:custGeom>
                <a:rect b="b" l="l" r="r" t="t"/>
                <a:pathLst>
                  <a:path extrusionOk="0" h="253277" w="868092">
                    <a:moveTo>
                      <a:pt x="420955" y="253348"/>
                    </a:moveTo>
                    <a:cubicBezTo>
                      <a:pt x="649861" y="253348"/>
                      <a:pt x="797573" y="141520"/>
                      <a:pt x="867187" y="71973"/>
                    </a:cubicBezTo>
                    <a:lnTo>
                      <a:pt x="563080" y="70"/>
                    </a:lnTo>
                    <a:lnTo>
                      <a:pt x="238369" y="8082"/>
                    </a:lnTo>
                    <a:lnTo>
                      <a:pt x="-905" y="89545"/>
                    </a:lnTo>
                    <a:cubicBezTo>
                      <a:pt x="52753" y="148522"/>
                      <a:pt x="181884" y="253348"/>
                      <a:pt x="420955" y="253348"/>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4" name="Google Shape;1064;p20"/>
              <p:cNvSpPr/>
              <p:nvPr/>
            </p:nvSpPr>
            <p:spPr>
              <a:xfrm>
                <a:off x="6396748" y="4475571"/>
                <a:ext cx="185542" cy="914883"/>
              </a:xfrm>
              <a:custGeom>
                <a:rect b="b" l="l" r="r" t="t"/>
                <a:pathLst>
                  <a:path extrusionOk="0" h="914883" w="185542">
                    <a:moveTo>
                      <a:pt x="33627" y="914954"/>
                    </a:moveTo>
                    <a:lnTo>
                      <a:pt x="1715" y="628686"/>
                    </a:lnTo>
                    <a:cubicBezTo>
                      <a:pt x="-5220" y="566525"/>
                      <a:pt x="1648" y="503596"/>
                      <a:pt x="21913" y="444417"/>
                    </a:cubicBezTo>
                    <a:lnTo>
                      <a:pt x="175145" y="70"/>
                    </a:lnTo>
                    <a:lnTo>
                      <a:pt x="184638" y="3369"/>
                    </a:lnTo>
                    <a:lnTo>
                      <a:pt x="31473" y="447716"/>
                    </a:lnTo>
                    <a:cubicBezTo>
                      <a:pt x="11544" y="505481"/>
                      <a:pt x="4677" y="566935"/>
                      <a:pt x="11275" y="627676"/>
                    </a:cubicBezTo>
                    <a:lnTo>
                      <a:pt x="43255" y="91401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5" name="Google Shape;1065;p20"/>
              <p:cNvSpPr/>
              <p:nvPr/>
            </p:nvSpPr>
            <p:spPr>
              <a:xfrm rot="-1228337">
                <a:off x="7863900" y="4886652"/>
                <a:ext cx="10105" cy="478345"/>
              </a:xfrm>
              <a:custGeom>
                <a:rect b="b" l="l" r="r" t="t"/>
                <a:pathLst>
                  <a:path extrusionOk="0" h="478009" w="10098">
                    <a:moveTo>
                      <a:pt x="-905" y="70"/>
                    </a:moveTo>
                    <a:lnTo>
                      <a:pt x="9194" y="70"/>
                    </a:lnTo>
                    <a:lnTo>
                      <a:pt x="9194" y="478079"/>
                    </a:lnTo>
                    <a:lnTo>
                      <a:pt x="-905" y="4780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6" name="Google Shape;1066;p20"/>
              <p:cNvSpPr/>
              <p:nvPr/>
            </p:nvSpPr>
            <p:spPr>
              <a:xfrm>
                <a:off x="6540755" y="5457713"/>
                <a:ext cx="565325" cy="512772"/>
              </a:xfrm>
              <a:custGeom>
                <a:rect b="b" l="l" r="r" t="t"/>
                <a:pathLst>
                  <a:path extrusionOk="0" h="512772" w="565325">
                    <a:moveTo>
                      <a:pt x="48574" y="107184"/>
                    </a:moveTo>
                    <a:lnTo>
                      <a:pt x="11748" y="165421"/>
                    </a:lnTo>
                    <a:cubicBezTo>
                      <a:pt x="-3603" y="189806"/>
                      <a:pt x="-5084" y="220459"/>
                      <a:pt x="7843" y="246211"/>
                    </a:cubicBezTo>
                    <a:lnTo>
                      <a:pt x="114149" y="457276"/>
                    </a:lnTo>
                    <a:cubicBezTo>
                      <a:pt x="134751" y="498196"/>
                      <a:pt x="180330" y="520111"/>
                      <a:pt x="225168" y="510665"/>
                    </a:cubicBezTo>
                    <a:lnTo>
                      <a:pt x="564421" y="439435"/>
                    </a:lnTo>
                    <a:lnTo>
                      <a:pt x="515745" y="121861"/>
                    </a:lnTo>
                    <a:lnTo>
                      <a:pt x="315519" y="70"/>
                    </a:lnTo>
                    <a:lnTo>
                      <a:pt x="75235" y="37031"/>
                    </a:lnTo>
                    <a:cubicBezTo>
                      <a:pt x="75235" y="37031"/>
                      <a:pt x="70186" y="79110"/>
                      <a:pt x="95433" y="91699"/>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7" name="Google Shape;1067;p20"/>
              <p:cNvSpPr/>
              <p:nvPr/>
            </p:nvSpPr>
            <p:spPr>
              <a:xfrm rot="-430698">
                <a:off x="6635978" y="5533460"/>
                <a:ext cx="184197" cy="10101"/>
              </a:xfrm>
              <a:custGeom>
                <a:rect b="b" l="l" r="r" t="t"/>
                <a:pathLst>
                  <a:path extrusionOk="0" h="10098" w="184134">
                    <a:moveTo>
                      <a:pt x="-904" y="70"/>
                    </a:moveTo>
                    <a:lnTo>
                      <a:pt x="183230" y="70"/>
                    </a:lnTo>
                    <a:lnTo>
                      <a:pt x="183230" y="10169"/>
                    </a:lnTo>
                    <a:lnTo>
                      <a:pt x="-904" y="1016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8" name="Google Shape;1068;p20"/>
              <p:cNvSpPr/>
              <p:nvPr/>
            </p:nvSpPr>
            <p:spPr>
              <a:xfrm>
                <a:off x="7024483" y="5297209"/>
                <a:ext cx="1057007" cy="664837"/>
              </a:xfrm>
              <a:custGeom>
                <a:rect b="b" l="l" r="r" t="t"/>
                <a:pathLst>
                  <a:path extrusionOk="0" h="664837" w="1057007">
                    <a:moveTo>
                      <a:pt x="1057007" y="0"/>
                    </a:moveTo>
                    <a:lnTo>
                      <a:pt x="0" y="214297"/>
                    </a:lnTo>
                    <a:lnTo>
                      <a:pt x="27738" y="664837"/>
                    </a:lnTo>
                    <a:lnTo>
                      <a:pt x="961406" y="577517"/>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9" name="Google Shape;1069;p20"/>
              <p:cNvSpPr/>
              <p:nvPr/>
            </p:nvSpPr>
            <p:spPr>
              <a:xfrm>
                <a:off x="7019164" y="5292295"/>
                <a:ext cx="1063335" cy="675272"/>
              </a:xfrm>
              <a:custGeom>
                <a:rect b="b" l="l" r="r" t="t"/>
                <a:pathLst>
                  <a:path extrusionOk="0" h="675272" w="1063335">
                    <a:moveTo>
                      <a:pt x="28344" y="675273"/>
                    </a:moveTo>
                    <a:lnTo>
                      <a:pt x="0" y="215171"/>
                    </a:lnTo>
                    <a:lnTo>
                      <a:pt x="1061316" y="0"/>
                    </a:lnTo>
                    <a:lnTo>
                      <a:pt x="1063336" y="9897"/>
                    </a:lnTo>
                    <a:lnTo>
                      <a:pt x="10638" y="223318"/>
                    </a:lnTo>
                    <a:lnTo>
                      <a:pt x="37769" y="664231"/>
                    </a:lnTo>
                    <a:lnTo>
                      <a:pt x="966253" y="577382"/>
                    </a:lnTo>
                    <a:lnTo>
                      <a:pt x="967196" y="587413"/>
                    </a:lnTo>
                    <a:lnTo>
                      <a:pt x="28344" y="67527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0" name="Google Shape;1070;p20"/>
              <p:cNvSpPr/>
              <p:nvPr/>
            </p:nvSpPr>
            <p:spPr>
              <a:xfrm>
                <a:off x="6972036" y="4085152"/>
                <a:ext cx="584046" cy="190102"/>
              </a:xfrm>
              <a:custGeom>
                <a:rect b="b" l="l" r="r" t="t"/>
                <a:pathLst>
                  <a:path extrusionOk="0" h="190102" w="584046">
                    <a:moveTo>
                      <a:pt x="124388" y="190129"/>
                    </a:moveTo>
                    <a:cubicBezTo>
                      <a:pt x="82310" y="190641"/>
                      <a:pt x="40298" y="186621"/>
                      <a:pt x="-905" y="178145"/>
                    </a:cubicBezTo>
                    <a:lnTo>
                      <a:pt x="1520" y="168383"/>
                    </a:lnTo>
                    <a:cubicBezTo>
                      <a:pt x="4751" y="169191"/>
                      <a:pt x="327105" y="244932"/>
                      <a:pt x="576410" y="70"/>
                    </a:cubicBezTo>
                    <a:lnTo>
                      <a:pt x="583142" y="7273"/>
                    </a:lnTo>
                    <a:cubicBezTo>
                      <a:pt x="427823" y="160439"/>
                      <a:pt x="243621" y="190129"/>
                      <a:pt x="124388" y="19012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1" name="Google Shape;1071;p20"/>
              <p:cNvSpPr/>
              <p:nvPr/>
            </p:nvSpPr>
            <p:spPr>
              <a:xfrm rot="-2145233">
                <a:off x="5733513" y="4680147"/>
                <a:ext cx="10110" cy="321995"/>
              </a:xfrm>
              <a:custGeom>
                <a:rect b="b" l="l" r="r" t="t"/>
                <a:pathLst>
                  <a:path extrusionOk="0" h="321612" w="10098">
                    <a:moveTo>
                      <a:pt x="-905" y="70"/>
                    </a:moveTo>
                    <a:lnTo>
                      <a:pt x="9194" y="70"/>
                    </a:lnTo>
                    <a:lnTo>
                      <a:pt x="9194" y="321683"/>
                    </a:lnTo>
                    <a:lnTo>
                      <a:pt x="-905" y="32168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2" name="Google Shape;1072;p20"/>
              <p:cNvSpPr/>
              <p:nvPr/>
            </p:nvSpPr>
            <p:spPr>
              <a:xfrm>
                <a:off x="6539732" y="2803692"/>
                <a:ext cx="996901" cy="668261"/>
              </a:xfrm>
              <a:custGeom>
                <a:rect b="b" l="l" r="r" t="t"/>
                <a:pathLst>
                  <a:path extrusionOk="0" h="668261" w="996901">
                    <a:moveTo>
                      <a:pt x="828821" y="626387"/>
                    </a:moveTo>
                    <a:cubicBezTo>
                      <a:pt x="800477" y="655829"/>
                      <a:pt x="760418" y="671064"/>
                      <a:pt x="719687" y="667927"/>
                    </a:cubicBezTo>
                    <a:cubicBezTo>
                      <a:pt x="679292" y="664561"/>
                      <a:pt x="641522" y="639112"/>
                      <a:pt x="619102" y="605718"/>
                    </a:cubicBezTo>
                    <a:cubicBezTo>
                      <a:pt x="568407" y="624859"/>
                      <a:pt x="512459" y="624691"/>
                      <a:pt x="461898" y="605247"/>
                    </a:cubicBezTo>
                    <a:cubicBezTo>
                      <a:pt x="409317" y="583790"/>
                      <a:pt x="365959" y="544607"/>
                      <a:pt x="339232" y="494497"/>
                    </a:cubicBezTo>
                    <a:cubicBezTo>
                      <a:pt x="289950" y="534017"/>
                      <a:pt x="236763" y="547751"/>
                      <a:pt x="175968" y="530853"/>
                    </a:cubicBezTo>
                    <a:cubicBezTo>
                      <a:pt x="115173" y="513954"/>
                      <a:pt x="77740" y="446629"/>
                      <a:pt x="85819" y="399636"/>
                    </a:cubicBezTo>
                    <a:cubicBezTo>
                      <a:pt x="11559" y="365980"/>
                      <a:pt x="-21363" y="278484"/>
                      <a:pt x="12299" y="204210"/>
                    </a:cubicBezTo>
                    <a:cubicBezTo>
                      <a:pt x="29131" y="167027"/>
                      <a:pt x="60639" y="138481"/>
                      <a:pt x="99284" y="125352"/>
                    </a:cubicBezTo>
                    <a:cubicBezTo>
                      <a:pt x="172467" y="24836"/>
                      <a:pt x="252719" y="-25389"/>
                      <a:pt x="371009" y="12919"/>
                    </a:cubicBezTo>
                    <a:cubicBezTo>
                      <a:pt x="445067" y="36752"/>
                      <a:pt x="505659" y="88054"/>
                      <a:pt x="562550" y="140837"/>
                    </a:cubicBezTo>
                    <a:cubicBezTo>
                      <a:pt x="619574" y="98894"/>
                      <a:pt x="706020" y="100442"/>
                      <a:pt x="767555" y="135182"/>
                    </a:cubicBezTo>
                    <a:cubicBezTo>
                      <a:pt x="829090" y="169922"/>
                      <a:pt x="869755" y="236170"/>
                      <a:pt x="882008" y="305986"/>
                    </a:cubicBezTo>
                    <a:cubicBezTo>
                      <a:pt x="956066" y="331637"/>
                      <a:pt x="1007705" y="417881"/>
                      <a:pt x="993701" y="494497"/>
                    </a:cubicBezTo>
                    <a:cubicBezTo>
                      <a:pt x="979697" y="571113"/>
                      <a:pt x="906784" y="628474"/>
                      <a:pt x="828821" y="626387"/>
                    </a:cubicBezTo>
                    <a:close/>
                  </a:path>
                </a:pathLst>
              </a:custGeom>
              <a:solidFill>
                <a:srgbClr val="1A171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3" name="Google Shape;1073;p20"/>
              <p:cNvSpPr/>
              <p:nvPr/>
            </p:nvSpPr>
            <p:spPr>
              <a:xfrm>
                <a:off x="7368784" y="3357702"/>
                <a:ext cx="144076" cy="78727"/>
              </a:xfrm>
              <a:custGeom>
                <a:rect b="b" l="l" r="r" t="t"/>
                <a:pathLst>
                  <a:path extrusionOk="0" h="78727" w="144076">
                    <a:moveTo>
                      <a:pt x="21043" y="78773"/>
                    </a:moveTo>
                    <a:cubicBezTo>
                      <a:pt x="13705" y="78773"/>
                      <a:pt x="6366" y="78322"/>
                      <a:pt x="-905" y="77427"/>
                    </a:cubicBezTo>
                    <a:lnTo>
                      <a:pt x="374" y="67395"/>
                    </a:lnTo>
                    <a:cubicBezTo>
                      <a:pt x="99679" y="79716"/>
                      <a:pt x="133544" y="811"/>
                      <a:pt x="133881" y="70"/>
                    </a:cubicBezTo>
                    <a:lnTo>
                      <a:pt x="143172" y="3975"/>
                    </a:lnTo>
                    <a:cubicBezTo>
                      <a:pt x="120483" y="50564"/>
                      <a:pt x="72816" y="79749"/>
                      <a:pt x="21043" y="78773"/>
                    </a:cubicBezTo>
                    <a:close/>
                  </a:path>
                </a:pathLst>
              </a:custGeom>
              <a:solidFill>
                <a:srgbClr val="3C393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74" name="Google Shape;1074;p20"/>
            <p:cNvSpPr/>
            <p:nvPr/>
          </p:nvSpPr>
          <p:spPr>
            <a:xfrm flipH="1">
              <a:off x="1444758" y="4018482"/>
              <a:ext cx="94913" cy="103405"/>
            </a:xfrm>
            <a:custGeom>
              <a:rect b="b" l="l" r="r" t="t"/>
              <a:pathLst>
                <a:path extrusionOk="0" h="141651" w="130018">
                  <a:moveTo>
                    <a:pt x="101171" y="141721"/>
                  </a:moveTo>
                  <a:cubicBezTo>
                    <a:pt x="96457" y="141640"/>
                    <a:pt x="91812" y="140341"/>
                    <a:pt x="87706" y="137951"/>
                  </a:cubicBezTo>
                  <a:lnTo>
                    <a:pt x="12840" y="94728"/>
                  </a:lnTo>
                  <a:cubicBezTo>
                    <a:pt x="-356" y="87066"/>
                    <a:pt x="-4799" y="70174"/>
                    <a:pt x="2809" y="56992"/>
                  </a:cubicBezTo>
                  <a:cubicBezTo>
                    <a:pt x="5232" y="52852"/>
                    <a:pt x="8666" y="49405"/>
                    <a:pt x="12840" y="46994"/>
                  </a:cubicBezTo>
                  <a:lnTo>
                    <a:pt x="87706" y="3771"/>
                  </a:lnTo>
                  <a:cubicBezTo>
                    <a:pt x="100901" y="-3850"/>
                    <a:pt x="117800" y="675"/>
                    <a:pt x="125408" y="13877"/>
                  </a:cubicBezTo>
                  <a:cubicBezTo>
                    <a:pt x="127831" y="18071"/>
                    <a:pt x="129111" y="22831"/>
                    <a:pt x="129111" y="27672"/>
                  </a:cubicBezTo>
                  <a:lnTo>
                    <a:pt x="129111" y="113848"/>
                  </a:lnTo>
                  <a:cubicBezTo>
                    <a:pt x="129245" y="123651"/>
                    <a:pt x="124062" y="132767"/>
                    <a:pt x="115646" y="137749"/>
                  </a:cubicBezTo>
                  <a:cubicBezTo>
                    <a:pt x="111270" y="140381"/>
                    <a:pt x="106288" y="141755"/>
                    <a:pt x="101171" y="141721"/>
                  </a:cubicBezTo>
                  <a:close/>
                  <a:moveTo>
                    <a:pt x="17552" y="55747"/>
                  </a:moveTo>
                  <a:lnTo>
                    <a:pt x="17552" y="55747"/>
                  </a:lnTo>
                  <a:cubicBezTo>
                    <a:pt x="9204" y="60621"/>
                    <a:pt x="6376" y="71346"/>
                    <a:pt x="11292" y="79688"/>
                  </a:cubicBezTo>
                  <a:cubicBezTo>
                    <a:pt x="12773" y="82293"/>
                    <a:pt x="14927" y="84454"/>
                    <a:pt x="17552" y="85976"/>
                  </a:cubicBezTo>
                  <a:lnTo>
                    <a:pt x="92418" y="129199"/>
                  </a:lnTo>
                  <a:cubicBezTo>
                    <a:pt x="100766" y="134032"/>
                    <a:pt x="111472" y="131164"/>
                    <a:pt x="116319" y="122789"/>
                  </a:cubicBezTo>
                  <a:cubicBezTo>
                    <a:pt x="117867" y="120137"/>
                    <a:pt x="118675" y="117120"/>
                    <a:pt x="118675" y="114050"/>
                  </a:cubicBezTo>
                  <a:lnTo>
                    <a:pt x="118675" y="27672"/>
                  </a:lnTo>
                  <a:cubicBezTo>
                    <a:pt x="118675" y="18004"/>
                    <a:pt x="110798" y="10174"/>
                    <a:pt x="101171" y="10181"/>
                  </a:cubicBezTo>
                  <a:cubicBezTo>
                    <a:pt x="98074" y="10181"/>
                    <a:pt x="95044" y="10989"/>
                    <a:pt x="92418" y="125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5" name="Google Shape;1075;p20"/>
            <p:cNvSpPr/>
            <p:nvPr/>
          </p:nvSpPr>
          <p:spPr>
            <a:xfrm flipH="1">
              <a:off x="2662772" y="487828"/>
              <a:ext cx="94913" cy="103356"/>
            </a:xfrm>
            <a:custGeom>
              <a:rect b="b" l="l" r="r" t="t"/>
              <a:pathLst>
                <a:path extrusionOk="0" h="141583" w="130018">
                  <a:moveTo>
                    <a:pt x="101174" y="141654"/>
                  </a:moveTo>
                  <a:cubicBezTo>
                    <a:pt x="96461" y="141593"/>
                    <a:pt x="91815" y="140321"/>
                    <a:pt x="87709" y="137951"/>
                  </a:cubicBezTo>
                  <a:lnTo>
                    <a:pt x="12910" y="94728"/>
                  </a:lnTo>
                  <a:cubicBezTo>
                    <a:pt x="-285" y="87141"/>
                    <a:pt x="-4796" y="70309"/>
                    <a:pt x="2744" y="57127"/>
                  </a:cubicBezTo>
                  <a:cubicBezTo>
                    <a:pt x="5168" y="52912"/>
                    <a:pt x="8669" y="49418"/>
                    <a:pt x="12910" y="46994"/>
                  </a:cubicBezTo>
                  <a:lnTo>
                    <a:pt x="87709" y="3772"/>
                  </a:lnTo>
                  <a:cubicBezTo>
                    <a:pt x="100905" y="-3850"/>
                    <a:pt x="117804" y="675"/>
                    <a:pt x="125411" y="13877"/>
                  </a:cubicBezTo>
                  <a:cubicBezTo>
                    <a:pt x="127835" y="18051"/>
                    <a:pt x="129114" y="22784"/>
                    <a:pt x="129114" y="27605"/>
                  </a:cubicBezTo>
                  <a:lnTo>
                    <a:pt x="129114" y="114051"/>
                  </a:lnTo>
                  <a:cubicBezTo>
                    <a:pt x="129114" y="129293"/>
                    <a:pt x="116726" y="141654"/>
                    <a:pt x="101511" y="141654"/>
                  </a:cubicBezTo>
                  <a:close/>
                  <a:moveTo>
                    <a:pt x="101174" y="10100"/>
                  </a:moveTo>
                  <a:cubicBezTo>
                    <a:pt x="98077" y="10120"/>
                    <a:pt x="95048" y="10955"/>
                    <a:pt x="92422" y="12524"/>
                  </a:cubicBezTo>
                  <a:lnTo>
                    <a:pt x="17624" y="55679"/>
                  </a:lnTo>
                  <a:cubicBezTo>
                    <a:pt x="9275" y="60527"/>
                    <a:pt x="6380" y="71232"/>
                    <a:pt x="11227" y="79600"/>
                  </a:cubicBezTo>
                  <a:cubicBezTo>
                    <a:pt x="12776" y="82246"/>
                    <a:pt x="14998" y="84441"/>
                    <a:pt x="17624" y="85976"/>
                  </a:cubicBezTo>
                  <a:lnTo>
                    <a:pt x="92422" y="129199"/>
                  </a:lnTo>
                  <a:cubicBezTo>
                    <a:pt x="100770" y="134033"/>
                    <a:pt x="111475" y="131165"/>
                    <a:pt x="116322" y="122789"/>
                  </a:cubicBezTo>
                  <a:cubicBezTo>
                    <a:pt x="117870" y="120137"/>
                    <a:pt x="118678" y="117121"/>
                    <a:pt x="118678" y="114051"/>
                  </a:cubicBezTo>
                  <a:lnTo>
                    <a:pt x="118678" y="27605"/>
                  </a:lnTo>
                  <a:cubicBezTo>
                    <a:pt x="118544" y="17984"/>
                    <a:pt x="110802" y="10208"/>
                    <a:pt x="101174" y="10100"/>
                  </a:cubicBezTo>
                  <a:close/>
                  <a:moveTo>
                    <a:pt x="15065" y="51303"/>
                  </a:moveTo>
                  <a:lnTo>
                    <a:pt x="15065" y="5130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76" name="Google Shape;1076;p20"/>
            <p:cNvGrpSpPr/>
            <p:nvPr/>
          </p:nvGrpSpPr>
          <p:grpSpPr>
            <a:xfrm flipH="1">
              <a:off x="259960" y="1643553"/>
              <a:ext cx="700000" cy="581948"/>
              <a:chOff x="8426667" y="3750949"/>
              <a:chExt cx="958510" cy="796862"/>
            </a:xfrm>
          </p:grpSpPr>
          <p:sp>
            <p:nvSpPr>
              <p:cNvPr id="1077" name="Google Shape;1077;p20"/>
              <p:cNvSpPr/>
              <p:nvPr/>
            </p:nvSpPr>
            <p:spPr>
              <a:xfrm>
                <a:off x="8426667" y="3750949"/>
                <a:ext cx="958510" cy="796862"/>
              </a:xfrm>
              <a:custGeom>
                <a:rect b="b" l="l" r="r" t="t"/>
                <a:pathLst>
                  <a:path extrusionOk="0" h="796862" w="958510">
                    <a:moveTo>
                      <a:pt x="-905" y="22826"/>
                    </a:moveTo>
                    <a:lnTo>
                      <a:pt x="690324" y="70"/>
                    </a:lnTo>
                    <a:lnTo>
                      <a:pt x="690324" y="83688"/>
                    </a:lnTo>
                    <a:cubicBezTo>
                      <a:pt x="690324" y="319461"/>
                      <a:pt x="783098" y="545768"/>
                      <a:pt x="948584" y="713718"/>
                    </a:cubicBezTo>
                    <a:lnTo>
                      <a:pt x="957606" y="722874"/>
                    </a:lnTo>
                    <a:lnTo>
                      <a:pt x="221606" y="796932"/>
                    </a:lnTo>
                    <a:cubicBezTo>
                      <a:pt x="60833" y="625051"/>
                      <a:pt x="-568" y="360395"/>
                      <a:pt x="-568" y="17080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8" name="Google Shape;1078;p20"/>
              <p:cNvSpPr/>
              <p:nvPr/>
            </p:nvSpPr>
            <p:spPr>
              <a:xfrm>
                <a:off x="8589386" y="4026634"/>
                <a:ext cx="462464" cy="183809"/>
              </a:xfrm>
              <a:custGeom>
                <a:rect b="b" l="l" r="r" t="t"/>
                <a:pathLst>
                  <a:path extrusionOk="0" h="183809" w="462464">
                    <a:moveTo>
                      <a:pt x="4151" y="35764"/>
                    </a:moveTo>
                    <a:cubicBezTo>
                      <a:pt x="1458" y="35771"/>
                      <a:pt x="-697" y="33711"/>
                      <a:pt x="-899" y="31051"/>
                    </a:cubicBezTo>
                    <a:cubicBezTo>
                      <a:pt x="-1033" y="28271"/>
                      <a:pt x="1053" y="25881"/>
                      <a:pt x="3814" y="25665"/>
                    </a:cubicBezTo>
                    <a:lnTo>
                      <a:pt x="401033" y="82"/>
                    </a:lnTo>
                    <a:cubicBezTo>
                      <a:pt x="403794" y="-107"/>
                      <a:pt x="406150" y="1967"/>
                      <a:pt x="406352" y="4707"/>
                    </a:cubicBezTo>
                    <a:cubicBezTo>
                      <a:pt x="406352" y="4741"/>
                      <a:pt x="406352" y="4767"/>
                      <a:pt x="406352" y="4794"/>
                    </a:cubicBezTo>
                    <a:cubicBezTo>
                      <a:pt x="406554" y="7575"/>
                      <a:pt x="404467" y="9985"/>
                      <a:pt x="401639" y="10181"/>
                    </a:cubicBezTo>
                    <a:cubicBezTo>
                      <a:pt x="401639" y="10181"/>
                      <a:pt x="401639" y="10181"/>
                      <a:pt x="401639" y="10181"/>
                    </a:cubicBezTo>
                    <a:lnTo>
                      <a:pt x="4420" y="35764"/>
                    </a:lnTo>
                    <a:close/>
                    <a:moveTo>
                      <a:pt x="59155" y="183880"/>
                    </a:moveTo>
                    <a:lnTo>
                      <a:pt x="456374" y="158229"/>
                    </a:lnTo>
                    <a:cubicBezTo>
                      <a:pt x="459135" y="158303"/>
                      <a:pt x="461491" y="156108"/>
                      <a:pt x="461559" y="153321"/>
                    </a:cubicBezTo>
                    <a:cubicBezTo>
                      <a:pt x="461626" y="150534"/>
                      <a:pt x="459405" y="148211"/>
                      <a:pt x="456644" y="148137"/>
                    </a:cubicBezTo>
                    <a:cubicBezTo>
                      <a:pt x="456307" y="148123"/>
                      <a:pt x="456038" y="148144"/>
                      <a:pt x="455701" y="148197"/>
                    </a:cubicBezTo>
                    <a:lnTo>
                      <a:pt x="58482" y="173781"/>
                    </a:lnTo>
                    <a:cubicBezTo>
                      <a:pt x="55721" y="173781"/>
                      <a:pt x="53433" y="176043"/>
                      <a:pt x="53433" y="178830"/>
                    </a:cubicBezTo>
                    <a:cubicBezTo>
                      <a:pt x="53433" y="181618"/>
                      <a:pt x="55721" y="183880"/>
                      <a:pt x="58482" y="1838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79" name="Google Shape;1079;p20"/>
            <p:cNvGrpSpPr/>
            <p:nvPr/>
          </p:nvGrpSpPr>
          <p:grpSpPr>
            <a:xfrm>
              <a:off x="140796" y="4018473"/>
              <a:ext cx="691100" cy="400077"/>
              <a:chOff x="6189043" y="1146806"/>
              <a:chExt cx="946324" cy="547826"/>
            </a:xfrm>
          </p:grpSpPr>
          <p:sp>
            <p:nvSpPr>
              <p:cNvPr id="1080" name="Google Shape;1080;p20"/>
              <p:cNvSpPr/>
              <p:nvPr/>
            </p:nvSpPr>
            <p:spPr>
              <a:xfrm>
                <a:off x="6189043" y="1146806"/>
                <a:ext cx="946324" cy="547826"/>
              </a:xfrm>
              <a:custGeom>
                <a:rect b="b" l="l" r="r" t="t"/>
                <a:pathLst>
                  <a:path extrusionOk="0" h="547826" w="946324">
                    <a:moveTo>
                      <a:pt x="0" y="0"/>
                    </a:moveTo>
                    <a:lnTo>
                      <a:pt x="946324" y="0"/>
                    </a:lnTo>
                    <a:lnTo>
                      <a:pt x="946324" y="547826"/>
                    </a:lnTo>
                    <a:lnTo>
                      <a:pt x="0" y="54782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1" name="Google Shape;1081;p20"/>
              <p:cNvSpPr/>
              <p:nvPr/>
            </p:nvSpPr>
            <p:spPr>
              <a:xfrm>
                <a:off x="6363617" y="1291084"/>
                <a:ext cx="597042" cy="259269"/>
              </a:xfrm>
              <a:custGeom>
                <a:rect b="b" l="l" r="r" t="t"/>
                <a:pathLst>
                  <a:path extrusionOk="0" h="259269" w="597042">
                    <a:moveTo>
                      <a:pt x="591087" y="10169"/>
                    </a:moveTo>
                    <a:lnTo>
                      <a:pt x="4145" y="10169"/>
                    </a:lnTo>
                    <a:cubicBezTo>
                      <a:pt x="1385" y="10169"/>
                      <a:pt x="-905" y="7908"/>
                      <a:pt x="-905" y="5119"/>
                    </a:cubicBezTo>
                    <a:cubicBezTo>
                      <a:pt x="-905" y="2331"/>
                      <a:pt x="1385" y="70"/>
                      <a:pt x="4145" y="70"/>
                    </a:cubicBezTo>
                    <a:lnTo>
                      <a:pt x="591087" y="70"/>
                    </a:lnTo>
                    <a:cubicBezTo>
                      <a:pt x="593848" y="70"/>
                      <a:pt x="596136" y="2331"/>
                      <a:pt x="596136" y="5119"/>
                    </a:cubicBezTo>
                    <a:cubicBezTo>
                      <a:pt x="596136" y="7908"/>
                      <a:pt x="593848" y="10169"/>
                      <a:pt x="591087" y="10169"/>
                    </a:cubicBezTo>
                    <a:close/>
                    <a:moveTo>
                      <a:pt x="596136" y="67395"/>
                    </a:moveTo>
                    <a:cubicBezTo>
                      <a:pt x="596136" y="64607"/>
                      <a:pt x="593848" y="62346"/>
                      <a:pt x="591087" y="62346"/>
                    </a:cubicBezTo>
                    <a:lnTo>
                      <a:pt x="4145" y="62346"/>
                    </a:lnTo>
                    <a:cubicBezTo>
                      <a:pt x="1385" y="62346"/>
                      <a:pt x="-905" y="64607"/>
                      <a:pt x="-905" y="67395"/>
                    </a:cubicBezTo>
                    <a:cubicBezTo>
                      <a:pt x="-905" y="70184"/>
                      <a:pt x="1385" y="72445"/>
                      <a:pt x="4145" y="72445"/>
                    </a:cubicBezTo>
                    <a:lnTo>
                      <a:pt x="591087" y="72445"/>
                    </a:lnTo>
                    <a:cubicBezTo>
                      <a:pt x="593848" y="72445"/>
                      <a:pt x="596136" y="70184"/>
                      <a:pt x="596136" y="67395"/>
                    </a:cubicBezTo>
                    <a:close/>
                    <a:moveTo>
                      <a:pt x="596136" y="129671"/>
                    </a:moveTo>
                    <a:cubicBezTo>
                      <a:pt x="596136" y="126884"/>
                      <a:pt x="593848" y="124622"/>
                      <a:pt x="591087" y="124622"/>
                    </a:cubicBezTo>
                    <a:lnTo>
                      <a:pt x="4145" y="124622"/>
                    </a:lnTo>
                    <a:cubicBezTo>
                      <a:pt x="1385" y="124622"/>
                      <a:pt x="-905" y="126884"/>
                      <a:pt x="-905" y="129671"/>
                    </a:cubicBezTo>
                    <a:cubicBezTo>
                      <a:pt x="-905" y="132458"/>
                      <a:pt x="1385" y="134720"/>
                      <a:pt x="4145" y="134720"/>
                    </a:cubicBezTo>
                    <a:lnTo>
                      <a:pt x="591087" y="134720"/>
                    </a:lnTo>
                    <a:cubicBezTo>
                      <a:pt x="593848" y="134761"/>
                      <a:pt x="596069" y="132559"/>
                      <a:pt x="596136" y="129806"/>
                    </a:cubicBezTo>
                    <a:cubicBezTo>
                      <a:pt x="596136" y="129759"/>
                      <a:pt x="596136" y="129718"/>
                      <a:pt x="596136" y="129671"/>
                    </a:cubicBezTo>
                    <a:close/>
                    <a:moveTo>
                      <a:pt x="596136" y="192014"/>
                    </a:moveTo>
                    <a:cubicBezTo>
                      <a:pt x="596204" y="189261"/>
                      <a:pt x="593982" y="187005"/>
                      <a:pt x="591222" y="186965"/>
                    </a:cubicBezTo>
                    <a:cubicBezTo>
                      <a:pt x="591154" y="186965"/>
                      <a:pt x="591154" y="186965"/>
                      <a:pt x="591087" y="186965"/>
                    </a:cubicBezTo>
                    <a:lnTo>
                      <a:pt x="4145" y="186965"/>
                    </a:lnTo>
                    <a:cubicBezTo>
                      <a:pt x="1385" y="186965"/>
                      <a:pt x="-905" y="189227"/>
                      <a:pt x="-905" y="192014"/>
                    </a:cubicBezTo>
                    <a:cubicBezTo>
                      <a:pt x="-905" y="194802"/>
                      <a:pt x="1385" y="197064"/>
                      <a:pt x="4145" y="197064"/>
                    </a:cubicBezTo>
                    <a:lnTo>
                      <a:pt x="591087" y="197064"/>
                    </a:lnTo>
                    <a:cubicBezTo>
                      <a:pt x="593848" y="197064"/>
                      <a:pt x="596136" y="194802"/>
                      <a:pt x="596136" y="192014"/>
                    </a:cubicBezTo>
                    <a:close/>
                    <a:moveTo>
                      <a:pt x="251902" y="254290"/>
                    </a:moveTo>
                    <a:cubicBezTo>
                      <a:pt x="251835" y="251516"/>
                      <a:pt x="249613" y="249274"/>
                      <a:pt x="246853" y="249241"/>
                    </a:cubicBezTo>
                    <a:lnTo>
                      <a:pt x="4482" y="249241"/>
                    </a:lnTo>
                    <a:cubicBezTo>
                      <a:pt x="1721" y="249241"/>
                      <a:pt x="-568" y="251503"/>
                      <a:pt x="-568" y="254290"/>
                    </a:cubicBezTo>
                    <a:cubicBezTo>
                      <a:pt x="-568" y="257077"/>
                      <a:pt x="1721" y="259340"/>
                      <a:pt x="4482" y="259340"/>
                    </a:cubicBezTo>
                    <a:lnTo>
                      <a:pt x="246853" y="259340"/>
                    </a:lnTo>
                    <a:cubicBezTo>
                      <a:pt x="249613" y="259340"/>
                      <a:pt x="251902" y="257077"/>
                      <a:pt x="251902" y="2542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082" name="Google Shape;1082;p20"/>
          <p:cNvSpPr txBox="1"/>
          <p:nvPr>
            <p:ph idx="2" type="title"/>
          </p:nvPr>
        </p:nvSpPr>
        <p:spPr>
          <a:xfrm>
            <a:off x="4750900" y="1872725"/>
            <a:ext cx="2225400" cy="79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b="1" lang="en" sz="4200">
                <a:solidFill>
                  <a:srgbClr val="2A9D8F"/>
                </a:solidFill>
                <a:latin typeface="Poppins"/>
                <a:ea typeface="Poppins"/>
                <a:cs typeface="Poppins"/>
                <a:sym typeface="Poppins"/>
              </a:rPr>
              <a:t>05</a:t>
            </a:r>
            <a:endParaRPr sz="2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pic>
        <p:nvPicPr>
          <p:cNvPr id="1087" name="Google Shape;1087;p21"/>
          <p:cNvPicPr preferRelativeResize="0"/>
          <p:nvPr/>
        </p:nvPicPr>
        <p:blipFill rotWithShape="1">
          <a:blip r:embed="rId4">
            <a:alphaModFix/>
          </a:blip>
          <a:srcRect b="0" l="53557" r="0" t="0"/>
          <a:stretch/>
        </p:blipFill>
        <p:spPr>
          <a:xfrm>
            <a:off x="5935325" y="543625"/>
            <a:ext cx="2112826" cy="4432501"/>
          </a:xfrm>
          <a:prstGeom prst="rect">
            <a:avLst/>
          </a:prstGeom>
          <a:noFill/>
          <a:ln>
            <a:noFill/>
          </a:ln>
        </p:spPr>
      </p:pic>
      <p:grpSp>
        <p:nvGrpSpPr>
          <p:cNvPr id="1088" name="Google Shape;1088;p21"/>
          <p:cNvGrpSpPr/>
          <p:nvPr/>
        </p:nvGrpSpPr>
        <p:grpSpPr>
          <a:xfrm>
            <a:off x="888808" y="852412"/>
            <a:ext cx="725622" cy="668815"/>
            <a:chOff x="866528" y="3348348"/>
            <a:chExt cx="317406" cy="366534"/>
          </a:xfrm>
        </p:grpSpPr>
        <p:sp>
          <p:nvSpPr>
            <p:cNvPr id="1089" name="Google Shape;1089;p21"/>
            <p:cNvSpPr/>
            <p:nvPr/>
          </p:nvSpPr>
          <p:spPr>
            <a:xfrm>
              <a:off x="869795" y="3526650"/>
              <a:ext cx="314139" cy="188232"/>
            </a:xfrm>
            <a:custGeom>
              <a:rect b="b" l="l" r="r" t="t"/>
              <a:pathLst>
                <a:path extrusionOk="0" h="7203" w="12021">
                  <a:moveTo>
                    <a:pt x="6011" y="0"/>
                  </a:moveTo>
                  <a:cubicBezTo>
                    <a:pt x="5933" y="0"/>
                    <a:pt x="5856" y="19"/>
                    <a:pt x="5789" y="58"/>
                  </a:cubicBezTo>
                  <a:lnTo>
                    <a:pt x="827" y="2924"/>
                  </a:lnTo>
                  <a:lnTo>
                    <a:pt x="308" y="3222"/>
                  </a:lnTo>
                  <a:cubicBezTo>
                    <a:pt x="0" y="3395"/>
                    <a:pt x="0" y="3837"/>
                    <a:pt x="308" y="4010"/>
                  </a:cubicBezTo>
                  <a:lnTo>
                    <a:pt x="5789" y="7145"/>
                  </a:lnTo>
                  <a:cubicBezTo>
                    <a:pt x="5856" y="7183"/>
                    <a:pt x="5933" y="7203"/>
                    <a:pt x="6010" y="7203"/>
                  </a:cubicBezTo>
                  <a:cubicBezTo>
                    <a:pt x="6087" y="7203"/>
                    <a:pt x="6164" y="7183"/>
                    <a:pt x="6231" y="7145"/>
                  </a:cubicBezTo>
                  <a:lnTo>
                    <a:pt x="11712" y="4010"/>
                  </a:lnTo>
                  <a:cubicBezTo>
                    <a:pt x="12020" y="3837"/>
                    <a:pt x="12020" y="3395"/>
                    <a:pt x="11712" y="3222"/>
                  </a:cubicBezTo>
                  <a:lnTo>
                    <a:pt x="11203" y="2924"/>
                  </a:lnTo>
                  <a:lnTo>
                    <a:pt x="6241" y="58"/>
                  </a:lnTo>
                  <a:cubicBezTo>
                    <a:pt x="6169" y="19"/>
                    <a:pt x="6089" y="0"/>
                    <a:pt x="6011" y="0"/>
                  </a:cubicBezTo>
                  <a:close/>
                </a:path>
              </a:pathLst>
            </a:custGeom>
            <a:solidFill>
              <a:srgbClr val="7B8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1"/>
            <p:cNvSpPr/>
            <p:nvPr/>
          </p:nvSpPr>
          <p:spPr>
            <a:xfrm>
              <a:off x="891145" y="3526650"/>
              <a:ext cx="271177" cy="152300"/>
            </a:xfrm>
            <a:custGeom>
              <a:rect b="b" l="l" r="r" t="t"/>
              <a:pathLst>
                <a:path extrusionOk="0" h="5828" w="10377">
                  <a:moveTo>
                    <a:pt x="5193" y="0"/>
                  </a:moveTo>
                  <a:cubicBezTo>
                    <a:pt x="5114" y="0"/>
                    <a:pt x="5034" y="19"/>
                    <a:pt x="4962" y="58"/>
                  </a:cubicBezTo>
                  <a:lnTo>
                    <a:pt x="0" y="2924"/>
                  </a:lnTo>
                  <a:lnTo>
                    <a:pt x="4972" y="5770"/>
                  </a:lnTo>
                  <a:cubicBezTo>
                    <a:pt x="5039" y="5808"/>
                    <a:pt x="5116" y="5828"/>
                    <a:pt x="5193" y="5828"/>
                  </a:cubicBezTo>
                  <a:cubicBezTo>
                    <a:pt x="5270" y="5828"/>
                    <a:pt x="5347" y="5808"/>
                    <a:pt x="5414" y="5770"/>
                  </a:cubicBezTo>
                  <a:lnTo>
                    <a:pt x="10376" y="2924"/>
                  </a:lnTo>
                  <a:lnTo>
                    <a:pt x="5424" y="58"/>
                  </a:lnTo>
                  <a:cubicBezTo>
                    <a:pt x="5352" y="19"/>
                    <a:pt x="5272" y="0"/>
                    <a:pt x="5193" y="0"/>
                  </a:cubicBezTo>
                  <a:close/>
                </a:path>
              </a:pathLst>
            </a:custGeom>
            <a:solidFill>
              <a:srgbClr val="6E82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1"/>
            <p:cNvSpPr/>
            <p:nvPr/>
          </p:nvSpPr>
          <p:spPr>
            <a:xfrm>
              <a:off x="869795" y="3466911"/>
              <a:ext cx="314139" cy="188180"/>
            </a:xfrm>
            <a:custGeom>
              <a:rect b="b" l="l" r="r" t="t"/>
              <a:pathLst>
                <a:path extrusionOk="0" h="7201" w="12021">
                  <a:moveTo>
                    <a:pt x="6011" y="0"/>
                  </a:moveTo>
                  <a:cubicBezTo>
                    <a:pt x="5933" y="0"/>
                    <a:pt x="5856" y="22"/>
                    <a:pt x="5789" y="65"/>
                  </a:cubicBezTo>
                  <a:lnTo>
                    <a:pt x="827" y="2931"/>
                  </a:lnTo>
                  <a:lnTo>
                    <a:pt x="308" y="3229"/>
                  </a:lnTo>
                  <a:cubicBezTo>
                    <a:pt x="0" y="3402"/>
                    <a:pt x="0" y="3834"/>
                    <a:pt x="308" y="4008"/>
                  </a:cubicBezTo>
                  <a:lnTo>
                    <a:pt x="5789" y="7142"/>
                  </a:lnTo>
                  <a:cubicBezTo>
                    <a:pt x="5856" y="7181"/>
                    <a:pt x="5933" y="7200"/>
                    <a:pt x="6010" y="7200"/>
                  </a:cubicBezTo>
                  <a:cubicBezTo>
                    <a:pt x="6087" y="7200"/>
                    <a:pt x="6164" y="7181"/>
                    <a:pt x="6231" y="7142"/>
                  </a:cubicBezTo>
                  <a:lnTo>
                    <a:pt x="11712" y="4008"/>
                  </a:lnTo>
                  <a:cubicBezTo>
                    <a:pt x="12010" y="3834"/>
                    <a:pt x="12020" y="3402"/>
                    <a:pt x="11712" y="3229"/>
                  </a:cubicBezTo>
                  <a:lnTo>
                    <a:pt x="11203" y="2931"/>
                  </a:lnTo>
                  <a:lnTo>
                    <a:pt x="6241" y="65"/>
                  </a:lnTo>
                  <a:cubicBezTo>
                    <a:pt x="6169" y="22"/>
                    <a:pt x="6089" y="0"/>
                    <a:pt x="6011" y="0"/>
                  </a:cubicBezTo>
                  <a:close/>
                </a:path>
              </a:pathLst>
            </a:custGeom>
            <a:solidFill>
              <a:srgbClr val="B8C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1"/>
            <p:cNvSpPr/>
            <p:nvPr/>
          </p:nvSpPr>
          <p:spPr>
            <a:xfrm>
              <a:off x="891145" y="3466833"/>
              <a:ext cx="271177" cy="152300"/>
            </a:xfrm>
            <a:custGeom>
              <a:rect b="b" l="l" r="r" t="t"/>
              <a:pathLst>
                <a:path extrusionOk="0" h="5828" w="10377">
                  <a:moveTo>
                    <a:pt x="5193" y="1"/>
                  </a:moveTo>
                  <a:cubicBezTo>
                    <a:pt x="5114" y="1"/>
                    <a:pt x="5034" y="20"/>
                    <a:pt x="4962" y="58"/>
                  </a:cubicBezTo>
                  <a:lnTo>
                    <a:pt x="0" y="2924"/>
                  </a:lnTo>
                  <a:lnTo>
                    <a:pt x="4972" y="5770"/>
                  </a:lnTo>
                  <a:cubicBezTo>
                    <a:pt x="5039" y="5809"/>
                    <a:pt x="5116" y="5828"/>
                    <a:pt x="5193" y="5828"/>
                  </a:cubicBezTo>
                  <a:cubicBezTo>
                    <a:pt x="5270" y="5828"/>
                    <a:pt x="5347" y="5809"/>
                    <a:pt x="5414" y="5770"/>
                  </a:cubicBezTo>
                  <a:lnTo>
                    <a:pt x="10376" y="2924"/>
                  </a:lnTo>
                  <a:lnTo>
                    <a:pt x="5424" y="58"/>
                  </a:lnTo>
                  <a:cubicBezTo>
                    <a:pt x="5352" y="20"/>
                    <a:pt x="5272" y="1"/>
                    <a:pt x="5193" y="1"/>
                  </a:cubicBezTo>
                  <a:close/>
                </a:path>
              </a:pathLst>
            </a:custGeom>
            <a:solidFill>
              <a:srgbClr val="8599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1"/>
            <p:cNvSpPr/>
            <p:nvPr/>
          </p:nvSpPr>
          <p:spPr>
            <a:xfrm>
              <a:off x="869795" y="3407094"/>
              <a:ext cx="313877" cy="188180"/>
            </a:xfrm>
            <a:custGeom>
              <a:rect b="b" l="l" r="r" t="t"/>
              <a:pathLst>
                <a:path extrusionOk="0" h="7201" w="12011">
                  <a:moveTo>
                    <a:pt x="6010" y="0"/>
                  </a:moveTo>
                  <a:cubicBezTo>
                    <a:pt x="5931" y="0"/>
                    <a:pt x="5851" y="22"/>
                    <a:pt x="5779" y="65"/>
                  </a:cubicBezTo>
                  <a:lnTo>
                    <a:pt x="731" y="2979"/>
                  </a:lnTo>
                  <a:lnTo>
                    <a:pt x="308" y="3229"/>
                  </a:lnTo>
                  <a:cubicBezTo>
                    <a:pt x="0" y="3402"/>
                    <a:pt x="0" y="3835"/>
                    <a:pt x="308" y="4008"/>
                  </a:cubicBezTo>
                  <a:lnTo>
                    <a:pt x="5789" y="7143"/>
                  </a:lnTo>
                  <a:cubicBezTo>
                    <a:pt x="5856" y="7181"/>
                    <a:pt x="5933" y="7200"/>
                    <a:pt x="6010" y="7200"/>
                  </a:cubicBezTo>
                  <a:cubicBezTo>
                    <a:pt x="6087" y="7200"/>
                    <a:pt x="6164" y="7181"/>
                    <a:pt x="6231" y="7143"/>
                  </a:cubicBezTo>
                  <a:lnTo>
                    <a:pt x="11712" y="4008"/>
                  </a:lnTo>
                  <a:cubicBezTo>
                    <a:pt x="12010" y="3835"/>
                    <a:pt x="12010" y="3402"/>
                    <a:pt x="11712" y="3229"/>
                  </a:cubicBezTo>
                  <a:lnTo>
                    <a:pt x="10789" y="2690"/>
                  </a:lnTo>
                  <a:lnTo>
                    <a:pt x="6241" y="65"/>
                  </a:lnTo>
                  <a:cubicBezTo>
                    <a:pt x="6169" y="22"/>
                    <a:pt x="6089" y="0"/>
                    <a:pt x="6010" y="0"/>
                  </a:cubicBezTo>
                  <a:close/>
                </a:path>
              </a:pathLst>
            </a:custGeom>
            <a:solidFill>
              <a:srgbClr val="C5D0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1"/>
            <p:cNvSpPr/>
            <p:nvPr/>
          </p:nvSpPr>
          <p:spPr>
            <a:xfrm>
              <a:off x="888872" y="3407094"/>
              <a:ext cx="262893" cy="156690"/>
            </a:xfrm>
            <a:custGeom>
              <a:rect b="b" l="l" r="r" t="t"/>
              <a:pathLst>
                <a:path extrusionOk="0" h="5996" w="10060">
                  <a:moveTo>
                    <a:pt x="5279" y="0"/>
                  </a:moveTo>
                  <a:cubicBezTo>
                    <a:pt x="5201" y="0"/>
                    <a:pt x="5121" y="22"/>
                    <a:pt x="5049" y="65"/>
                  </a:cubicBezTo>
                  <a:lnTo>
                    <a:pt x="1" y="2979"/>
                  </a:lnTo>
                  <a:lnTo>
                    <a:pt x="5213" y="5960"/>
                  </a:lnTo>
                  <a:cubicBezTo>
                    <a:pt x="5261" y="5984"/>
                    <a:pt x="5314" y="5996"/>
                    <a:pt x="5367" y="5996"/>
                  </a:cubicBezTo>
                  <a:cubicBezTo>
                    <a:pt x="5419" y="5996"/>
                    <a:pt x="5472" y="5984"/>
                    <a:pt x="5520" y="5960"/>
                  </a:cubicBezTo>
                  <a:lnTo>
                    <a:pt x="6347" y="5479"/>
                  </a:lnTo>
                  <a:lnTo>
                    <a:pt x="9626" y="3614"/>
                  </a:lnTo>
                  <a:cubicBezTo>
                    <a:pt x="9896" y="3460"/>
                    <a:pt x="10059" y="3171"/>
                    <a:pt x="10059" y="2873"/>
                  </a:cubicBezTo>
                  <a:lnTo>
                    <a:pt x="10059" y="2690"/>
                  </a:lnTo>
                  <a:lnTo>
                    <a:pt x="5501" y="65"/>
                  </a:lnTo>
                  <a:cubicBezTo>
                    <a:pt x="5434" y="22"/>
                    <a:pt x="5357" y="0"/>
                    <a:pt x="5279" y="0"/>
                  </a:cubicBezTo>
                  <a:close/>
                </a:path>
              </a:pathLst>
            </a:custGeom>
            <a:solidFill>
              <a:srgbClr val="B8C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1"/>
            <p:cNvSpPr/>
            <p:nvPr/>
          </p:nvSpPr>
          <p:spPr>
            <a:xfrm>
              <a:off x="866528" y="3348348"/>
              <a:ext cx="282963" cy="189304"/>
            </a:xfrm>
            <a:custGeom>
              <a:rect b="b" l="l" r="r" t="t"/>
              <a:pathLst>
                <a:path extrusionOk="0" h="7244" w="10828">
                  <a:moveTo>
                    <a:pt x="6135" y="1"/>
                  </a:moveTo>
                  <a:cubicBezTo>
                    <a:pt x="6082" y="1"/>
                    <a:pt x="6029" y="15"/>
                    <a:pt x="5981" y="44"/>
                  </a:cubicBezTo>
                  <a:lnTo>
                    <a:pt x="212" y="3371"/>
                  </a:lnTo>
                  <a:cubicBezTo>
                    <a:pt x="0" y="3486"/>
                    <a:pt x="0" y="3785"/>
                    <a:pt x="212" y="3910"/>
                  </a:cubicBezTo>
                  <a:lnTo>
                    <a:pt x="5981" y="7208"/>
                  </a:lnTo>
                  <a:cubicBezTo>
                    <a:pt x="6029" y="7232"/>
                    <a:pt x="6082" y="7244"/>
                    <a:pt x="6135" y="7244"/>
                  </a:cubicBezTo>
                  <a:cubicBezTo>
                    <a:pt x="6188" y="7244"/>
                    <a:pt x="6241" y="7232"/>
                    <a:pt x="6289" y="7208"/>
                  </a:cubicBezTo>
                  <a:lnTo>
                    <a:pt x="7116" y="6727"/>
                  </a:lnTo>
                  <a:lnTo>
                    <a:pt x="10828" y="4602"/>
                  </a:lnTo>
                  <a:lnTo>
                    <a:pt x="10828" y="2659"/>
                  </a:lnTo>
                  <a:lnTo>
                    <a:pt x="7039" y="477"/>
                  </a:lnTo>
                  <a:lnTo>
                    <a:pt x="6289" y="44"/>
                  </a:lnTo>
                  <a:cubicBezTo>
                    <a:pt x="6241" y="15"/>
                    <a:pt x="6188" y="1"/>
                    <a:pt x="6135" y="1"/>
                  </a:cubicBezTo>
                  <a:close/>
                </a:path>
              </a:pathLst>
            </a:custGeom>
            <a:solidFill>
              <a:srgbClr val="DFE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1"/>
            <p:cNvSpPr/>
            <p:nvPr/>
          </p:nvSpPr>
          <p:spPr>
            <a:xfrm>
              <a:off x="1102975" y="3417835"/>
              <a:ext cx="46516" cy="50775"/>
            </a:xfrm>
            <a:custGeom>
              <a:rect b="b" l="l" r="r" t="t"/>
              <a:pathLst>
                <a:path extrusionOk="0" h="1943" w="1780">
                  <a:moveTo>
                    <a:pt x="1780" y="0"/>
                  </a:moveTo>
                  <a:lnTo>
                    <a:pt x="164" y="789"/>
                  </a:lnTo>
                  <a:cubicBezTo>
                    <a:pt x="1" y="866"/>
                    <a:pt x="1" y="1087"/>
                    <a:pt x="164" y="1174"/>
                  </a:cubicBezTo>
                  <a:lnTo>
                    <a:pt x="1780" y="1943"/>
                  </a:lnTo>
                  <a:lnTo>
                    <a:pt x="1780" y="0"/>
                  </a:lnTo>
                  <a:close/>
                </a:path>
              </a:pathLst>
            </a:custGeom>
            <a:solidFill>
              <a:srgbClr val="ECEF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7" name="Google Shape;1097;p21"/>
          <p:cNvGrpSpPr/>
          <p:nvPr/>
        </p:nvGrpSpPr>
        <p:grpSpPr>
          <a:xfrm>
            <a:off x="888799" y="2397453"/>
            <a:ext cx="647810" cy="724830"/>
            <a:chOff x="3117843" y="1499892"/>
            <a:chExt cx="327441" cy="366743"/>
          </a:xfrm>
        </p:grpSpPr>
        <p:sp>
          <p:nvSpPr>
            <p:cNvPr id="1098" name="Google Shape;1098;p21"/>
            <p:cNvSpPr/>
            <p:nvPr/>
          </p:nvSpPr>
          <p:spPr>
            <a:xfrm>
              <a:off x="3117843" y="1499997"/>
              <a:ext cx="327440" cy="366404"/>
            </a:xfrm>
            <a:custGeom>
              <a:rect b="b" l="l" r="r" t="t"/>
              <a:pathLst>
                <a:path extrusionOk="0" h="14021" w="12530">
                  <a:moveTo>
                    <a:pt x="4202" y="0"/>
                  </a:moveTo>
                  <a:cubicBezTo>
                    <a:pt x="3414" y="0"/>
                    <a:pt x="2769" y="644"/>
                    <a:pt x="2769" y="1433"/>
                  </a:cubicBezTo>
                  <a:lnTo>
                    <a:pt x="2039" y="1433"/>
                  </a:lnTo>
                  <a:cubicBezTo>
                    <a:pt x="1702" y="1433"/>
                    <a:pt x="1423" y="1702"/>
                    <a:pt x="1423" y="2048"/>
                  </a:cubicBezTo>
                  <a:lnTo>
                    <a:pt x="1423" y="2779"/>
                  </a:lnTo>
                  <a:cubicBezTo>
                    <a:pt x="635" y="2779"/>
                    <a:pt x="0" y="3414"/>
                    <a:pt x="0" y="4202"/>
                  </a:cubicBezTo>
                  <a:cubicBezTo>
                    <a:pt x="0" y="4991"/>
                    <a:pt x="635" y="5635"/>
                    <a:pt x="1423" y="5635"/>
                  </a:cubicBezTo>
                  <a:lnTo>
                    <a:pt x="1423" y="11924"/>
                  </a:lnTo>
                  <a:cubicBezTo>
                    <a:pt x="1423" y="12260"/>
                    <a:pt x="1702" y="12539"/>
                    <a:pt x="2039" y="12539"/>
                  </a:cubicBezTo>
                  <a:lnTo>
                    <a:pt x="2769" y="12539"/>
                  </a:lnTo>
                  <a:lnTo>
                    <a:pt x="2769" y="12510"/>
                  </a:lnTo>
                  <a:lnTo>
                    <a:pt x="2769" y="12482"/>
                  </a:lnTo>
                  <a:cubicBezTo>
                    <a:pt x="2789" y="11699"/>
                    <a:pt x="3433" y="11078"/>
                    <a:pt x="4213" y="11078"/>
                  </a:cubicBezTo>
                  <a:cubicBezTo>
                    <a:pt x="4219" y="11078"/>
                    <a:pt x="4225" y="11078"/>
                    <a:pt x="4231" y="11078"/>
                  </a:cubicBezTo>
                  <a:cubicBezTo>
                    <a:pt x="5020" y="11097"/>
                    <a:pt x="5645" y="11751"/>
                    <a:pt x="5625" y="12539"/>
                  </a:cubicBezTo>
                  <a:lnTo>
                    <a:pt x="8328" y="12539"/>
                  </a:lnTo>
                  <a:cubicBezTo>
                    <a:pt x="8299" y="13337"/>
                    <a:pt x="8924" y="14001"/>
                    <a:pt x="9722" y="14020"/>
                  </a:cubicBezTo>
                  <a:cubicBezTo>
                    <a:pt x="9733" y="14020"/>
                    <a:pt x="9745" y="14021"/>
                    <a:pt x="9757" y="14021"/>
                  </a:cubicBezTo>
                  <a:cubicBezTo>
                    <a:pt x="10539" y="14021"/>
                    <a:pt x="11183" y="13383"/>
                    <a:pt x="11183" y="12597"/>
                  </a:cubicBezTo>
                  <a:lnTo>
                    <a:pt x="11183" y="12539"/>
                  </a:lnTo>
                  <a:lnTo>
                    <a:pt x="11664" y="12539"/>
                  </a:lnTo>
                  <a:cubicBezTo>
                    <a:pt x="12145" y="12530"/>
                    <a:pt x="12530" y="12135"/>
                    <a:pt x="12530" y="11664"/>
                  </a:cubicBezTo>
                  <a:lnTo>
                    <a:pt x="12530" y="11183"/>
                  </a:lnTo>
                  <a:cubicBezTo>
                    <a:pt x="11741" y="11174"/>
                    <a:pt x="11097" y="10539"/>
                    <a:pt x="11097" y="9751"/>
                  </a:cubicBezTo>
                  <a:cubicBezTo>
                    <a:pt x="11097" y="8962"/>
                    <a:pt x="11741" y="8327"/>
                    <a:pt x="12530" y="8318"/>
                  </a:cubicBezTo>
                  <a:lnTo>
                    <a:pt x="12530" y="2048"/>
                  </a:lnTo>
                  <a:cubicBezTo>
                    <a:pt x="12520" y="1702"/>
                    <a:pt x="12251" y="1433"/>
                    <a:pt x="11914" y="1433"/>
                  </a:cubicBezTo>
                  <a:lnTo>
                    <a:pt x="11174" y="1433"/>
                  </a:lnTo>
                  <a:cubicBezTo>
                    <a:pt x="11183" y="2221"/>
                    <a:pt x="10549" y="2866"/>
                    <a:pt x="9760" y="2875"/>
                  </a:cubicBezTo>
                  <a:cubicBezTo>
                    <a:pt x="8972" y="2875"/>
                    <a:pt x="8328" y="2241"/>
                    <a:pt x="8318" y="1452"/>
                  </a:cubicBezTo>
                  <a:lnTo>
                    <a:pt x="8318" y="1433"/>
                  </a:lnTo>
                  <a:lnTo>
                    <a:pt x="5625" y="1433"/>
                  </a:lnTo>
                  <a:cubicBezTo>
                    <a:pt x="5625" y="644"/>
                    <a:pt x="4991" y="0"/>
                    <a:pt x="4202" y="0"/>
                  </a:cubicBezTo>
                  <a:close/>
                </a:path>
              </a:pathLst>
            </a:custGeom>
            <a:solidFill>
              <a:srgbClr val="CBD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1"/>
            <p:cNvSpPr/>
            <p:nvPr/>
          </p:nvSpPr>
          <p:spPr>
            <a:xfrm>
              <a:off x="3300013" y="1682427"/>
              <a:ext cx="145271" cy="184208"/>
            </a:xfrm>
            <a:custGeom>
              <a:rect b="b" l="l" r="r" t="t"/>
              <a:pathLst>
                <a:path extrusionOk="0" h="7049" w="5559">
                  <a:moveTo>
                    <a:pt x="1" y="0"/>
                  </a:moveTo>
                  <a:lnTo>
                    <a:pt x="1" y="1346"/>
                  </a:lnTo>
                  <a:cubicBezTo>
                    <a:pt x="789" y="1346"/>
                    <a:pt x="1433" y="1991"/>
                    <a:pt x="1433" y="2779"/>
                  </a:cubicBezTo>
                  <a:cubicBezTo>
                    <a:pt x="1433" y="3568"/>
                    <a:pt x="789" y="4212"/>
                    <a:pt x="1" y="4212"/>
                  </a:cubicBezTo>
                  <a:lnTo>
                    <a:pt x="1" y="5558"/>
                  </a:lnTo>
                  <a:lnTo>
                    <a:pt x="1357" y="5558"/>
                  </a:lnTo>
                  <a:lnTo>
                    <a:pt x="1357" y="5616"/>
                  </a:lnTo>
                  <a:cubicBezTo>
                    <a:pt x="1357" y="6405"/>
                    <a:pt x="1991" y="7049"/>
                    <a:pt x="2789" y="7049"/>
                  </a:cubicBezTo>
                  <a:cubicBezTo>
                    <a:pt x="3578" y="7049"/>
                    <a:pt x="4212" y="6405"/>
                    <a:pt x="4212" y="5616"/>
                  </a:cubicBezTo>
                  <a:lnTo>
                    <a:pt x="4212" y="5558"/>
                  </a:lnTo>
                  <a:lnTo>
                    <a:pt x="4693" y="5558"/>
                  </a:lnTo>
                  <a:cubicBezTo>
                    <a:pt x="5174" y="5549"/>
                    <a:pt x="5559" y="5154"/>
                    <a:pt x="5559" y="4683"/>
                  </a:cubicBezTo>
                  <a:lnTo>
                    <a:pt x="5559" y="4202"/>
                  </a:lnTo>
                  <a:cubicBezTo>
                    <a:pt x="4770" y="4193"/>
                    <a:pt x="4126" y="3558"/>
                    <a:pt x="4126" y="2770"/>
                  </a:cubicBezTo>
                  <a:cubicBezTo>
                    <a:pt x="4126" y="1981"/>
                    <a:pt x="4770" y="1346"/>
                    <a:pt x="5559" y="1337"/>
                  </a:cubicBezTo>
                  <a:lnTo>
                    <a:pt x="5559" y="0"/>
                  </a:lnTo>
                  <a:lnTo>
                    <a:pt x="4212" y="0"/>
                  </a:lnTo>
                  <a:cubicBezTo>
                    <a:pt x="4212" y="789"/>
                    <a:pt x="3568" y="1433"/>
                    <a:pt x="2780" y="1433"/>
                  </a:cubicBezTo>
                  <a:cubicBezTo>
                    <a:pt x="1991" y="1433"/>
                    <a:pt x="1347" y="789"/>
                    <a:pt x="1347" y="0"/>
                  </a:cubicBezTo>
                  <a:close/>
                </a:path>
              </a:pathLst>
            </a:custGeom>
            <a:solidFill>
              <a:srgbClr val="4F64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1"/>
            <p:cNvSpPr/>
            <p:nvPr/>
          </p:nvSpPr>
          <p:spPr>
            <a:xfrm>
              <a:off x="3262826" y="1537183"/>
              <a:ext cx="182457" cy="182718"/>
            </a:xfrm>
            <a:custGeom>
              <a:rect b="b" l="l" r="r" t="t"/>
              <a:pathLst>
                <a:path extrusionOk="0" h="6992" w="6982">
                  <a:moveTo>
                    <a:pt x="1424" y="0"/>
                  </a:moveTo>
                  <a:lnTo>
                    <a:pt x="1424" y="1366"/>
                  </a:lnTo>
                  <a:cubicBezTo>
                    <a:pt x="635" y="1366"/>
                    <a:pt x="0" y="2000"/>
                    <a:pt x="0" y="2789"/>
                  </a:cubicBezTo>
                  <a:cubicBezTo>
                    <a:pt x="0" y="3577"/>
                    <a:pt x="635" y="4222"/>
                    <a:pt x="1424" y="4222"/>
                  </a:cubicBezTo>
                  <a:lnTo>
                    <a:pt x="1424" y="5558"/>
                  </a:lnTo>
                  <a:lnTo>
                    <a:pt x="2780" y="5558"/>
                  </a:lnTo>
                  <a:cubicBezTo>
                    <a:pt x="2780" y="6347"/>
                    <a:pt x="3414" y="6991"/>
                    <a:pt x="4212" y="6991"/>
                  </a:cubicBezTo>
                  <a:cubicBezTo>
                    <a:pt x="5001" y="6991"/>
                    <a:pt x="5635" y="6347"/>
                    <a:pt x="5635" y="5558"/>
                  </a:cubicBezTo>
                  <a:lnTo>
                    <a:pt x="6982" y="5558"/>
                  </a:lnTo>
                  <a:lnTo>
                    <a:pt x="6982" y="625"/>
                  </a:lnTo>
                  <a:cubicBezTo>
                    <a:pt x="6982" y="279"/>
                    <a:pt x="6703" y="0"/>
                    <a:pt x="6366" y="0"/>
                  </a:cubicBezTo>
                  <a:lnTo>
                    <a:pt x="5626" y="0"/>
                  </a:lnTo>
                  <a:lnTo>
                    <a:pt x="5626" y="29"/>
                  </a:lnTo>
                  <a:cubicBezTo>
                    <a:pt x="5626" y="818"/>
                    <a:pt x="4991" y="1452"/>
                    <a:pt x="4203" y="1452"/>
                  </a:cubicBezTo>
                  <a:cubicBezTo>
                    <a:pt x="3414" y="1452"/>
                    <a:pt x="2770" y="818"/>
                    <a:pt x="2770" y="29"/>
                  </a:cubicBezTo>
                  <a:lnTo>
                    <a:pt x="2770" y="0"/>
                  </a:lnTo>
                  <a:close/>
                </a:path>
              </a:pathLst>
            </a:custGeom>
            <a:solidFill>
              <a:srgbClr val="C5D0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1"/>
            <p:cNvSpPr/>
            <p:nvPr/>
          </p:nvSpPr>
          <p:spPr>
            <a:xfrm>
              <a:off x="3155030" y="1682427"/>
              <a:ext cx="182457" cy="145271"/>
            </a:xfrm>
            <a:custGeom>
              <a:rect b="b" l="l" r="r" t="t"/>
              <a:pathLst>
                <a:path extrusionOk="0" h="5559" w="6982">
                  <a:moveTo>
                    <a:pt x="0" y="0"/>
                  </a:moveTo>
                  <a:lnTo>
                    <a:pt x="0" y="4933"/>
                  </a:lnTo>
                  <a:cubicBezTo>
                    <a:pt x="0" y="5279"/>
                    <a:pt x="279" y="5549"/>
                    <a:pt x="616" y="5558"/>
                  </a:cubicBezTo>
                  <a:lnTo>
                    <a:pt x="1346" y="5558"/>
                  </a:lnTo>
                  <a:lnTo>
                    <a:pt x="1346" y="5529"/>
                  </a:lnTo>
                  <a:lnTo>
                    <a:pt x="1346" y="5501"/>
                  </a:lnTo>
                  <a:cubicBezTo>
                    <a:pt x="1356" y="4718"/>
                    <a:pt x="1991" y="4087"/>
                    <a:pt x="2771" y="4087"/>
                  </a:cubicBezTo>
                  <a:cubicBezTo>
                    <a:pt x="2777" y="4087"/>
                    <a:pt x="2783" y="4087"/>
                    <a:pt x="2789" y="4087"/>
                  </a:cubicBezTo>
                  <a:cubicBezTo>
                    <a:pt x="3577" y="4097"/>
                    <a:pt x="4212" y="4741"/>
                    <a:pt x="4202" y="5529"/>
                  </a:cubicBezTo>
                  <a:lnTo>
                    <a:pt x="4202" y="5558"/>
                  </a:lnTo>
                  <a:lnTo>
                    <a:pt x="5549" y="5558"/>
                  </a:lnTo>
                  <a:lnTo>
                    <a:pt x="5549" y="4202"/>
                  </a:lnTo>
                  <a:cubicBezTo>
                    <a:pt x="6337" y="4202"/>
                    <a:pt x="6981" y="3568"/>
                    <a:pt x="6981" y="2779"/>
                  </a:cubicBezTo>
                  <a:cubicBezTo>
                    <a:pt x="6981" y="1991"/>
                    <a:pt x="6337" y="1356"/>
                    <a:pt x="5549" y="1346"/>
                  </a:cubicBezTo>
                  <a:lnTo>
                    <a:pt x="5549" y="0"/>
                  </a:lnTo>
                  <a:lnTo>
                    <a:pt x="4202" y="0"/>
                  </a:lnTo>
                  <a:cubicBezTo>
                    <a:pt x="4202" y="789"/>
                    <a:pt x="3568" y="1433"/>
                    <a:pt x="2779" y="1433"/>
                  </a:cubicBezTo>
                  <a:cubicBezTo>
                    <a:pt x="1991" y="1433"/>
                    <a:pt x="1346" y="789"/>
                    <a:pt x="1346" y="0"/>
                  </a:cubicBezTo>
                  <a:close/>
                </a:path>
              </a:pathLst>
            </a:custGeom>
            <a:solidFill>
              <a:srgbClr val="8FA1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1"/>
            <p:cNvSpPr/>
            <p:nvPr/>
          </p:nvSpPr>
          <p:spPr>
            <a:xfrm>
              <a:off x="3117843" y="1499997"/>
              <a:ext cx="182196" cy="219905"/>
            </a:xfrm>
            <a:custGeom>
              <a:rect b="b" l="l" r="r" t="t"/>
              <a:pathLst>
                <a:path extrusionOk="0" h="8415" w="6972">
                  <a:moveTo>
                    <a:pt x="4202" y="0"/>
                  </a:moveTo>
                  <a:cubicBezTo>
                    <a:pt x="3414" y="0"/>
                    <a:pt x="2769" y="635"/>
                    <a:pt x="2769" y="1423"/>
                  </a:cubicBezTo>
                  <a:lnTo>
                    <a:pt x="2039" y="1423"/>
                  </a:lnTo>
                  <a:cubicBezTo>
                    <a:pt x="1702" y="1423"/>
                    <a:pt x="1423" y="1702"/>
                    <a:pt x="1423" y="2048"/>
                  </a:cubicBezTo>
                  <a:lnTo>
                    <a:pt x="1423" y="2779"/>
                  </a:lnTo>
                  <a:cubicBezTo>
                    <a:pt x="635" y="2779"/>
                    <a:pt x="0" y="3414"/>
                    <a:pt x="0" y="4212"/>
                  </a:cubicBezTo>
                  <a:cubicBezTo>
                    <a:pt x="0" y="5000"/>
                    <a:pt x="635" y="5635"/>
                    <a:pt x="1423" y="5635"/>
                  </a:cubicBezTo>
                  <a:lnTo>
                    <a:pt x="1423" y="6981"/>
                  </a:lnTo>
                  <a:lnTo>
                    <a:pt x="2769" y="6981"/>
                  </a:lnTo>
                  <a:cubicBezTo>
                    <a:pt x="2769" y="7770"/>
                    <a:pt x="3414" y="8414"/>
                    <a:pt x="4202" y="8414"/>
                  </a:cubicBezTo>
                  <a:cubicBezTo>
                    <a:pt x="4991" y="8414"/>
                    <a:pt x="5625" y="7770"/>
                    <a:pt x="5625" y="6981"/>
                  </a:cubicBezTo>
                  <a:lnTo>
                    <a:pt x="6972" y="6981"/>
                  </a:lnTo>
                  <a:lnTo>
                    <a:pt x="6972" y="5635"/>
                  </a:lnTo>
                  <a:cubicBezTo>
                    <a:pt x="6183" y="5635"/>
                    <a:pt x="5548" y="4991"/>
                    <a:pt x="5548" y="4212"/>
                  </a:cubicBezTo>
                  <a:cubicBezTo>
                    <a:pt x="5548" y="3414"/>
                    <a:pt x="6183" y="2779"/>
                    <a:pt x="6972" y="2779"/>
                  </a:cubicBezTo>
                  <a:lnTo>
                    <a:pt x="6972" y="1423"/>
                  </a:lnTo>
                  <a:lnTo>
                    <a:pt x="5625" y="1423"/>
                  </a:lnTo>
                  <a:cubicBezTo>
                    <a:pt x="5625" y="635"/>
                    <a:pt x="4991" y="0"/>
                    <a:pt x="4202" y="0"/>
                  </a:cubicBezTo>
                  <a:close/>
                </a:path>
              </a:pathLst>
            </a:custGeom>
            <a:solidFill>
              <a:srgbClr val="CBD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1"/>
            <p:cNvSpPr/>
            <p:nvPr/>
          </p:nvSpPr>
          <p:spPr>
            <a:xfrm>
              <a:off x="3155030" y="1682427"/>
              <a:ext cx="35200" cy="145271"/>
            </a:xfrm>
            <a:custGeom>
              <a:rect b="b" l="l" r="r" t="t"/>
              <a:pathLst>
                <a:path extrusionOk="0" h="5559" w="1347">
                  <a:moveTo>
                    <a:pt x="0" y="0"/>
                  </a:moveTo>
                  <a:lnTo>
                    <a:pt x="0" y="4933"/>
                  </a:lnTo>
                  <a:cubicBezTo>
                    <a:pt x="0" y="5279"/>
                    <a:pt x="279" y="5549"/>
                    <a:pt x="616" y="5558"/>
                  </a:cubicBezTo>
                  <a:lnTo>
                    <a:pt x="1346" y="5558"/>
                  </a:lnTo>
                  <a:lnTo>
                    <a:pt x="1346" y="5529"/>
                  </a:lnTo>
                  <a:cubicBezTo>
                    <a:pt x="1346" y="5520"/>
                    <a:pt x="1346" y="5510"/>
                    <a:pt x="1346" y="5501"/>
                  </a:cubicBezTo>
                  <a:cubicBezTo>
                    <a:pt x="1125" y="5395"/>
                    <a:pt x="981" y="5183"/>
                    <a:pt x="981" y="4943"/>
                  </a:cubicBezTo>
                  <a:lnTo>
                    <a:pt x="981" y="0"/>
                  </a:lnTo>
                  <a:close/>
                </a:path>
              </a:pathLst>
            </a:custGeom>
            <a:solidFill>
              <a:srgbClr val="7C91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1"/>
            <p:cNvSpPr/>
            <p:nvPr/>
          </p:nvSpPr>
          <p:spPr>
            <a:xfrm>
              <a:off x="3117843" y="1499892"/>
              <a:ext cx="122640" cy="182562"/>
            </a:xfrm>
            <a:custGeom>
              <a:rect b="b" l="l" r="r" t="t"/>
              <a:pathLst>
                <a:path extrusionOk="0" h="6986" w="4693">
                  <a:moveTo>
                    <a:pt x="4195" y="0"/>
                  </a:moveTo>
                  <a:cubicBezTo>
                    <a:pt x="3439" y="0"/>
                    <a:pt x="2769" y="613"/>
                    <a:pt x="2769" y="1427"/>
                  </a:cubicBezTo>
                  <a:lnTo>
                    <a:pt x="2039" y="1427"/>
                  </a:lnTo>
                  <a:cubicBezTo>
                    <a:pt x="1702" y="1427"/>
                    <a:pt x="1423" y="1706"/>
                    <a:pt x="1423" y="2052"/>
                  </a:cubicBezTo>
                  <a:lnTo>
                    <a:pt x="1423" y="2783"/>
                  </a:lnTo>
                  <a:cubicBezTo>
                    <a:pt x="635" y="2783"/>
                    <a:pt x="0" y="3418"/>
                    <a:pt x="0" y="4216"/>
                  </a:cubicBezTo>
                  <a:cubicBezTo>
                    <a:pt x="0" y="5004"/>
                    <a:pt x="635" y="5639"/>
                    <a:pt x="1423" y="5639"/>
                  </a:cubicBezTo>
                  <a:lnTo>
                    <a:pt x="1423" y="6985"/>
                  </a:lnTo>
                  <a:lnTo>
                    <a:pt x="2404" y="6985"/>
                  </a:lnTo>
                  <a:lnTo>
                    <a:pt x="2404" y="5639"/>
                  </a:lnTo>
                  <a:cubicBezTo>
                    <a:pt x="1616" y="5639"/>
                    <a:pt x="981" y="4995"/>
                    <a:pt x="981" y="4206"/>
                  </a:cubicBezTo>
                  <a:cubicBezTo>
                    <a:pt x="981" y="3418"/>
                    <a:pt x="1616" y="2783"/>
                    <a:pt x="2404" y="2783"/>
                  </a:cubicBezTo>
                  <a:lnTo>
                    <a:pt x="2404" y="2052"/>
                  </a:lnTo>
                  <a:cubicBezTo>
                    <a:pt x="2404" y="1712"/>
                    <a:pt x="2674" y="1437"/>
                    <a:pt x="3012" y="1437"/>
                  </a:cubicBezTo>
                  <a:cubicBezTo>
                    <a:pt x="3017" y="1437"/>
                    <a:pt x="3023" y="1437"/>
                    <a:pt x="3029" y="1437"/>
                  </a:cubicBezTo>
                  <a:lnTo>
                    <a:pt x="3760" y="1437"/>
                  </a:lnTo>
                  <a:cubicBezTo>
                    <a:pt x="3760" y="831"/>
                    <a:pt x="4135" y="302"/>
                    <a:pt x="4693" y="91"/>
                  </a:cubicBezTo>
                  <a:cubicBezTo>
                    <a:pt x="4527" y="29"/>
                    <a:pt x="4359" y="0"/>
                    <a:pt x="4195" y="0"/>
                  </a:cubicBezTo>
                  <a:close/>
                </a:path>
              </a:pathLst>
            </a:custGeom>
            <a:solidFill>
              <a:srgbClr val="CED7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5" name="Google Shape;1105;p21"/>
          <p:cNvGrpSpPr/>
          <p:nvPr/>
        </p:nvGrpSpPr>
        <p:grpSpPr>
          <a:xfrm>
            <a:off x="888810" y="3908722"/>
            <a:ext cx="725610" cy="724824"/>
            <a:chOff x="866528" y="4274484"/>
            <a:chExt cx="349810" cy="366665"/>
          </a:xfrm>
        </p:grpSpPr>
        <p:sp>
          <p:nvSpPr>
            <p:cNvPr id="1106" name="Google Shape;1106;p21"/>
            <p:cNvSpPr/>
            <p:nvPr/>
          </p:nvSpPr>
          <p:spPr>
            <a:xfrm>
              <a:off x="1041407" y="4370991"/>
              <a:ext cx="174931" cy="270158"/>
            </a:xfrm>
            <a:custGeom>
              <a:rect b="b" l="l" r="r" t="t"/>
              <a:pathLst>
                <a:path extrusionOk="0" h="10338" w="6694">
                  <a:moveTo>
                    <a:pt x="6655" y="0"/>
                  </a:moveTo>
                  <a:lnTo>
                    <a:pt x="4222" y="1346"/>
                  </a:lnTo>
                  <a:lnTo>
                    <a:pt x="1" y="3683"/>
                  </a:lnTo>
                  <a:lnTo>
                    <a:pt x="1" y="10337"/>
                  </a:lnTo>
                  <a:cubicBezTo>
                    <a:pt x="49" y="10337"/>
                    <a:pt x="97" y="10328"/>
                    <a:pt x="135" y="10308"/>
                  </a:cubicBezTo>
                  <a:lnTo>
                    <a:pt x="6549" y="6760"/>
                  </a:lnTo>
                  <a:cubicBezTo>
                    <a:pt x="6636" y="6702"/>
                    <a:pt x="6694" y="6616"/>
                    <a:pt x="6694" y="6520"/>
                  </a:cubicBezTo>
                  <a:lnTo>
                    <a:pt x="6694" y="144"/>
                  </a:lnTo>
                  <a:cubicBezTo>
                    <a:pt x="6694" y="96"/>
                    <a:pt x="6674" y="48"/>
                    <a:pt x="6655" y="0"/>
                  </a:cubicBezTo>
                  <a:close/>
                </a:path>
              </a:pathLst>
            </a:custGeom>
            <a:solidFill>
              <a:srgbClr val="768C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1"/>
            <p:cNvSpPr/>
            <p:nvPr/>
          </p:nvSpPr>
          <p:spPr>
            <a:xfrm>
              <a:off x="1041407" y="4516471"/>
              <a:ext cx="173938" cy="124678"/>
            </a:xfrm>
            <a:custGeom>
              <a:rect b="b" l="l" r="r" t="t"/>
              <a:pathLst>
                <a:path extrusionOk="0" h="4771" w="6656">
                  <a:moveTo>
                    <a:pt x="4222" y="1"/>
                  </a:moveTo>
                  <a:lnTo>
                    <a:pt x="2414" y="1001"/>
                  </a:lnTo>
                  <a:lnTo>
                    <a:pt x="1" y="2337"/>
                  </a:lnTo>
                  <a:lnTo>
                    <a:pt x="1" y="4770"/>
                  </a:lnTo>
                  <a:cubicBezTo>
                    <a:pt x="49" y="4770"/>
                    <a:pt x="97" y="4761"/>
                    <a:pt x="135" y="4741"/>
                  </a:cubicBezTo>
                  <a:lnTo>
                    <a:pt x="6549" y="1184"/>
                  </a:lnTo>
                  <a:cubicBezTo>
                    <a:pt x="6588" y="1155"/>
                    <a:pt x="6626" y="1126"/>
                    <a:pt x="6655" y="1087"/>
                  </a:cubicBezTo>
                  <a:lnTo>
                    <a:pt x="4222" y="1"/>
                  </a:lnTo>
                  <a:close/>
                </a:path>
              </a:pathLst>
            </a:custGeom>
            <a:solidFill>
              <a:srgbClr val="BBC8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1"/>
            <p:cNvSpPr/>
            <p:nvPr/>
          </p:nvSpPr>
          <p:spPr>
            <a:xfrm>
              <a:off x="866528" y="4370991"/>
              <a:ext cx="174905" cy="270158"/>
            </a:xfrm>
            <a:custGeom>
              <a:rect b="b" l="l" r="r" t="t"/>
              <a:pathLst>
                <a:path extrusionOk="0" h="10338" w="6693">
                  <a:moveTo>
                    <a:pt x="38" y="0"/>
                  </a:moveTo>
                  <a:cubicBezTo>
                    <a:pt x="10" y="48"/>
                    <a:pt x="0" y="96"/>
                    <a:pt x="0" y="144"/>
                  </a:cubicBezTo>
                  <a:lnTo>
                    <a:pt x="0" y="6501"/>
                  </a:lnTo>
                  <a:cubicBezTo>
                    <a:pt x="0" y="6558"/>
                    <a:pt x="19" y="6606"/>
                    <a:pt x="38" y="6654"/>
                  </a:cubicBezTo>
                  <a:cubicBezTo>
                    <a:pt x="67" y="6693"/>
                    <a:pt x="96" y="6722"/>
                    <a:pt x="144" y="6751"/>
                  </a:cubicBezTo>
                  <a:lnTo>
                    <a:pt x="6558" y="10308"/>
                  </a:lnTo>
                  <a:cubicBezTo>
                    <a:pt x="6597" y="10328"/>
                    <a:pt x="6645" y="10337"/>
                    <a:pt x="6693" y="10337"/>
                  </a:cubicBezTo>
                  <a:lnTo>
                    <a:pt x="6693" y="3683"/>
                  </a:lnTo>
                  <a:lnTo>
                    <a:pt x="2471" y="1346"/>
                  </a:lnTo>
                  <a:lnTo>
                    <a:pt x="38" y="0"/>
                  </a:lnTo>
                  <a:close/>
                </a:path>
              </a:pathLst>
            </a:custGeom>
            <a:solidFill>
              <a:srgbClr val="BBC8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1"/>
            <p:cNvSpPr/>
            <p:nvPr/>
          </p:nvSpPr>
          <p:spPr>
            <a:xfrm>
              <a:off x="866528" y="4370991"/>
              <a:ext cx="64600" cy="173650"/>
            </a:xfrm>
            <a:custGeom>
              <a:rect b="b" l="l" r="r" t="t"/>
              <a:pathLst>
                <a:path extrusionOk="0" h="6645" w="2472">
                  <a:moveTo>
                    <a:pt x="38" y="0"/>
                  </a:moveTo>
                  <a:cubicBezTo>
                    <a:pt x="10" y="48"/>
                    <a:pt x="0" y="96"/>
                    <a:pt x="0" y="144"/>
                  </a:cubicBezTo>
                  <a:lnTo>
                    <a:pt x="0" y="6501"/>
                  </a:lnTo>
                  <a:cubicBezTo>
                    <a:pt x="0" y="6558"/>
                    <a:pt x="19" y="6606"/>
                    <a:pt x="38" y="6645"/>
                  </a:cubicBezTo>
                  <a:lnTo>
                    <a:pt x="2471" y="5568"/>
                  </a:lnTo>
                  <a:lnTo>
                    <a:pt x="2471" y="1346"/>
                  </a:lnTo>
                  <a:lnTo>
                    <a:pt x="38" y="0"/>
                  </a:lnTo>
                  <a:close/>
                </a:path>
              </a:pathLst>
            </a:custGeom>
            <a:solidFill>
              <a:srgbClr val="AAB6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1"/>
            <p:cNvSpPr/>
            <p:nvPr/>
          </p:nvSpPr>
          <p:spPr>
            <a:xfrm>
              <a:off x="867522" y="4274536"/>
              <a:ext cx="347824" cy="192701"/>
            </a:xfrm>
            <a:custGeom>
              <a:rect b="b" l="l" r="r" t="t"/>
              <a:pathLst>
                <a:path extrusionOk="0" h="7374" w="13310">
                  <a:moveTo>
                    <a:pt x="6655" y="1"/>
                  </a:moveTo>
                  <a:cubicBezTo>
                    <a:pt x="6609" y="1"/>
                    <a:pt x="6563" y="13"/>
                    <a:pt x="6520" y="37"/>
                  </a:cubicBezTo>
                  <a:lnTo>
                    <a:pt x="106" y="3595"/>
                  </a:lnTo>
                  <a:cubicBezTo>
                    <a:pt x="58" y="3614"/>
                    <a:pt x="29" y="3653"/>
                    <a:pt x="0" y="3691"/>
                  </a:cubicBezTo>
                  <a:lnTo>
                    <a:pt x="2433" y="5037"/>
                  </a:lnTo>
                  <a:lnTo>
                    <a:pt x="6655" y="7374"/>
                  </a:lnTo>
                  <a:lnTo>
                    <a:pt x="10876" y="5037"/>
                  </a:lnTo>
                  <a:lnTo>
                    <a:pt x="13309" y="3691"/>
                  </a:lnTo>
                  <a:cubicBezTo>
                    <a:pt x="13280" y="3653"/>
                    <a:pt x="13242" y="3614"/>
                    <a:pt x="13203" y="3595"/>
                  </a:cubicBezTo>
                  <a:lnTo>
                    <a:pt x="6789" y="37"/>
                  </a:lnTo>
                  <a:cubicBezTo>
                    <a:pt x="6746" y="13"/>
                    <a:pt x="6700" y="1"/>
                    <a:pt x="6655" y="1"/>
                  </a:cubicBezTo>
                  <a:close/>
                </a:path>
              </a:pathLst>
            </a:custGeom>
            <a:solidFill>
              <a:srgbClr val="AAB6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1"/>
            <p:cNvSpPr/>
            <p:nvPr/>
          </p:nvSpPr>
          <p:spPr>
            <a:xfrm>
              <a:off x="1041407" y="4274484"/>
              <a:ext cx="173938" cy="131708"/>
            </a:xfrm>
            <a:custGeom>
              <a:rect b="b" l="l" r="r" t="t"/>
              <a:pathLst>
                <a:path extrusionOk="0" h="5040" w="6656">
                  <a:moveTo>
                    <a:pt x="1" y="1"/>
                  </a:moveTo>
                  <a:lnTo>
                    <a:pt x="1" y="2703"/>
                  </a:lnTo>
                  <a:lnTo>
                    <a:pt x="4222" y="5039"/>
                  </a:lnTo>
                  <a:lnTo>
                    <a:pt x="6655" y="3693"/>
                  </a:lnTo>
                  <a:cubicBezTo>
                    <a:pt x="6626" y="3655"/>
                    <a:pt x="6588" y="3616"/>
                    <a:pt x="6549" y="3597"/>
                  </a:cubicBezTo>
                  <a:lnTo>
                    <a:pt x="135" y="39"/>
                  </a:lnTo>
                  <a:cubicBezTo>
                    <a:pt x="97" y="20"/>
                    <a:pt x="49" y="1"/>
                    <a:pt x="1" y="1"/>
                  </a:cubicBezTo>
                  <a:close/>
                </a:path>
              </a:pathLst>
            </a:custGeom>
            <a:solidFill>
              <a:srgbClr val="768C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1"/>
            <p:cNvSpPr/>
            <p:nvPr/>
          </p:nvSpPr>
          <p:spPr>
            <a:xfrm>
              <a:off x="1041407" y="4405669"/>
              <a:ext cx="112866" cy="173650"/>
            </a:xfrm>
            <a:custGeom>
              <a:rect b="b" l="l" r="r" t="t"/>
              <a:pathLst>
                <a:path extrusionOk="0" h="6645" w="4319">
                  <a:moveTo>
                    <a:pt x="4280" y="0"/>
                  </a:moveTo>
                  <a:lnTo>
                    <a:pt x="1" y="2366"/>
                  </a:lnTo>
                  <a:lnTo>
                    <a:pt x="1" y="6645"/>
                  </a:lnTo>
                  <a:cubicBezTo>
                    <a:pt x="49" y="6645"/>
                    <a:pt x="97" y="6626"/>
                    <a:pt x="135" y="6606"/>
                  </a:cubicBezTo>
                  <a:lnTo>
                    <a:pt x="4165" y="4375"/>
                  </a:lnTo>
                  <a:cubicBezTo>
                    <a:pt x="4261" y="4318"/>
                    <a:pt x="4318" y="4222"/>
                    <a:pt x="4318" y="4116"/>
                  </a:cubicBezTo>
                  <a:lnTo>
                    <a:pt x="4318" y="144"/>
                  </a:lnTo>
                  <a:cubicBezTo>
                    <a:pt x="4318" y="96"/>
                    <a:pt x="4299" y="39"/>
                    <a:pt x="4280" y="0"/>
                  </a:cubicBezTo>
                  <a:close/>
                </a:path>
              </a:pathLst>
            </a:custGeom>
            <a:solidFill>
              <a:srgbClr val="223D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1"/>
            <p:cNvSpPr/>
            <p:nvPr/>
          </p:nvSpPr>
          <p:spPr>
            <a:xfrm>
              <a:off x="928593" y="4405669"/>
              <a:ext cx="112840" cy="173415"/>
            </a:xfrm>
            <a:custGeom>
              <a:rect b="b" l="l" r="r" t="t"/>
              <a:pathLst>
                <a:path extrusionOk="0" h="6636" w="4318">
                  <a:moveTo>
                    <a:pt x="39" y="0"/>
                  </a:moveTo>
                  <a:cubicBezTo>
                    <a:pt x="10" y="39"/>
                    <a:pt x="0" y="96"/>
                    <a:pt x="0" y="144"/>
                  </a:cubicBezTo>
                  <a:lnTo>
                    <a:pt x="0" y="4116"/>
                  </a:lnTo>
                  <a:cubicBezTo>
                    <a:pt x="0" y="4222"/>
                    <a:pt x="58" y="4318"/>
                    <a:pt x="154" y="4375"/>
                  </a:cubicBezTo>
                  <a:lnTo>
                    <a:pt x="4183" y="6606"/>
                  </a:lnTo>
                  <a:cubicBezTo>
                    <a:pt x="4222" y="6626"/>
                    <a:pt x="4270" y="6635"/>
                    <a:pt x="4318" y="6635"/>
                  </a:cubicBezTo>
                  <a:lnTo>
                    <a:pt x="4318" y="2366"/>
                  </a:lnTo>
                  <a:lnTo>
                    <a:pt x="39" y="0"/>
                  </a:lnTo>
                  <a:close/>
                </a:path>
              </a:pathLst>
            </a:custGeom>
            <a:solidFill>
              <a:srgbClr val="5166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1"/>
            <p:cNvSpPr/>
            <p:nvPr/>
          </p:nvSpPr>
          <p:spPr>
            <a:xfrm>
              <a:off x="929848" y="4343657"/>
              <a:ext cx="223407" cy="123842"/>
            </a:xfrm>
            <a:custGeom>
              <a:rect b="b" l="l" r="r" t="t"/>
              <a:pathLst>
                <a:path extrusionOk="0" h="4739" w="8549">
                  <a:moveTo>
                    <a:pt x="4266" y="0"/>
                  </a:moveTo>
                  <a:cubicBezTo>
                    <a:pt x="4219" y="0"/>
                    <a:pt x="4174" y="12"/>
                    <a:pt x="4135" y="36"/>
                  </a:cubicBezTo>
                  <a:lnTo>
                    <a:pt x="106" y="2267"/>
                  </a:lnTo>
                  <a:cubicBezTo>
                    <a:pt x="58" y="2287"/>
                    <a:pt x="19" y="2325"/>
                    <a:pt x="0" y="2373"/>
                  </a:cubicBezTo>
                  <a:lnTo>
                    <a:pt x="4270" y="4739"/>
                  </a:lnTo>
                  <a:lnTo>
                    <a:pt x="8549" y="2373"/>
                  </a:lnTo>
                  <a:cubicBezTo>
                    <a:pt x="8520" y="2325"/>
                    <a:pt x="8482" y="2287"/>
                    <a:pt x="8434" y="2267"/>
                  </a:cubicBezTo>
                  <a:lnTo>
                    <a:pt x="7260" y="1613"/>
                  </a:lnTo>
                  <a:lnTo>
                    <a:pt x="4404" y="36"/>
                  </a:lnTo>
                  <a:cubicBezTo>
                    <a:pt x="4361" y="12"/>
                    <a:pt x="4313" y="0"/>
                    <a:pt x="4266" y="0"/>
                  </a:cubicBezTo>
                  <a:close/>
                </a:path>
              </a:pathLst>
            </a:custGeom>
            <a:solidFill>
              <a:srgbClr val="8D9B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1"/>
            <p:cNvSpPr/>
            <p:nvPr/>
          </p:nvSpPr>
          <p:spPr>
            <a:xfrm>
              <a:off x="1112017" y="4497290"/>
              <a:ext cx="29896" cy="18972"/>
            </a:xfrm>
            <a:custGeom>
              <a:rect b="b" l="l" r="r" t="t"/>
              <a:pathLst>
                <a:path extrusionOk="0" h="726" w="1144">
                  <a:moveTo>
                    <a:pt x="827" y="1"/>
                  </a:moveTo>
                  <a:cubicBezTo>
                    <a:pt x="791" y="1"/>
                    <a:pt x="752" y="11"/>
                    <a:pt x="712" y="33"/>
                  </a:cubicBezTo>
                  <a:lnTo>
                    <a:pt x="203" y="321"/>
                  </a:lnTo>
                  <a:cubicBezTo>
                    <a:pt x="1" y="427"/>
                    <a:pt x="78" y="725"/>
                    <a:pt x="309" y="725"/>
                  </a:cubicBezTo>
                  <a:cubicBezTo>
                    <a:pt x="347" y="725"/>
                    <a:pt x="386" y="716"/>
                    <a:pt x="414" y="696"/>
                  </a:cubicBezTo>
                  <a:lnTo>
                    <a:pt x="924" y="417"/>
                  </a:lnTo>
                  <a:cubicBezTo>
                    <a:pt x="1144" y="295"/>
                    <a:pt x="1026" y="1"/>
                    <a:pt x="827" y="1"/>
                  </a:cubicBezTo>
                  <a:close/>
                </a:path>
              </a:pathLst>
            </a:custGeom>
            <a:solidFill>
              <a:srgbClr val="8D9B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1"/>
            <p:cNvSpPr/>
            <p:nvPr/>
          </p:nvSpPr>
          <p:spPr>
            <a:xfrm>
              <a:off x="1112017" y="4481218"/>
              <a:ext cx="29896" cy="18946"/>
            </a:xfrm>
            <a:custGeom>
              <a:rect b="b" l="l" r="r" t="t"/>
              <a:pathLst>
                <a:path extrusionOk="0" h="725" w="1144">
                  <a:moveTo>
                    <a:pt x="827" y="1"/>
                  </a:moveTo>
                  <a:cubicBezTo>
                    <a:pt x="791" y="1"/>
                    <a:pt x="752" y="10"/>
                    <a:pt x="712" y="32"/>
                  </a:cubicBezTo>
                  <a:lnTo>
                    <a:pt x="203" y="311"/>
                  </a:lnTo>
                  <a:cubicBezTo>
                    <a:pt x="1" y="427"/>
                    <a:pt x="78" y="725"/>
                    <a:pt x="309" y="725"/>
                  </a:cubicBezTo>
                  <a:cubicBezTo>
                    <a:pt x="347" y="725"/>
                    <a:pt x="386" y="715"/>
                    <a:pt x="414" y="696"/>
                  </a:cubicBezTo>
                  <a:lnTo>
                    <a:pt x="924" y="407"/>
                  </a:lnTo>
                  <a:cubicBezTo>
                    <a:pt x="1144" y="293"/>
                    <a:pt x="1026" y="1"/>
                    <a:pt x="827" y="1"/>
                  </a:cubicBezTo>
                  <a:close/>
                </a:path>
              </a:pathLst>
            </a:custGeom>
            <a:solidFill>
              <a:srgbClr val="8D9B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7" name="Google Shape;1117;p21"/>
          <p:cNvSpPr txBox="1"/>
          <p:nvPr>
            <p:ph idx="4294967295" type="title"/>
          </p:nvPr>
        </p:nvSpPr>
        <p:spPr>
          <a:xfrm>
            <a:off x="1746175" y="788125"/>
            <a:ext cx="3972600" cy="108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200">
                <a:solidFill>
                  <a:srgbClr val="2A9D8F"/>
                </a:solidFill>
                <a:latin typeface="Poppins"/>
                <a:ea typeface="Poppins"/>
                <a:cs typeface="Poppins"/>
                <a:sym typeface="Poppins"/>
              </a:rPr>
              <a:t>simple</a:t>
            </a:r>
            <a:endParaRPr b="1" sz="2200">
              <a:solidFill>
                <a:srgbClr val="2A9D8F"/>
              </a:solidFill>
              <a:latin typeface="Poppins"/>
              <a:ea typeface="Poppins"/>
              <a:cs typeface="Poppins"/>
              <a:sym typeface="Poppins"/>
            </a:endParaRPr>
          </a:p>
          <a:p>
            <a:pPr indent="0" lvl="0" marL="0" rtl="0" algn="l">
              <a:lnSpc>
                <a:spcPct val="100000"/>
              </a:lnSpc>
              <a:spcBef>
                <a:spcPts val="0"/>
              </a:spcBef>
              <a:spcAft>
                <a:spcPts val="0"/>
              </a:spcAft>
              <a:buSzPts val="3000"/>
              <a:buNone/>
            </a:pPr>
            <a:r>
              <a:rPr lang="en" sz="1300">
                <a:latin typeface="Poppins"/>
                <a:ea typeface="Poppins"/>
                <a:cs typeface="Poppins"/>
                <a:sym typeface="Poppins"/>
              </a:rPr>
              <a:t>the user can </a:t>
            </a:r>
            <a:r>
              <a:rPr b="1" lang="en" sz="1300">
                <a:latin typeface="Poppins"/>
                <a:ea typeface="Poppins"/>
                <a:cs typeface="Poppins"/>
                <a:sym typeface="Poppins"/>
              </a:rPr>
              <a:t>discover</a:t>
            </a:r>
            <a:r>
              <a:rPr lang="en" sz="1300">
                <a:latin typeface="Poppins"/>
                <a:ea typeface="Poppins"/>
                <a:cs typeface="Poppins"/>
                <a:sym typeface="Poppins"/>
              </a:rPr>
              <a:t> public open study sessions for a class</a:t>
            </a:r>
            <a:r>
              <a:rPr lang="en" sz="1400">
                <a:latin typeface="Poppins"/>
                <a:ea typeface="Poppins"/>
                <a:cs typeface="Poppins"/>
                <a:sym typeface="Poppins"/>
              </a:rPr>
              <a:t> </a:t>
            </a:r>
            <a:r>
              <a:rPr lang="en" sz="1800">
                <a:latin typeface="Poppins"/>
                <a:ea typeface="Poppins"/>
                <a:cs typeface="Poppins"/>
                <a:sym typeface="Poppins"/>
              </a:rPr>
              <a:t> </a:t>
            </a:r>
            <a:endParaRPr sz="1800">
              <a:latin typeface="Poppins"/>
              <a:ea typeface="Poppins"/>
              <a:cs typeface="Poppins"/>
              <a:sym typeface="Poppins"/>
            </a:endParaRPr>
          </a:p>
        </p:txBody>
      </p:sp>
      <p:sp>
        <p:nvSpPr>
          <p:cNvPr id="1118" name="Google Shape;1118;p21"/>
          <p:cNvSpPr txBox="1"/>
          <p:nvPr>
            <p:ph idx="4294967295" type="title"/>
          </p:nvPr>
        </p:nvSpPr>
        <p:spPr>
          <a:xfrm>
            <a:off x="1749663" y="2178478"/>
            <a:ext cx="3972600" cy="133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200">
                <a:solidFill>
                  <a:srgbClr val="2A9D8F"/>
                </a:solidFill>
                <a:latin typeface="Poppins"/>
                <a:ea typeface="Poppins"/>
                <a:cs typeface="Poppins"/>
                <a:sym typeface="Poppins"/>
              </a:rPr>
              <a:t>moderate </a:t>
            </a:r>
            <a:endParaRPr b="1" sz="2200">
              <a:solidFill>
                <a:srgbClr val="2A9D8F"/>
              </a:solidFill>
              <a:latin typeface="Poppins"/>
              <a:ea typeface="Poppins"/>
              <a:cs typeface="Poppins"/>
              <a:sym typeface="Poppins"/>
            </a:endParaRPr>
          </a:p>
          <a:p>
            <a:pPr indent="0" lvl="0" marL="0" rtl="0" algn="l">
              <a:lnSpc>
                <a:spcPct val="100000"/>
              </a:lnSpc>
              <a:spcBef>
                <a:spcPts val="0"/>
              </a:spcBef>
              <a:spcAft>
                <a:spcPts val="0"/>
              </a:spcAft>
              <a:buSzPts val="3000"/>
              <a:buNone/>
            </a:pPr>
            <a:r>
              <a:rPr lang="en" sz="1300">
                <a:latin typeface="Poppins"/>
                <a:ea typeface="Poppins"/>
                <a:cs typeface="Poppins"/>
                <a:sym typeface="Poppins"/>
              </a:rPr>
              <a:t>the user can </a:t>
            </a:r>
            <a:r>
              <a:rPr b="1" lang="en" sz="1300">
                <a:latin typeface="Poppins"/>
                <a:ea typeface="Poppins"/>
                <a:cs typeface="Poppins"/>
                <a:sym typeface="Poppins"/>
              </a:rPr>
              <a:t>create </a:t>
            </a:r>
            <a:r>
              <a:rPr lang="en" sz="1300">
                <a:latin typeface="Poppins"/>
                <a:ea typeface="Poppins"/>
                <a:cs typeface="Poppins"/>
                <a:sym typeface="Poppins"/>
              </a:rPr>
              <a:t>a study profile and get </a:t>
            </a:r>
            <a:r>
              <a:rPr b="1" lang="en" sz="1300">
                <a:latin typeface="Poppins"/>
                <a:ea typeface="Poppins"/>
                <a:cs typeface="Poppins"/>
                <a:sym typeface="Poppins"/>
              </a:rPr>
              <a:t>matched </a:t>
            </a:r>
            <a:r>
              <a:rPr lang="en" sz="1300">
                <a:latin typeface="Poppins"/>
                <a:ea typeface="Poppins"/>
                <a:cs typeface="Poppins"/>
                <a:sym typeface="Poppins"/>
              </a:rPr>
              <a:t>with recurring partners/study groups</a:t>
            </a:r>
            <a:endParaRPr sz="1600">
              <a:latin typeface="Poppins"/>
              <a:ea typeface="Poppins"/>
              <a:cs typeface="Poppins"/>
              <a:sym typeface="Poppins"/>
            </a:endParaRPr>
          </a:p>
        </p:txBody>
      </p:sp>
      <p:sp>
        <p:nvSpPr>
          <p:cNvPr id="1119" name="Google Shape;1119;p21"/>
          <p:cNvSpPr txBox="1"/>
          <p:nvPr>
            <p:ph idx="4294967295" type="title"/>
          </p:nvPr>
        </p:nvSpPr>
        <p:spPr>
          <a:xfrm>
            <a:off x="1788563" y="3603190"/>
            <a:ext cx="3972600" cy="133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200">
                <a:solidFill>
                  <a:srgbClr val="2A9D8F"/>
                </a:solidFill>
                <a:latin typeface="Poppins"/>
                <a:ea typeface="Poppins"/>
                <a:cs typeface="Poppins"/>
                <a:sym typeface="Poppins"/>
              </a:rPr>
              <a:t>complex  </a:t>
            </a:r>
            <a:endParaRPr b="1" sz="2200">
              <a:solidFill>
                <a:srgbClr val="2A9D8F"/>
              </a:solidFill>
              <a:latin typeface="Poppins"/>
              <a:ea typeface="Poppins"/>
              <a:cs typeface="Poppins"/>
              <a:sym typeface="Poppins"/>
            </a:endParaRPr>
          </a:p>
          <a:p>
            <a:pPr indent="0" lvl="0" marL="0" rtl="0" algn="l">
              <a:lnSpc>
                <a:spcPct val="100000"/>
              </a:lnSpc>
              <a:spcBef>
                <a:spcPts val="0"/>
              </a:spcBef>
              <a:spcAft>
                <a:spcPts val="0"/>
              </a:spcAft>
              <a:buSzPts val="3000"/>
              <a:buNone/>
            </a:pPr>
            <a:r>
              <a:rPr lang="en" sz="1300">
                <a:latin typeface="Poppins"/>
                <a:ea typeface="Poppins"/>
                <a:cs typeface="Poppins"/>
                <a:sym typeface="Poppins"/>
              </a:rPr>
              <a:t>the user can </a:t>
            </a:r>
            <a:r>
              <a:rPr b="1" lang="en" sz="1300">
                <a:latin typeface="Poppins"/>
                <a:ea typeface="Poppins"/>
                <a:cs typeface="Poppins"/>
                <a:sym typeface="Poppins"/>
              </a:rPr>
              <a:t>plan</a:t>
            </a:r>
            <a:r>
              <a:rPr lang="en" sz="1300">
                <a:latin typeface="Poppins"/>
                <a:ea typeface="Poppins"/>
                <a:cs typeface="Poppins"/>
                <a:sym typeface="Poppins"/>
              </a:rPr>
              <a:t> and </a:t>
            </a:r>
            <a:r>
              <a:rPr b="1" lang="en" sz="1300">
                <a:latin typeface="Poppins"/>
                <a:ea typeface="Poppins"/>
                <a:cs typeface="Poppins"/>
                <a:sym typeface="Poppins"/>
              </a:rPr>
              <a:t>host</a:t>
            </a:r>
            <a:r>
              <a:rPr lang="en" sz="1300">
                <a:latin typeface="Poppins"/>
                <a:ea typeface="Poppins"/>
                <a:cs typeface="Poppins"/>
                <a:sym typeface="Poppins"/>
              </a:rPr>
              <a:t> public/private study sessions for a class or group</a:t>
            </a:r>
            <a:endParaRPr sz="1600">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cxnSp>
        <p:nvCxnSpPr>
          <p:cNvPr id="1124" name="Google Shape;1124;p22"/>
          <p:cNvCxnSpPr/>
          <p:nvPr/>
        </p:nvCxnSpPr>
        <p:spPr>
          <a:xfrm>
            <a:off x="697800" y="549650"/>
            <a:ext cx="7748400" cy="0"/>
          </a:xfrm>
          <a:prstGeom prst="straightConnector1">
            <a:avLst/>
          </a:prstGeom>
          <a:noFill/>
          <a:ln cap="flat" cmpd="sng" w="9525">
            <a:solidFill>
              <a:schemeClr val="dk1"/>
            </a:solidFill>
            <a:prstDash val="solid"/>
            <a:round/>
            <a:headEnd len="sm" w="sm" type="none"/>
            <a:tailEnd len="sm" w="sm" type="none"/>
          </a:ln>
        </p:spPr>
      </p:cxnSp>
      <p:sp>
        <p:nvSpPr>
          <p:cNvPr id="1125" name="Google Shape;1125;p22"/>
          <p:cNvSpPr/>
          <p:nvPr/>
        </p:nvSpPr>
        <p:spPr>
          <a:xfrm flipH="1" rot="-1008355">
            <a:off x="-3327843" y="-838346"/>
            <a:ext cx="8082133" cy="7089914"/>
          </a:xfrm>
          <a:custGeom>
            <a:rect b="b" l="l" r="r" t="t"/>
            <a:pathLst>
              <a:path extrusionOk="0" h="3445229" w="3927382">
                <a:moveTo>
                  <a:pt x="1183857" y="21916"/>
                </a:moveTo>
                <a:cubicBezTo>
                  <a:pt x="736279" y="82509"/>
                  <a:pt x="253826" y="295998"/>
                  <a:pt x="74605" y="693419"/>
                </a:cubicBezTo>
                <a:cubicBezTo>
                  <a:pt x="-60786" y="993555"/>
                  <a:pt x="7684" y="1326277"/>
                  <a:pt x="109817" y="1622912"/>
                </a:cubicBezTo>
                <a:cubicBezTo>
                  <a:pt x="265877" y="2075877"/>
                  <a:pt x="500303" y="2507432"/>
                  <a:pt x="849115" y="2843587"/>
                </a:cubicBezTo>
                <a:cubicBezTo>
                  <a:pt x="1197928" y="3179742"/>
                  <a:pt x="1670013" y="3415314"/>
                  <a:pt x="2184177" y="3442782"/>
                </a:cubicBezTo>
                <a:cubicBezTo>
                  <a:pt x="2698340" y="3470251"/>
                  <a:pt x="3250878" y="3272180"/>
                  <a:pt x="3592151" y="2884454"/>
                </a:cubicBezTo>
                <a:cubicBezTo>
                  <a:pt x="4526222" y="1823340"/>
                  <a:pt x="3313558" y="437313"/>
                  <a:pt x="2275470" y="115498"/>
                </a:cubicBezTo>
                <a:cubicBezTo>
                  <a:pt x="1922685" y="5583"/>
                  <a:pt x="1550241" y="-26349"/>
                  <a:pt x="1183857" y="219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6" name="Google Shape;1126;p22"/>
          <p:cNvSpPr txBox="1"/>
          <p:nvPr>
            <p:ph type="title"/>
          </p:nvPr>
        </p:nvSpPr>
        <p:spPr>
          <a:xfrm>
            <a:off x="4453800" y="2670125"/>
            <a:ext cx="3992400" cy="79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Storyboarding</a:t>
            </a:r>
            <a:endParaRPr/>
          </a:p>
        </p:txBody>
      </p:sp>
      <p:sp>
        <p:nvSpPr>
          <p:cNvPr id="1127" name="Google Shape;1127;p22"/>
          <p:cNvSpPr/>
          <p:nvPr/>
        </p:nvSpPr>
        <p:spPr>
          <a:xfrm flipH="1">
            <a:off x="7978962" y="1341973"/>
            <a:ext cx="100559" cy="101820"/>
          </a:xfrm>
          <a:custGeom>
            <a:rect b="b" l="l" r="r" t="t"/>
            <a:pathLst>
              <a:path extrusionOk="0" h="139480" w="137752">
                <a:moveTo>
                  <a:pt x="45859" y="139550"/>
                </a:moveTo>
                <a:cubicBezTo>
                  <a:pt x="32933" y="139503"/>
                  <a:pt x="21825" y="130576"/>
                  <a:pt x="18929" y="118006"/>
                </a:cubicBezTo>
                <a:lnTo>
                  <a:pt x="-191" y="33782"/>
                </a:lnTo>
                <a:cubicBezTo>
                  <a:pt x="-3625" y="18964"/>
                  <a:pt x="5666" y="4179"/>
                  <a:pt x="20478" y="773"/>
                </a:cubicBezTo>
                <a:cubicBezTo>
                  <a:pt x="25258" y="-325"/>
                  <a:pt x="30240" y="-136"/>
                  <a:pt x="34885" y="1332"/>
                </a:cubicBezTo>
                <a:lnTo>
                  <a:pt x="117426" y="26915"/>
                </a:lnTo>
                <a:cubicBezTo>
                  <a:pt x="131969" y="31406"/>
                  <a:pt x="140115" y="46823"/>
                  <a:pt x="135604" y="61352"/>
                </a:cubicBezTo>
                <a:cubicBezTo>
                  <a:pt x="134190" y="65977"/>
                  <a:pt x="131564" y="70151"/>
                  <a:pt x="127997" y="73437"/>
                </a:cubicBezTo>
                <a:lnTo>
                  <a:pt x="64576" y="132145"/>
                </a:lnTo>
                <a:cubicBezTo>
                  <a:pt x="59527" y="136898"/>
                  <a:pt x="52794" y="139544"/>
                  <a:pt x="45859" y="139550"/>
                </a:cubicBezTo>
                <a:close/>
                <a:moveTo>
                  <a:pt x="26537" y="10151"/>
                </a:moveTo>
                <a:cubicBezTo>
                  <a:pt x="16843" y="10212"/>
                  <a:pt x="9100" y="18102"/>
                  <a:pt x="9167" y="27770"/>
                </a:cubicBezTo>
                <a:cubicBezTo>
                  <a:pt x="9167" y="29022"/>
                  <a:pt x="9302" y="30268"/>
                  <a:pt x="9571" y="31493"/>
                </a:cubicBezTo>
                <a:lnTo>
                  <a:pt x="28692" y="115785"/>
                </a:lnTo>
                <a:cubicBezTo>
                  <a:pt x="30846" y="125210"/>
                  <a:pt x="40204" y="131108"/>
                  <a:pt x="49630" y="128953"/>
                </a:cubicBezTo>
                <a:cubicBezTo>
                  <a:pt x="52659" y="128273"/>
                  <a:pt x="55420" y="126819"/>
                  <a:pt x="57641" y="124739"/>
                </a:cubicBezTo>
                <a:lnTo>
                  <a:pt x="121062" y="66031"/>
                </a:lnTo>
                <a:cubicBezTo>
                  <a:pt x="128131" y="59501"/>
                  <a:pt x="128602" y="48466"/>
                  <a:pt x="122072" y="41390"/>
                </a:cubicBezTo>
                <a:cubicBezTo>
                  <a:pt x="119917" y="39121"/>
                  <a:pt x="117291" y="37445"/>
                  <a:pt x="114329" y="36543"/>
                </a:cubicBezTo>
                <a:lnTo>
                  <a:pt x="31789" y="10959"/>
                </a:lnTo>
                <a:cubicBezTo>
                  <a:pt x="30105" y="10427"/>
                  <a:pt x="28287" y="10158"/>
                  <a:pt x="26537" y="101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28" name="Google Shape;1128;p22"/>
          <p:cNvGrpSpPr/>
          <p:nvPr/>
        </p:nvGrpSpPr>
        <p:grpSpPr>
          <a:xfrm>
            <a:off x="-114264" y="6"/>
            <a:ext cx="4513035" cy="4418544"/>
            <a:chOff x="-114264" y="6"/>
            <a:chExt cx="4513035" cy="4418544"/>
          </a:xfrm>
        </p:grpSpPr>
        <p:grpSp>
          <p:nvGrpSpPr>
            <p:cNvPr id="1129" name="Google Shape;1129;p22"/>
            <p:cNvGrpSpPr/>
            <p:nvPr/>
          </p:nvGrpSpPr>
          <p:grpSpPr>
            <a:xfrm flipH="1">
              <a:off x="3459325" y="337400"/>
              <a:ext cx="939446" cy="939446"/>
              <a:chOff x="7314317" y="1694632"/>
              <a:chExt cx="1286384" cy="1286384"/>
            </a:xfrm>
          </p:grpSpPr>
          <p:sp>
            <p:nvSpPr>
              <p:cNvPr id="1130" name="Google Shape;1130;p22"/>
              <p:cNvSpPr/>
              <p:nvPr/>
            </p:nvSpPr>
            <p:spPr>
              <a:xfrm>
                <a:off x="7314317" y="1694632"/>
                <a:ext cx="1286384" cy="1286384"/>
              </a:xfrm>
              <a:custGeom>
                <a:rect b="b" l="l" r="r" t="t"/>
                <a:pathLst>
                  <a:path extrusionOk="0" h="1286384" w="1286384">
                    <a:moveTo>
                      <a:pt x="1285480" y="766636"/>
                    </a:moveTo>
                    <a:lnTo>
                      <a:pt x="1285480" y="519888"/>
                    </a:lnTo>
                    <a:lnTo>
                      <a:pt x="1090842" y="519888"/>
                    </a:lnTo>
                    <a:cubicBezTo>
                      <a:pt x="1080609" y="482684"/>
                      <a:pt x="1065797" y="446908"/>
                      <a:pt x="1046677" y="413380"/>
                    </a:cubicBezTo>
                    <a:lnTo>
                      <a:pt x="1184357" y="275700"/>
                    </a:lnTo>
                    <a:lnTo>
                      <a:pt x="1009850" y="101192"/>
                    </a:lnTo>
                    <a:lnTo>
                      <a:pt x="872439" y="238603"/>
                    </a:lnTo>
                    <a:cubicBezTo>
                      <a:pt x="838911" y="219503"/>
                      <a:pt x="803161" y="204671"/>
                      <a:pt x="765931" y="194438"/>
                    </a:cubicBezTo>
                    <a:lnTo>
                      <a:pt x="765931" y="70"/>
                    </a:lnTo>
                    <a:lnTo>
                      <a:pt x="519183" y="70"/>
                    </a:lnTo>
                    <a:lnTo>
                      <a:pt x="519183" y="194707"/>
                    </a:lnTo>
                    <a:cubicBezTo>
                      <a:pt x="481952" y="204941"/>
                      <a:pt x="446202" y="219772"/>
                      <a:pt x="412674" y="238873"/>
                    </a:cubicBezTo>
                    <a:lnTo>
                      <a:pt x="274994" y="101192"/>
                    </a:lnTo>
                    <a:lnTo>
                      <a:pt x="100487" y="275700"/>
                    </a:lnTo>
                    <a:lnTo>
                      <a:pt x="237898" y="413649"/>
                    </a:lnTo>
                    <a:cubicBezTo>
                      <a:pt x="218778" y="447164"/>
                      <a:pt x="203966" y="482947"/>
                      <a:pt x="193732" y="520158"/>
                    </a:cubicBezTo>
                    <a:lnTo>
                      <a:pt x="-905" y="520158"/>
                    </a:lnTo>
                    <a:lnTo>
                      <a:pt x="-905" y="766905"/>
                    </a:lnTo>
                    <a:lnTo>
                      <a:pt x="193732" y="766905"/>
                    </a:lnTo>
                    <a:cubicBezTo>
                      <a:pt x="203966" y="804116"/>
                      <a:pt x="218778" y="839899"/>
                      <a:pt x="237898" y="873414"/>
                    </a:cubicBezTo>
                    <a:lnTo>
                      <a:pt x="100218" y="1010825"/>
                    </a:lnTo>
                    <a:lnTo>
                      <a:pt x="274725" y="1185332"/>
                    </a:lnTo>
                    <a:lnTo>
                      <a:pt x="412405" y="1047652"/>
                    </a:lnTo>
                    <a:cubicBezTo>
                      <a:pt x="445933" y="1066779"/>
                      <a:pt x="481683" y="1081617"/>
                      <a:pt x="518914" y="1091817"/>
                    </a:cubicBezTo>
                    <a:lnTo>
                      <a:pt x="518914" y="1286455"/>
                    </a:lnTo>
                    <a:lnTo>
                      <a:pt x="765661" y="1286455"/>
                    </a:lnTo>
                    <a:lnTo>
                      <a:pt x="765661" y="1091817"/>
                    </a:lnTo>
                    <a:cubicBezTo>
                      <a:pt x="802892" y="1081617"/>
                      <a:pt x="838642" y="1066779"/>
                      <a:pt x="872169" y="1047652"/>
                    </a:cubicBezTo>
                    <a:lnTo>
                      <a:pt x="1009850" y="1185332"/>
                    </a:lnTo>
                    <a:lnTo>
                      <a:pt x="1184357" y="1010825"/>
                    </a:lnTo>
                    <a:lnTo>
                      <a:pt x="1046677" y="873144"/>
                    </a:lnTo>
                    <a:cubicBezTo>
                      <a:pt x="1065797" y="839616"/>
                      <a:pt x="1080609" y="803840"/>
                      <a:pt x="1090842" y="766636"/>
                    </a:cubicBezTo>
                    <a:close/>
                    <a:moveTo>
                      <a:pt x="642254" y="848301"/>
                    </a:moveTo>
                    <a:cubicBezTo>
                      <a:pt x="529013" y="848301"/>
                      <a:pt x="437181" y="756490"/>
                      <a:pt x="437181" y="643228"/>
                    </a:cubicBezTo>
                    <a:cubicBezTo>
                      <a:pt x="437181" y="529967"/>
                      <a:pt x="529013" y="438156"/>
                      <a:pt x="642254" y="438156"/>
                    </a:cubicBezTo>
                    <a:cubicBezTo>
                      <a:pt x="755495" y="438156"/>
                      <a:pt x="847327" y="529967"/>
                      <a:pt x="847327" y="643228"/>
                    </a:cubicBezTo>
                    <a:cubicBezTo>
                      <a:pt x="847327" y="643249"/>
                      <a:pt x="847327" y="643276"/>
                      <a:pt x="847327" y="643296"/>
                    </a:cubicBezTo>
                    <a:cubicBezTo>
                      <a:pt x="847259" y="756530"/>
                      <a:pt x="755495" y="848301"/>
                      <a:pt x="642254" y="84830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1" name="Google Shape;1131;p22"/>
              <p:cNvSpPr/>
              <p:nvPr/>
            </p:nvSpPr>
            <p:spPr>
              <a:xfrm>
                <a:off x="7576347" y="1956730"/>
                <a:ext cx="762257" cy="762257"/>
              </a:xfrm>
              <a:custGeom>
                <a:rect b="b" l="l" r="r" t="t"/>
                <a:pathLst>
                  <a:path extrusionOk="0" h="762257" w="762257">
                    <a:moveTo>
                      <a:pt x="380225" y="762327"/>
                    </a:moveTo>
                    <a:cubicBezTo>
                      <a:pt x="169766" y="762327"/>
                      <a:pt x="-905" y="591691"/>
                      <a:pt x="-905" y="381198"/>
                    </a:cubicBezTo>
                    <a:cubicBezTo>
                      <a:pt x="-905" y="170706"/>
                      <a:pt x="169766" y="70"/>
                      <a:pt x="380225" y="70"/>
                    </a:cubicBezTo>
                    <a:cubicBezTo>
                      <a:pt x="590683" y="70"/>
                      <a:pt x="761353" y="170706"/>
                      <a:pt x="761353" y="381198"/>
                    </a:cubicBezTo>
                    <a:cubicBezTo>
                      <a:pt x="761151" y="591597"/>
                      <a:pt x="590616" y="762105"/>
                      <a:pt x="380225" y="762327"/>
                    </a:cubicBezTo>
                    <a:close/>
                    <a:moveTo>
                      <a:pt x="380225" y="10169"/>
                    </a:moveTo>
                    <a:cubicBezTo>
                      <a:pt x="175286" y="10169"/>
                      <a:pt x="9194" y="176287"/>
                      <a:pt x="9194" y="381198"/>
                    </a:cubicBezTo>
                    <a:cubicBezTo>
                      <a:pt x="9194" y="586110"/>
                      <a:pt x="175286" y="752228"/>
                      <a:pt x="380225" y="752228"/>
                    </a:cubicBezTo>
                    <a:cubicBezTo>
                      <a:pt x="585162" y="752228"/>
                      <a:pt x="751254" y="586110"/>
                      <a:pt x="751254" y="381198"/>
                    </a:cubicBezTo>
                    <a:cubicBezTo>
                      <a:pt x="751052" y="176375"/>
                      <a:pt x="585028" y="10391"/>
                      <a:pt x="380225" y="1016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32" name="Google Shape;1132;p22"/>
            <p:cNvSpPr/>
            <p:nvPr/>
          </p:nvSpPr>
          <p:spPr>
            <a:xfrm flipH="1">
              <a:off x="-114264" y="6"/>
              <a:ext cx="1559006" cy="1173150"/>
            </a:xfrm>
            <a:custGeom>
              <a:rect b="b" l="l" r="r" t="t"/>
              <a:pathLst>
                <a:path extrusionOk="0" h="1607055" w="2135625">
                  <a:moveTo>
                    <a:pt x="2072311" y="1607125"/>
                  </a:moveTo>
                  <a:lnTo>
                    <a:pt x="61506" y="1607125"/>
                  </a:lnTo>
                  <a:cubicBezTo>
                    <a:pt x="27035" y="1607085"/>
                    <a:pt x="-837" y="1579165"/>
                    <a:pt x="-905" y="1544714"/>
                  </a:cubicBezTo>
                  <a:lnTo>
                    <a:pt x="-905" y="62480"/>
                  </a:lnTo>
                  <a:cubicBezTo>
                    <a:pt x="-837" y="28030"/>
                    <a:pt x="27035" y="110"/>
                    <a:pt x="61506" y="70"/>
                  </a:cubicBezTo>
                  <a:lnTo>
                    <a:pt x="2072311" y="70"/>
                  </a:lnTo>
                  <a:cubicBezTo>
                    <a:pt x="2106782" y="110"/>
                    <a:pt x="2134654" y="28030"/>
                    <a:pt x="2134721" y="62480"/>
                  </a:cubicBezTo>
                  <a:lnTo>
                    <a:pt x="2134721" y="1544714"/>
                  </a:lnTo>
                  <a:cubicBezTo>
                    <a:pt x="2134654" y="1579165"/>
                    <a:pt x="2106782" y="1607085"/>
                    <a:pt x="2072311" y="1607125"/>
                  </a:cubicBezTo>
                  <a:close/>
                  <a:moveTo>
                    <a:pt x="61506" y="10169"/>
                  </a:moveTo>
                  <a:cubicBezTo>
                    <a:pt x="32623" y="10209"/>
                    <a:pt x="9261" y="33605"/>
                    <a:pt x="9194" y="62480"/>
                  </a:cubicBezTo>
                  <a:lnTo>
                    <a:pt x="9194" y="1544714"/>
                  </a:lnTo>
                  <a:cubicBezTo>
                    <a:pt x="9261" y="1573590"/>
                    <a:pt x="32623" y="1596986"/>
                    <a:pt x="61506" y="1597026"/>
                  </a:cubicBezTo>
                  <a:lnTo>
                    <a:pt x="2072311" y="1597026"/>
                  </a:lnTo>
                  <a:cubicBezTo>
                    <a:pt x="2101193" y="1596986"/>
                    <a:pt x="2124555" y="1573590"/>
                    <a:pt x="2124622" y="1544714"/>
                  </a:cubicBezTo>
                  <a:lnTo>
                    <a:pt x="2124622" y="62480"/>
                  </a:lnTo>
                  <a:cubicBezTo>
                    <a:pt x="2124555" y="33605"/>
                    <a:pt x="2101193" y="10209"/>
                    <a:pt x="2072311" y="10169"/>
                  </a:cubicBezTo>
                  <a:close/>
                  <a:moveTo>
                    <a:pt x="300511" y="437078"/>
                  </a:moveTo>
                  <a:cubicBezTo>
                    <a:pt x="246583" y="437119"/>
                    <a:pt x="202889" y="393438"/>
                    <a:pt x="202822" y="339524"/>
                  </a:cubicBezTo>
                  <a:cubicBezTo>
                    <a:pt x="202754" y="285610"/>
                    <a:pt x="246448" y="241875"/>
                    <a:pt x="300376" y="241835"/>
                  </a:cubicBezTo>
                  <a:cubicBezTo>
                    <a:pt x="354304" y="241795"/>
                    <a:pt x="397998" y="285475"/>
                    <a:pt x="398065" y="339389"/>
                  </a:cubicBezTo>
                  <a:cubicBezTo>
                    <a:pt x="398065" y="339410"/>
                    <a:pt x="398065" y="339436"/>
                    <a:pt x="398065" y="339457"/>
                  </a:cubicBezTo>
                  <a:cubicBezTo>
                    <a:pt x="397998" y="393317"/>
                    <a:pt x="354371" y="436964"/>
                    <a:pt x="300511" y="437078"/>
                  </a:cubicBezTo>
                  <a:close/>
                  <a:moveTo>
                    <a:pt x="300511" y="252001"/>
                  </a:moveTo>
                  <a:cubicBezTo>
                    <a:pt x="252171" y="252001"/>
                    <a:pt x="212988" y="291184"/>
                    <a:pt x="212988" y="339524"/>
                  </a:cubicBezTo>
                  <a:cubicBezTo>
                    <a:pt x="212988" y="387864"/>
                    <a:pt x="252171" y="427047"/>
                    <a:pt x="300511" y="427047"/>
                  </a:cubicBezTo>
                  <a:cubicBezTo>
                    <a:pt x="348850" y="427047"/>
                    <a:pt x="388034" y="387864"/>
                    <a:pt x="388034" y="339524"/>
                  </a:cubicBezTo>
                  <a:cubicBezTo>
                    <a:pt x="388034" y="291184"/>
                    <a:pt x="348850" y="252001"/>
                    <a:pt x="300511" y="252001"/>
                  </a:cubicBezTo>
                  <a:close/>
                  <a:moveTo>
                    <a:pt x="925357" y="283173"/>
                  </a:moveTo>
                  <a:cubicBezTo>
                    <a:pt x="925289" y="280399"/>
                    <a:pt x="923068" y="278157"/>
                    <a:pt x="920307" y="278123"/>
                  </a:cubicBezTo>
                  <a:lnTo>
                    <a:pt x="472325" y="278123"/>
                  </a:lnTo>
                  <a:cubicBezTo>
                    <a:pt x="469565" y="278123"/>
                    <a:pt x="467276" y="280385"/>
                    <a:pt x="467276" y="283173"/>
                  </a:cubicBezTo>
                  <a:cubicBezTo>
                    <a:pt x="467276" y="285960"/>
                    <a:pt x="469565" y="288222"/>
                    <a:pt x="472325" y="288222"/>
                  </a:cubicBezTo>
                  <a:lnTo>
                    <a:pt x="920644" y="288222"/>
                  </a:lnTo>
                  <a:cubicBezTo>
                    <a:pt x="923270" y="288047"/>
                    <a:pt x="925357" y="285832"/>
                    <a:pt x="925357" y="283173"/>
                  </a:cubicBezTo>
                  <a:close/>
                  <a:moveTo>
                    <a:pt x="925357" y="339457"/>
                  </a:moveTo>
                  <a:cubicBezTo>
                    <a:pt x="925289" y="336683"/>
                    <a:pt x="923068" y="334441"/>
                    <a:pt x="920307" y="334407"/>
                  </a:cubicBezTo>
                  <a:lnTo>
                    <a:pt x="472325" y="334407"/>
                  </a:lnTo>
                  <a:cubicBezTo>
                    <a:pt x="469565" y="334407"/>
                    <a:pt x="467276" y="336669"/>
                    <a:pt x="467276" y="339457"/>
                  </a:cubicBezTo>
                  <a:cubicBezTo>
                    <a:pt x="467276" y="342244"/>
                    <a:pt x="469565" y="344506"/>
                    <a:pt x="472325" y="344506"/>
                  </a:cubicBezTo>
                  <a:lnTo>
                    <a:pt x="920644" y="344506"/>
                  </a:lnTo>
                  <a:cubicBezTo>
                    <a:pt x="923270" y="344331"/>
                    <a:pt x="925357" y="342116"/>
                    <a:pt x="925357" y="339457"/>
                  </a:cubicBezTo>
                  <a:close/>
                  <a:moveTo>
                    <a:pt x="662788" y="395741"/>
                  </a:moveTo>
                  <a:cubicBezTo>
                    <a:pt x="662788" y="392953"/>
                    <a:pt x="660499" y="390691"/>
                    <a:pt x="657738" y="390691"/>
                  </a:cubicBezTo>
                  <a:lnTo>
                    <a:pt x="471988" y="390691"/>
                  </a:lnTo>
                  <a:cubicBezTo>
                    <a:pt x="469228" y="390691"/>
                    <a:pt x="466939" y="392953"/>
                    <a:pt x="466939" y="395741"/>
                  </a:cubicBezTo>
                  <a:cubicBezTo>
                    <a:pt x="466939" y="398528"/>
                    <a:pt x="469228" y="400790"/>
                    <a:pt x="471988" y="400790"/>
                  </a:cubicBezTo>
                  <a:lnTo>
                    <a:pt x="658075" y="400790"/>
                  </a:lnTo>
                  <a:cubicBezTo>
                    <a:pt x="660836" y="400830"/>
                    <a:pt x="663057" y="398629"/>
                    <a:pt x="663125" y="395875"/>
                  </a:cubicBezTo>
                  <a:cubicBezTo>
                    <a:pt x="663125" y="395828"/>
                    <a:pt x="663125" y="395788"/>
                    <a:pt x="663125" y="395741"/>
                  </a:cubicBezTo>
                  <a:close/>
                  <a:moveTo>
                    <a:pt x="1913355" y="572268"/>
                  </a:moveTo>
                  <a:cubicBezTo>
                    <a:pt x="1913355" y="569480"/>
                    <a:pt x="1911067" y="567218"/>
                    <a:pt x="1908306" y="567218"/>
                  </a:cubicBezTo>
                  <a:lnTo>
                    <a:pt x="181412" y="567218"/>
                  </a:lnTo>
                  <a:cubicBezTo>
                    <a:pt x="178652" y="567218"/>
                    <a:pt x="176363" y="569480"/>
                    <a:pt x="176363" y="572268"/>
                  </a:cubicBezTo>
                  <a:cubicBezTo>
                    <a:pt x="176363" y="575055"/>
                    <a:pt x="178652" y="577317"/>
                    <a:pt x="181412" y="577317"/>
                  </a:cubicBezTo>
                  <a:lnTo>
                    <a:pt x="1908306" y="577317"/>
                  </a:lnTo>
                  <a:cubicBezTo>
                    <a:pt x="1911134" y="577465"/>
                    <a:pt x="1913558" y="575297"/>
                    <a:pt x="1913692" y="572476"/>
                  </a:cubicBezTo>
                  <a:cubicBezTo>
                    <a:pt x="1913692" y="572409"/>
                    <a:pt x="1913692" y="572335"/>
                    <a:pt x="1913692" y="572268"/>
                  </a:cubicBezTo>
                  <a:close/>
                  <a:moveTo>
                    <a:pt x="1289654" y="1456451"/>
                  </a:moveTo>
                  <a:lnTo>
                    <a:pt x="1289654" y="609499"/>
                  </a:lnTo>
                  <a:cubicBezTo>
                    <a:pt x="1289654" y="606711"/>
                    <a:pt x="1287365" y="604449"/>
                    <a:pt x="1284605" y="604449"/>
                  </a:cubicBezTo>
                  <a:cubicBezTo>
                    <a:pt x="1281845" y="604449"/>
                    <a:pt x="1279556" y="606711"/>
                    <a:pt x="1279556" y="609499"/>
                  </a:cubicBezTo>
                  <a:lnTo>
                    <a:pt x="1279556" y="1456451"/>
                  </a:lnTo>
                  <a:cubicBezTo>
                    <a:pt x="1279556" y="1459238"/>
                    <a:pt x="1281845" y="1461500"/>
                    <a:pt x="1284605" y="1461500"/>
                  </a:cubicBezTo>
                  <a:cubicBezTo>
                    <a:pt x="1287365" y="1461500"/>
                    <a:pt x="1289654" y="1459238"/>
                    <a:pt x="1289654" y="1456451"/>
                  </a:cubicBezTo>
                  <a:close/>
                  <a:moveTo>
                    <a:pt x="1746927" y="749872"/>
                  </a:moveTo>
                  <a:cubicBezTo>
                    <a:pt x="1746995" y="747118"/>
                    <a:pt x="1744773" y="744863"/>
                    <a:pt x="1742013" y="744822"/>
                  </a:cubicBezTo>
                  <a:cubicBezTo>
                    <a:pt x="1741945" y="744822"/>
                    <a:pt x="1741945" y="744822"/>
                    <a:pt x="1741878" y="744822"/>
                  </a:cubicBezTo>
                  <a:lnTo>
                    <a:pt x="1427469" y="744822"/>
                  </a:lnTo>
                  <a:cubicBezTo>
                    <a:pt x="1424709" y="744822"/>
                    <a:pt x="1422420" y="747085"/>
                    <a:pt x="1422420" y="749872"/>
                  </a:cubicBezTo>
                  <a:cubicBezTo>
                    <a:pt x="1422420" y="752659"/>
                    <a:pt x="1424709" y="754921"/>
                    <a:pt x="1427469" y="754921"/>
                  </a:cubicBezTo>
                  <a:lnTo>
                    <a:pt x="1742013" y="754921"/>
                  </a:lnTo>
                  <a:cubicBezTo>
                    <a:pt x="1744773" y="755036"/>
                    <a:pt x="1747130" y="752861"/>
                    <a:pt x="1747264" y="750080"/>
                  </a:cubicBezTo>
                  <a:cubicBezTo>
                    <a:pt x="1747264" y="750006"/>
                    <a:pt x="1747264" y="749939"/>
                    <a:pt x="1747264" y="749872"/>
                  </a:cubicBezTo>
                  <a:close/>
                  <a:moveTo>
                    <a:pt x="1746927" y="828912"/>
                  </a:moveTo>
                  <a:cubicBezTo>
                    <a:pt x="1746927" y="826124"/>
                    <a:pt x="1744639" y="823862"/>
                    <a:pt x="1741878" y="823862"/>
                  </a:cubicBezTo>
                  <a:lnTo>
                    <a:pt x="1427469" y="823862"/>
                  </a:lnTo>
                  <a:cubicBezTo>
                    <a:pt x="1424709" y="823862"/>
                    <a:pt x="1422420" y="826124"/>
                    <a:pt x="1422420" y="828912"/>
                  </a:cubicBezTo>
                  <a:cubicBezTo>
                    <a:pt x="1422420" y="831699"/>
                    <a:pt x="1424709" y="833961"/>
                    <a:pt x="1427469" y="833961"/>
                  </a:cubicBezTo>
                  <a:lnTo>
                    <a:pt x="1742013" y="833961"/>
                  </a:lnTo>
                  <a:cubicBezTo>
                    <a:pt x="1744773" y="834109"/>
                    <a:pt x="1747130" y="832002"/>
                    <a:pt x="1747264" y="829255"/>
                  </a:cubicBezTo>
                  <a:cubicBezTo>
                    <a:pt x="1747264" y="829188"/>
                    <a:pt x="1747264" y="829114"/>
                    <a:pt x="1747264" y="829046"/>
                  </a:cubicBezTo>
                  <a:close/>
                  <a:moveTo>
                    <a:pt x="1746927" y="908019"/>
                  </a:moveTo>
                  <a:cubicBezTo>
                    <a:pt x="1746995" y="905265"/>
                    <a:pt x="1744773" y="903010"/>
                    <a:pt x="1742013" y="902969"/>
                  </a:cubicBezTo>
                  <a:cubicBezTo>
                    <a:pt x="1741945" y="902969"/>
                    <a:pt x="1741945" y="902969"/>
                    <a:pt x="1741878" y="902969"/>
                  </a:cubicBezTo>
                  <a:lnTo>
                    <a:pt x="1427469" y="902969"/>
                  </a:lnTo>
                  <a:cubicBezTo>
                    <a:pt x="1424709" y="902969"/>
                    <a:pt x="1422420" y="905232"/>
                    <a:pt x="1422420" y="908019"/>
                  </a:cubicBezTo>
                  <a:cubicBezTo>
                    <a:pt x="1422420" y="910806"/>
                    <a:pt x="1424709" y="913068"/>
                    <a:pt x="1427469" y="913068"/>
                  </a:cubicBezTo>
                  <a:lnTo>
                    <a:pt x="1742013" y="913068"/>
                  </a:lnTo>
                  <a:cubicBezTo>
                    <a:pt x="1744773" y="913183"/>
                    <a:pt x="1747130" y="911008"/>
                    <a:pt x="1747264" y="908228"/>
                  </a:cubicBezTo>
                  <a:cubicBezTo>
                    <a:pt x="1747264" y="908154"/>
                    <a:pt x="1747264" y="908086"/>
                    <a:pt x="1747264" y="908019"/>
                  </a:cubicBezTo>
                  <a:close/>
                  <a:moveTo>
                    <a:pt x="1100605" y="785218"/>
                  </a:moveTo>
                  <a:cubicBezTo>
                    <a:pt x="1100605" y="782430"/>
                    <a:pt x="1098316" y="780168"/>
                    <a:pt x="1095555" y="780168"/>
                  </a:cubicBezTo>
                  <a:lnTo>
                    <a:pt x="624413" y="780168"/>
                  </a:lnTo>
                  <a:cubicBezTo>
                    <a:pt x="621652" y="780168"/>
                    <a:pt x="619363" y="782430"/>
                    <a:pt x="619363" y="785218"/>
                  </a:cubicBezTo>
                  <a:cubicBezTo>
                    <a:pt x="619363" y="788005"/>
                    <a:pt x="621652" y="790267"/>
                    <a:pt x="624413" y="790267"/>
                  </a:cubicBezTo>
                  <a:lnTo>
                    <a:pt x="1096094" y="790267"/>
                  </a:lnTo>
                  <a:cubicBezTo>
                    <a:pt x="1098854" y="790233"/>
                    <a:pt x="1101076" y="787991"/>
                    <a:pt x="1101144" y="785218"/>
                  </a:cubicBezTo>
                  <a:close/>
                  <a:moveTo>
                    <a:pt x="1100605" y="864257"/>
                  </a:moveTo>
                  <a:cubicBezTo>
                    <a:pt x="1100537" y="861484"/>
                    <a:pt x="1098316" y="859242"/>
                    <a:pt x="1095555" y="859208"/>
                  </a:cubicBezTo>
                  <a:lnTo>
                    <a:pt x="624413" y="859208"/>
                  </a:lnTo>
                  <a:cubicBezTo>
                    <a:pt x="621652" y="859208"/>
                    <a:pt x="619363" y="861470"/>
                    <a:pt x="619363" y="864257"/>
                  </a:cubicBezTo>
                  <a:cubicBezTo>
                    <a:pt x="619363" y="867045"/>
                    <a:pt x="621652" y="869307"/>
                    <a:pt x="624413" y="869307"/>
                  </a:cubicBezTo>
                  <a:lnTo>
                    <a:pt x="1096094" y="869307"/>
                  </a:lnTo>
                  <a:cubicBezTo>
                    <a:pt x="1098854" y="869307"/>
                    <a:pt x="1101144" y="867045"/>
                    <a:pt x="1101144" y="864257"/>
                  </a:cubicBezTo>
                  <a:close/>
                  <a:moveTo>
                    <a:pt x="1100605" y="943365"/>
                  </a:moveTo>
                  <a:cubicBezTo>
                    <a:pt x="1100537" y="940591"/>
                    <a:pt x="1098316" y="938349"/>
                    <a:pt x="1095555" y="938315"/>
                  </a:cubicBezTo>
                  <a:lnTo>
                    <a:pt x="624413" y="938315"/>
                  </a:lnTo>
                  <a:cubicBezTo>
                    <a:pt x="621652" y="938315"/>
                    <a:pt x="619363" y="940577"/>
                    <a:pt x="619363" y="943365"/>
                  </a:cubicBezTo>
                  <a:cubicBezTo>
                    <a:pt x="619363" y="946152"/>
                    <a:pt x="621652" y="948414"/>
                    <a:pt x="624413" y="948414"/>
                  </a:cubicBezTo>
                  <a:lnTo>
                    <a:pt x="1096094" y="948414"/>
                  </a:lnTo>
                  <a:cubicBezTo>
                    <a:pt x="1098854" y="948414"/>
                    <a:pt x="1101076" y="946233"/>
                    <a:pt x="1101144" y="943499"/>
                  </a:cubicBezTo>
                  <a:close/>
                  <a:moveTo>
                    <a:pt x="1100605" y="1074447"/>
                  </a:moveTo>
                  <a:cubicBezTo>
                    <a:pt x="1100537" y="1071673"/>
                    <a:pt x="1098316" y="1069431"/>
                    <a:pt x="1095555" y="1069398"/>
                  </a:cubicBezTo>
                  <a:lnTo>
                    <a:pt x="624413" y="1069398"/>
                  </a:lnTo>
                  <a:cubicBezTo>
                    <a:pt x="621652" y="1069398"/>
                    <a:pt x="619363" y="1071660"/>
                    <a:pt x="619363" y="1074447"/>
                  </a:cubicBezTo>
                  <a:cubicBezTo>
                    <a:pt x="619363" y="1077234"/>
                    <a:pt x="621652" y="1079497"/>
                    <a:pt x="624413" y="1079497"/>
                  </a:cubicBezTo>
                  <a:lnTo>
                    <a:pt x="1096094" y="1079497"/>
                  </a:lnTo>
                  <a:cubicBezTo>
                    <a:pt x="1098854" y="1079463"/>
                    <a:pt x="1101076" y="1077221"/>
                    <a:pt x="1101144" y="1074447"/>
                  </a:cubicBezTo>
                  <a:close/>
                  <a:moveTo>
                    <a:pt x="1100605" y="1153554"/>
                  </a:moveTo>
                  <a:cubicBezTo>
                    <a:pt x="1100605" y="1150767"/>
                    <a:pt x="1098316" y="1148505"/>
                    <a:pt x="1095555" y="1148505"/>
                  </a:cubicBezTo>
                  <a:lnTo>
                    <a:pt x="624413" y="1148505"/>
                  </a:lnTo>
                  <a:cubicBezTo>
                    <a:pt x="621652" y="1148505"/>
                    <a:pt x="619363" y="1150767"/>
                    <a:pt x="619363" y="1153554"/>
                  </a:cubicBezTo>
                  <a:cubicBezTo>
                    <a:pt x="619363" y="1156342"/>
                    <a:pt x="621652" y="1158604"/>
                    <a:pt x="624413" y="1158604"/>
                  </a:cubicBezTo>
                  <a:lnTo>
                    <a:pt x="1096094" y="1158604"/>
                  </a:lnTo>
                  <a:cubicBezTo>
                    <a:pt x="1098854" y="1158570"/>
                    <a:pt x="1101076" y="1156328"/>
                    <a:pt x="1101144" y="1153554"/>
                  </a:cubicBezTo>
                  <a:close/>
                  <a:moveTo>
                    <a:pt x="1100605" y="1232594"/>
                  </a:moveTo>
                  <a:cubicBezTo>
                    <a:pt x="1100537" y="1229821"/>
                    <a:pt x="1098316" y="1227579"/>
                    <a:pt x="1095555" y="1227545"/>
                  </a:cubicBezTo>
                  <a:lnTo>
                    <a:pt x="624413" y="1227545"/>
                  </a:lnTo>
                  <a:cubicBezTo>
                    <a:pt x="621652" y="1227545"/>
                    <a:pt x="619363" y="1229807"/>
                    <a:pt x="619363" y="1232594"/>
                  </a:cubicBezTo>
                  <a:cubicBezTo>
                    <a:pt x="619363" y="1235382"/>
                    <a:pt x="621652" y="1237644"/>
                    <a:pt x="624413" y="1237644"/>
                  </a:cubicBezTo>
                  <a:lnTo>
                    <a:pt x="1096094" y="1237644"/>
                  </a:lnTo>
                  <a:cubicBezTo>
                    <a:pt x="1098854" y="1237644"/>
                    <a:pt x="1101144" y="1235382"/>
                    <a:pt x="1101144" y="1232594"/>
                  </a:cubicBezTo>
                  <a:close/>
                  <a:moveTo>
                    <a:pt x="1746927" y="987059"/>
                  </a:moveTo>
                  <a:cubicBezTo>
                    <a:pt x="1746927" y="984272"/>
                    <a:pt x="1744639" y="982009"/>
                    <a:pt x="1741878" y="982009"/>
                  </a:cubicBezTo>
                  <a:lnTo>
                    <a:pt x="1427469" y="982009"/>
                  </a:lnTo>
                  <a:cubicBezTo>
                    <a:pt x="1424709" y="982009"/>
                    <a:pt x="1422420" y="984272"/>
                    <a:pt x="1422420" y="987059"/>
                  </a:cubicBezTo>
                  <a:cubicBezTo>
                    <a:pt x="1422420" y="989846"/>
                    <a:pt x="1424709" y="992108"/>
                    <a:pt x="1427469" y="992108"/>
                  </a:cubicBezTo>
                  <a:lnTo>
                    <a:pt x="1742013" y="992108"/>
                  </a:lnTo>
                  <a:cubicBezTo>
                    <a:pt x="1744773" y="992256"/>
                    <a:pt x="1747130" y="990149"/>
                    <a:pt x="1747264" y="987402"/>
                  </a:cubicBezTo>
                  <a:cubicBezTo>
                    <a:pt x="1747264" y="987288"/>
                    <a:pt x="1747264" y="987173"/>
                    <a:pt x="1747264" y="987059"/>
                  </a:cubicBezTo>
                  <a:close/>
                  <a:moveTo>
                    <a:pt x="1746927" y="1066166"/>
                  </a:moveTo>
                  <a:cubicBezTo>
                    <a:pt x="1746927" y="1063379"/>
                    <a:pt x="1744639" y="1061117"/>
                    <a:pt x="1741878" y="1061117"/>
                  </a:cubicBezTo>
                  <a:lnTo>
                    <a:pt x="1427469" y="1061117"/>
                  </a:lnTo>
                  <a:cubicBezTo>
                    <a:pt x="1424709" y="1061117"/>
                    <a:pt x="1422420" y="1063379"/>
                    <a:pt x="1422420" y="1066166"/>
                  </a:cubicBezTo>
                  <a:cubicBezTo>
                    <a:pt x="1422420" y="1068953"/>
                    <a:pt x="1424709" y="1071215"/>
                    <a:pt x="1427469" y="1071215"/>
                  </a:cubicBezTo>
                  <a:lnTo>
                    <a:pt x="1742013" y="1071215"/>
                  </a:lnTo>
                  <a:cubicBezTo>
                    <a:pt x="1744773" y="1071330"/>
                    <a:pt x="1747130" y="1069155"/>
                    <a:pt x="1747264" y="1066375"/>
                  </a:cubicBezTo>
                  <a:cubicBezTo>
                    <a:pt x="1747264" y="1066301"/>
                    <a:pt x="1747264" y="1066233"/>
                    <a:pt x="1747264" y="1066166"/>
                  </a:cubicBezTo>
                  <a:close/>
                  <a:moveTo>
                    <a:pt x="1746927" y="1145273"/>
                  </a:moveTo>
                  <a:cubicBezTo>
                    <a:pt x="1746995" y="1142520"/>
                    <a:pt x="1744773" y="1140264"/>
                    <a:pt x="1742013" y="1140224"/>
                  </a:cubicBezTo>
                  <a:cubicBezTo>
                    <a:pt x="1741945" y="1140224"/>
                    <a:pt x="1741945" y="1140224"/>
                    <a:pt x="1741878" y="1140224"/>
                  </a:cubicBezTo>
                  <a:lnTo>
                    <a:pt x="1427469" y="1140224"/>
                  </a:lnTo>
                  <a:cubicBezTo>
                    <a:pt x="1424709" y="1140224"/>
                    <a:pt x="1422420" y="1142486"/>
                    <a:pt x="1422420" y="1145273"/>
                  </a:cubicBezTo>
                  <a:cubicBezTo>
                    <a:pt x="1422420" y="1148061"/>
                    <a:pt x="1424709" y="1150323"/>
                    <a:pt x="1427469" y="1150323"/>
                  </a:cubicBezTo>
                  <a:lnTo>
                    <a:pt x="1742013" y="1150323"/>
                  </a:lnTo>
                  <a:cubicBezTo>
                    <a:pt x="1744773" y="1150437"/>
                    <a:pt x="1747130" y="1148269"/>
                    <a:pt x="1747264" y="1145482"/>
                  </a:cubicBezTo>
                  <a:cubicBezTo>
                    <a:pt x="1747264" y="1145482"/>
                    <a:pt x="1747264" y="1145475"/>
                    <a:pt x="1747264" y="1145475"/>
                  </a:cubicBezTo>
                  <a:close/>
                  <a:moveTo>
                    <a:pt x="517365" y="1359704"/>
                  </a:moveTo>
                  <a:lnTo>
                    <a:pt x="216354" y="1359704"/>
                  </a:lnTo>
                  <a:cubicBezTo>
                    <a:pt x="213594" y="1359671"/>
                    <a:pt x="211372" y="1357429"/>
                    <a:pt x="211305" y="1354655"/>
                  </a:cubicBezTo>
                  <a:lnTo>
                    <a:pt x="211305" y="749872"/>
                  </a:lnTo>
                  <a:cubicBezTo>
                    <a:pt x="211305" y="747085"/>
                    <a:pt x="213594" y="744822"/>
                    <a:pt x="216354" y="744822"/>
                  </a:cubicBezTo>
                  <a:lnTo>
                    <a:pt x="517365" y="744822"/>
                  </a:lnTo>
                  <a:cubicBezTo>
                    <a:pt x="520126" y="744782"/>
                    <a:pt x="522347" y="746984"/>
                    <a:pt x="522415" y="749737"/>
                  </a:cubicBezTo>
                  <a:cubicBezTo>
                    <a:pt x="522415" y="749784"/>
                    <a:pt x="522415" y="749825"/>
                    <a:pt x="522415" y="749872"/>
                  </a:cubicBezTo>
                  <a:lnTo>
                    <a:pt x="522415" y="1354655"/>
                  </a:lnTo>
                  <a:cubicBezTo>
                    <a:pt x="522415" y="1357442"/>
                    <a:pt x="520126" y="1359704"/>
                    <a:pt x="517365" y="1359704"/>
                  </a:cubicBezTo>
                  <a:close/>
                  <a:moveTo>
                    <a:pt x="221134" y="1349606"/>
                  </a:moveTo>
                  <a:lnTo>
                    <a:pt x="512047" y="1349606"/>
                  </a:lnTo>
                  <a:lnTo>
                    <a:pt x="512047" y="754988"/>
                  </a:lnTo>
                  <a:lnTo>
                    <a:pt x="221134" y="75498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33" name="Google Shape;1133;p22"/>
            <p:cNvGrpSpPr/>
            <p:nvPr/>
          </p:nvGrpSpPr>
          <p:grpSpPr>
            <a:xfrm flipH="1">
              <a:off x="353569" y="951772"/>
              <a:ext cx="3418732" cy="2781378"/>
              <a:chOff x="4575727" y="2803692"/>
              <a:chExt cx="4681271" cy="3808542"/>
            </a:xfrm>
          </p:grpSpPr>
          <p:sp>
            <p:nvSpPr>
              <p:cNvPr id="1134" name="Google Shape;1134;p22"/>
              <p:cNvSpPr/>
              <p:nvPr/>
            </p:nvSpPr>
            <p:spPr>
              <a:xfrm>
                <a:off x="4854449" y="3617026"/>
                <a:ext cx="4402549" cy="2995208"/>
              </a:xfrm>
              <a:custGeom>
                <a:rect b="b" l="l" r="r" t="t"/>
                <a:pathLst>
                  <a:path extrusionOk="0" h="3128155" w="4597962">
                    <a:moveTo>
                      <a:pt x="221" y="1031580"/>
                    </a:moveTo>
                    <a:lnTo>
                      <a:pt x="168534" y="2882084"/>
                    </a:lnTo>
                    <a:cubicBezTo>
                      <a:pt x="181259" y="3021367"/>
                      <a:pt x="298001" y="3128043"/>
                      <a:pt x="437835" y="3128225"/>
                    </a:cubicBezTo>
                    <a:lnTo>
                      <a:pt x="4326546" y="3128225"/>
                    </a:lnTo>
                    <a:cubicBezTo>
                      <a:pt x="4476007" y="3128151"/>
                      <a:pt x="4597126" y="3006919"/>
                      <a:pt x="4597058" y="2857443"/>
                    </a:cubicBezTo>
                    <a:cubicBezTo>
                      <a:pt x="4597058" y="2848947"/>
                      <a:pt x="4596655" y="2840450"/>
                      <a:pt x="4595847" y="2831994"/>
                    </a:cubicBezTo>
                    <a:lnTo>
                      <a:pt x="4350985" y="245288"/>
                    </a:lnTo>
                    <a:cubicBezTo>
                      <a:pt x="4336913" y="96479"/>
                      <a:pt x="4204888" y="-12770"/>
                      <a:pt x="4056099" y="1288"/>
                    </a:cubicBezTo>
                    <a:cubicBezTo>
                      <a:pt x="4047414" y="2109"/>
                      <a:pt x="4038730" y="3348"/>
                      <a:pt x="4030179" y="5004"/>
                    </a:cubicBezTo>
                    <a:lnTo>
                      <a:pt x="218422" y="741274"/>
                    </a:lnTo>
                    <a:cubicBezTo>
                      <a:pt x="81954" y="767665"/>
                      <a:pt x="-12369" y="893139"/>
                      <a:pt x="221" y="103158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5" name="Google Shape;1135;p22"/>
              <p:cNvSpPr/>
              <p:nvPr/>
            </p:nvSpPr>
            <p:spPr>
              <a:xfrm>
                <a:off x="7170000" y="3304372"/>
                <a:ext cx="454963" cy="479986"/>
              </a:xfrm>
              <a:custGeom>
                <a:rect b="b" l="l" r="r" t="t"/>
                <a:pathLst>
                  <a:path extrusionOk="0" h="479986" w="454963">
                    <a:moveTo>
                      <a:pt x="62623" y="399990"/>
                    </a:moveTo>
                    <a:cubicBezTo>
                      <a:pt x="85715" y="463202"/>
                      <a:pt x="155666" y="495720"/>
                      <a:pt x="218885" y="472621"/>
                    </a:cubicBezTo>
                    <a:cubicBezTo>
                      <a:pt x="258135" y="458274"/>
                      <a:pt x="287355" y="424813"/>
                      <a:pt x="296174" y="383967"/>
                    </a:cubicBezTo>
                    <a:cubicBezTo>
                      <a:pt x="353535" y="361951"/>
                      <a:pt x="409011" y="325932"/>
                      <a:pt x="435134" y="270389"/>
                    </a:cubicBezTo>
                    <a:cubicBezTo>
                      <a:pt x="461256" y="214846"/>
                      <a:pt x="461121" y="146174"/>
                      <a:pt x="429815" y="93323"/>
                    </a:cubicBezTo>
                    <a:cubicBezTo>
                      <a:pt x="398509" y="40473"/>
                      <a:pt x="334953" y="6878"/>
                      <a:pt x="274226" y="16034"/>
                    </a:cubicBezTo>
                    <a:cubicBezTo>
                      <a:pt x="213432" y="-11017"/>
                      <a:pt x="142807" y="-3302"/>
                      <a:pt x="89284" y="36232"/>
                    </a:cubicBezTo>
                    <a:cubicBezTo>
                      <a:pt x="35423" y="75819"/>
                      <a:pt x="3242" y="141326"/>
                      <a:pt x="-663" y="207911"/>
                    </a:cubicBezTo>
                    <a:cubicBezTo>
                      <a:pt x="-4568" y="274496"/>
                      <a:pt x="39800" y="337310"/>
                      <a:pt x="62623" y="399990"/>
                    </a:cubicBezTo>
                    <a:close/>
                  </a:path>
                </a:pathLst>
              </a:custGeom>
              <a:solidFill>
                <a:srgbClr val="1A171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6" name="Google Shape;1136;p22"/>
              <p:cNvSpPr/>
              <p:nvPr/>
            </p:nvSpPr>
            <p:spPr>
              <a:xfrm>
                <a:off x="6653074" y="3232544"/>
                <a:ext cx="134686" cy="300270"/>
              </a:xfrm>
              <a:custGeom>
                <a:rect b="b" l="l" r="r" t="t"/>
                <a:pathLst>
                  <a:path extrusionOk="0" h="300270" w="134686">
                    <a:moveTo>
                      <a:pt x="50911" y="70"/>
                    </a:moveTo>
                    <a:cubicBezTo>
                      <a:pt x="-8874" y="66857"/>
                      <a:pt x="-18097" y="173836"/>
                      <a:pt x="29367" y="249914"/>
                    </a:cubicBezTo>
                    <a:cubicBezTo>
                      <a:pt x="43842" y="273074"/>
                      <a:pt x="64511" y="294282"/>
                      <a:pt x="91172" y="300341"/>
                    </a:cubicBezTo>
                    <a:cubicBezTo>
                      <a:pt x="110494" y="245740"/>
                      <a:pt x="131904" y="196256"/>
                      <a:pt x="133721" y="138356"/>
                    </a:cubicBezTo>
                    <a:cubicBezTo>
                      <a:pt x="135539" y="80456"/>
                      <a:pt x="96288" y="36493"/>
                      <a:pt x="50911" y="70"/>
                    </a:cubicBezTo>
                    <a:close/>
                  </a:path>
                </a:pathLst>
              </a:custGeom>
              <a:solidFill>
                <a:srgbClr val="1A171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7" name="Google Shape;1137;p22"/>
              <p:cNvSpPr/>
              <p:nvPr/>
            </p:nvSpPr>
            <p:spPr>
              <a:xfrm>
                <a:off x="4575727" y="3424623"/>
                <a:ext cx="558732" cy="922289"/>
              </a:xfrm>
              <a:custGeom>
                <a:rect b="b" l="l" r="r" t="t"/>
                <a:pathLst>
                  <a:path extrusionOk="0" h="922289" w="558732">
                    <a:moveTo>
                      <a:pt x="557828" y="836048"/>
                    </a:moveTo>
                    <a:lnTo>
                      <a:pt x="535476" y="610912"/>
                    </a:lnTo>
                    <a:lnTo>
                      <a:pt x="426073" y="411697"/>
                    </a:lnTo>
                    <a:lnTo>
                      <a:pt x="124388" y="70"/>
                    </a:lnTo>
                    <a:lnTo>
                      <a:pt x="124388" y="70"/>
                    </a:lnTo>
                    <a:cubicBezTo>
                      <a:pt x="75981" y="45993"/>
                      <a:pt x="62717" y="117936"/>
                      <a:pt x="91668" y="178078"/>
                    </a:cubicBezTo>
                    <a:lnTo>
                      <a:pt x="178854" y="340265"/>
                    </a:lnTo>
                    <a:lnTo>
                      <a:pt x="-905" y="544597"/>
                    </a:lnTo>
                    <a:lnTo>
                      <a:pt x="133746" y="793364"/>
                    </a:lnTo>
                    <a:lnTo>
                      <a:pt x="163504" y="771483"/>
                    </a:lnTo>
                    <a:cubicBezTo>
                      <a:pt x="163504" y="771483"/>
                      <a:pt x="210632" y="916031"/>
                      <a:pt x="334442" y="922359"/>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8" name="Google Shape;1138;p22"/>
              <p:cNvSpPr/>
              <p:nvPr/>
            </p:nvSpPr>
            <p:spPr>
              <a:xfrm>
                <a:off x="4647429" y="3840021"/>
                <a:ext cx="258801" cy="382003"/>
              </a:xfrm>
              <a:custGeom>
                <a:rect b="b" l="l" r="r" t="t"/>
                <a:pathLst>
                  <a:path extrusionOk="0" h="382003" w="258801">
                    <a:moveTo>
                      <a:pt x="203158" y="276979"/>
                    </a:moveTo>
                    <a:lnTo>
                      <a:pt x="197166" y="268900"/>
                    </a:lnTo>
                    <a:lnTo>
                      <a:pt x="226924" y="246952"/>
                    </a:lnTo>
                    <a:cubicBezTo>
                      <a:pt x="246516" y="232470"/>
                      <a:pt x="253316" y="206227"/>
                      <a:pt x="243150" y="184070"/>
                    </a:cubicBezTo>
                    <a:lnTo>
                      <a:pt x="150105" y="4715"/>
                    </a:lnTo>
                    <a:lnTo>
                      <a:pt x="159128" y="70"/>
                    </a:lnTo>
                    <a:lnTo>
                      <a:pt x="252171" y="179626"/>
                    </a:lnTo>
                    <a:cubicBezTo>
                      <a:pt x="264491" y="206166"/>
                      <a:pt x="256412" y="237688"/>
                      <a:pt x="232916" y="255098"/>
                    </a:cubicBezTo>
                    <a:close/>
                    <a:moveTo>
                      <a:pt x="164378" y="305457"/>
                    </a:moveTo>
                    <a:cubicBezTo>
                      <a:pt x="187875" y="287966"/>
                      <a:pt x="195887" y="256418"/>
                      <a:pt x="183566" y="229851"/>
                    </a:cubicBezTo>
                    <a:lnTo>
                      <a:pt x="80626" y="49554"/>
                    </a:lnTo>
                    <a:lnTo>
                      <a:pt x="71874" y="54536"/>
                    </a:lnTo>
                    <a:lnTo>
                      <a:pt x="174545" y="234496"/>
                    </a:lnTo>
                    <a:cubicBezTo>
                      <a:pt x="184711" y="256620"/>
                      <a:pt x="177978" y="282849"/>
                      <a:pt x="158386" y="297311"/>
                    </a:cubicBezTo>
                    <a:lnTo>
                      <a:pt x="128629" y="319259"/>
                    </a:lnTo>
                    <a:lnTo>
                      <a:pt x="134621" y="327405"/>
                    </a:lnTo>
                    <a:close/>
                    <a:moveTo>
                      <a:pt x="94966" y="360126"/>
                    </a:moveTo>
                    <a:cubicBezTo>
                      <a:pt x="118530" y="342662"/>
                      <a:pt x="126542" y="311032"/>
                      <a:pt x="114154" y="284452"/>
                    </a:cubicBezTo>
                    <a:lnTo>
                      <a:pt x="7780" y="102674"/>
                    </a:lnTo>
                    <a:lnTo>
                      <a:pt x="-905" y="107790"/>
                    </a:lnTo>
                    <a:lnTo>
                      <a:pt x="105200" y="289165"/>
                    </a:lnTo>
                    <a:cubicBezTo>
                      <a:pt x="115366" y="311321"/>
                      <a:pt x="108566" y="337565"/>
                      <a:pt x="88974" y="352047"/>
                    </a:cubicBezTo>
                    <a:lnTo>
                      <a:pt x="59216" y="373995"/>
                    </a:lnTo>
                    <a:lnTo>
                      <a:pt x="65208" y="38207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9" name="Google Shape;1139;p22"/>
              <p:cNvSpPr/>
              <p:nvPr/>
            </p:nvSpPr>
            <p:spPr>
              <a:xfrm>
                <a:off x="4770403" y="3814774"/>
                <a:ext cx="341704" cy="334068"/>
              </a:xfrm>
              <a:custGeom>
                <a:rect b="b" l="l" r="r" t="t"/>
                <a:pathLst>
                  <a:path extrusionOk="0" h="334068" w="341704">
                    <a:moveTo>
                      <a:pt x="941" y="70"/>
                    </a:moveTo>
                    <a:lnTo>
                      <a:pt x="315956" y="29424"/>
                    </a:lnTo>
                    <a:lnTo>
                      <a:pt x="340800" y="220762"/>
                    </a:lnTo>
                    <a:lnTo>
                      <a:pt x="262702" y="334138"/>
                    </a:lnTo>
                    <a:lnTo>
                      <a:pt x="190731" y="130344"/>
                    </a:lnTo>
                    <a:lnTo>
                      <a:pt x="90754" y="120515"/>
                    </a:lnTo>
                    <a:cubicBezTo>
                      <a:pt x="34941" y="115034"/>
                      <a:pt x="-5925" y="65321"/>
                      <a:pt x="-405" y="9482"/>
                    </a:cubicBezTo>
                    <a:cubicBezTo>
                      <a:pt x="-136" y="6324"/>
                      <a:pt x="335" y="3187"/>
                      <a:pt x="941" y="70"/>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0" name="Google Shape;1140;p22"/>
              <p:cNvSpPr/>
              <p:nvPr/>
            </p:nvSpPr>
            <p:spPr>
              <a:xfrm>
                <a:off x="4766757" y="3809320"/>
                <a:ext cx="236687" cy="342550"/>
              </a:xfrm>
              <a:custGeom>
                <a:rect b="b" l="l" r="r" t="t"/>
                <a:pathLst>
                  <a:path extrusionOk="0" h="342550" w="236687">
                    <a:moveTo>
                      <a:pt x="170073" y="342621"/>
                    </a:moveTo>
                    <a:cubicBezTo>
                      <a:pt x="131024" y="276777"/>
                      <a:pt x="174516" y="168046"/>
                      <a:pt x="186837" y="140106"/>
                    </a:cubicBezTo>
                    <a:lnTo>
                      <a:pt x="102209" y="131825"/>
                    </a:lnTo>
                    <a:cubicBezTo>
                      <a:pt x="-12917" y="114388"/>
                      <a:pt x="-596" y="5994"/>
                      <a:pt x="-462" y="4917"/>
                    </a:cubicBezTo>
                    <a:lnTo>
                      <a:pt x="144" y="70"/>
                    </a:lnTo>
                    <a:lnTo>
                      <a:pt x="235783" y="21951"/>
                    </a:lnTo>
                    <a:lnTo>
                      <a:pt x="234840" y="32049"/>
                    </a:lnTo>
                    <a:lnTo>
                      <a:pt x="9435" y="11044"/>
                    </a:lnTo>
                    <a:cubicBezTo>
                      <a:pt x="8425" y="31241"/>
                      <a:pt x="10984" y="107790"/>
                      <a:pt x="103691" y="121794"/>
                    </a:cubicBezTo>
                    <a:lnTo>
                      <a:pt x="202254" y="131421"/>
                    </a:lnTo>
                    <a:lnTo>
                      <a:pt x="199158" y="138154"/>
                    </a:lnTo>
                    <a:cubicBezTo>
                      <a:pt x="198484" y="139433"/>
                      <a:pt x="137622" y="267890"/>
                      <a:pt x="178960" y="3376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1" name="Google Shape;1141;p22"/>
              <p:cNvSpPr/>
              <p:nvPr/>
            </p:nvSpPr>
            <p:spPr>
              <a:xfrm>
                <a:off x="4874180" y="4075929"/>
                <a:ext cx="528369" cy="608485"/>
              </a:xfrm>
              <a:custGeom>
                <a:rect b="b" l="l" r="r" t="t"/>
                <a:pathLst>
                  <a:path extrusionOk="0" h="608485" w="528369">
                    <a:moveTo>
                      <a:pt x="241967" y="0"/>
                    </a:moveTo>
                    <a:lnTo>
                      <a:pt x="528369" y="379647"/>
                    </a:lnTo>
                    <a:lnTo>
                      <a:pt x="218201" y="608486"/>
                    </a:lnTo>
                    <a:lnTo>
                      <a:pt x="0" y="253345"/>
                    </a:lnTo>
                    <a:lnTo>
                      <a:pt x="241967" y="0"/>
                    </a:ln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2" name="Google Shape;1142;p22"/>
              <p:cNvSpPr/>
              <p:nvPr/>
            </p:nvSpPr>
            <p:spPr>
              <a:xfrm>
                <a:off x="6720596" y="3066097"/>
                <a:ext cx="585318" cy="1026139"/>
              </a:xfrm>
              <a:custGeom>
                <a:rect b="b" l="l" r="r" t="t"/>
                <a:pathLst>
                  <a:path extrusionOk="0" h="1026139" w="585318">
                    <a:moveTo>
                      <a:pt x="19475" y="601304"/>
                    </a:moveTo>
                    <a:cubicBezTo>
                      <a:pt x="44049" y="678998"/>
                      <a:pt x="96495" y="770897"/>
                      <a:pt x="207582" y="773388"/>
                    </a:cubicBezTo>
                    <a:lnTo>
                      <a:pt x="196541" y="973748"/>
                    </a:lnTo>
                    <a:cubicBezTo>
                      <a:pt x="196541" y="973748"/>
                      <a:pt x="279957" y="1086585"/>
                      <a:pt x="534851" y="981288"/>
                    </a:cubicBezTo>
                    <a:lnTo>
                      <a:pt x="515259" y="744707"/>
                    </a:lnTo>
                    <a:cubicBezTo>
                      <a:pt x="515259" y="744707"/>
                      <a:pt x="556260" y="589859"/>
                      <a:pt x="564878" y="537615"/>
                    </a:cubicBezTo>
                    <a:cubicBezTo>
                      <a:pt x="585075" y="415689"/>
                      <a:pt x="619681" y="138174"/>
                      <a:pt x="485973" y="49775"/>
                    </a:cubicBezTo>
                    <a:cubicBezTo>
                      <a:pt x="396228" y="-9606"/>
                      <a:pt x="113260" y="-62187"/>
                      <a:pt x="23717" y="182878"/>
                    </a:cubicBezTo>
                    <a:cubicBezTo>
                      <a:pt x="10387" y="220034"/>
                      <a:pt x="3317" y="259137"/>
                      <a:pt x="2712" y="298610"/>
                    </a:cubicBezTo>
                    <a:lnTo>
                      <a:pt x="-722" y="454199"/>
                    </a:lnTo>
                    <a:cubicBezTo>
                      <a:pt x="-2136" y="504013"/>
                      <a:pt x="4664" y="553719"/>
                      <a:pt x="19475" y="601304"/>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3" name="Google Shape;1143;p22"/>
              <p:cNvSpPr/>
              <p:nvPr/>
            </p:nvSpPr>
            <p:spPr>
              <a:xfrm>
                <a:off x="6921946" y="3805146"/>
                <a:ext cx="267550" cy="46791"/>
              </a:xfrm>
              <a:custGeom>
                <a:rect b="b" l="l" r="r" t="t"/>
                <a:pathLst>
                  <a:path extrusionOk="0" h="46791" w="267550">
                    <a:moveTo>
                      <a:pt x="58678" y="46861"/>
                    </a:moveTo>
                    <a:cubicBezTo>
                      <a:pt x="40029" y="46861"/>
                      <a:pt x="20168" y="46121"/>
                      <a:pt x="-905" y="44505"/>
                    </a:cubicBezTo>
                    <a:lnTo>
                      <a:pt x="-97" y="34473"/>
                    </a:lnTo>
                    <a:cubicBezTo>
                      <a:pt x="166870" y="47400"/>
                      <a:pt x="261126" y="811"/>
                      <a:pt x="262068" y="70"/>
                    </a:cubicBezTo>
                    <a:lnTo>
                      <a:pt x="266646" y="9092"/>
                    </a:lnTo>
                    <a:cubicBezTo>
                      <a:pt x="263280" y="10775"/>
                      <a:pt x="190972" y="46861"/>
                      <a:pt x="58678" y="4686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4" name="Google Shape;1144;p22"/>
              <p:cNvSpPr/>
              <p:nvPr/>
            </p:nvSpPr>
            <p:spPr>
              <a:xfrm>
                <a:off x="6874414" y="3617039"/>
                <a:ext cx="108461" cy="72477"/>
              </a:xfrm>
              <a:custGeom>
                <a:rect b="b" l="l" r="r" t="t"/>
                <a:pathLst>
                  <a:path extrusionOk="0" h="72477" w="108461">
                    <a:moveTo>
                      <a:pt x="-905" y="30568"/>
                    </a:moveTo>
                    <a:lnTo>
                      <a:pt x="32758" y="1349"/>
                    </a:lnTo>
                    <a:lnTo>
                      <a:pt x="50061" y="20267"/>
                    </a:lnTo>
                    <a:lnTo>
                      <a:pt x="83319" y="70"/>
                    </a:lnTo>
                    <a:lnTo>
                      <a:pt x="107557" y="39994"/>
                    </a:lnTo>
                    <a:cubicBezTo>
                      <a:pt x="107557" y="39994"/>
                      <a:pt x="55110" y="119168"/>
                      <a:pt x="-905" y="30568"/>
                    </a:cubicBezTo>
                    <a:close/>
                  </a:path>
                </a:pathLst>
              </a:custGeom>
              <a:solidFill>
                <a:srgbClr val="BB764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5" name="Google Shape;1145;p22"/>
              <p:cNvSpPr/>
              <p:nvPr/>
            </p:nvSpPr>
            <p:spPr>
              <a:xfrm>
                <a:off x="6770730" y="3483533"/>
                <a:ext cx="253752" cy="180949"/>
              </a:xfrm>
              <a:custGeom>
                <a:rect b="b" l="l" r="r" t="t"/>
                <a:pathLst>
                  <a:path extrusionOk="0" h="180949" w="253752">
                    <a:moveTo>
                      <a:pt x="33165" y="23028"/>
                    </a:moveTo>
                    <a:cubicBezTo>
                      <a:pt x="32963" y="32433"/>
                      <a:pt x="25222" y="39906"/>
                      <a:pt x="15796" y="39718"/>
                    </a:cubicBezTo>
                    <a:cubicBezTo>
                      <a:pt x="6370" y="39529"/>
                      <a:pt x="-1103" y="31753"/>
                      <a:pt x="-901" y="22348"/>
                    </a:cubicBezTo>
                    <a:cubicBezTo>
                      <a:pt x="-699" y="12942"/>
                      <a:pt x="7043" y="5469"/>
                      <a:pt x="16469" y="5658"/>
                    </a:cubicBezTo>
                    <a:cubicBezTo>
                      <a:pt x="16469" y="5658"/>
                      <a:pt x="16536" y="5658"/>
                      <a:pt x="16536" y="5658"/>
                    </a:cubicBezTo>
                    <a:cubicBezTo>
                      <a:pt x="25895" y="5880"/>
                      <a:pt x="33368" y="13643"/>
                      <a:pt x="33165" y="23028"/>
                    </a:cubicBezTo>
                    <a:close/>
                    <a:moveTo>
                      <a:pt x="220599" y="10169"/>
                    </a:moveTo>
                    <a:cubicBezTo>
                      <a:pt x="211174" y="9947"/>
                      <a:pt x="203364" y="17393"/>
                      <a:pt x="203162" y="26798"/>
                    </a:cubicBezTo>
                    <a:cubicBezTo>
                      <a:pt x="202960" y="36203"/>
                      <a:pt x="210366" y="44006"/>
                      <a:pt x="219791" y="44228"/>
                    </a:cubicBezTo>
                    <a:cubicBezTo>
                      <a:pt x="229217" y="44444"/>
                      <a:pt x="237027" y="37004"/>
                      <a:pt x="237229" y="27599"/>
                    </a:cubicBezTo>
                    <a:cubicBezTo>
                      <a:pt x="237229" y="27579"/>
                      <a:pt x="237229" y="27559"/>
                      <a:pt x="237229" y="27538"/>
                    </a:cubicBezTo>
                    <a:cubicBezTo>
                      <a:pt x="237430" y="18153"/>
                      <a:pt x="229957" y="10391"/>
                      <a:pt x="220599" y="10169"/>
                    </a:cubicBezTo>
                    <a:close/>
                    <a:moveTo>
                      <a:pt x="138732" y="105905"/>
                    </a:moveTo>
                    <a:lnTo>
                      <a:pt x="85612" y="104693"/>
                    </a:lnTo>
                    <a:lnTo>
                      <a:pt x="93758" y="878"/>
                    </a:lnTo>
                    <a:lnTo>
                      <a:pt x="83727" y="70"/>
                    </a:lnTo>
                    <a:lnTo>
                      <a:pt x="74705" y="114523"/>
                    </a:lnTo>
                    <a:lnTo>
                      <a:pt x="138530" y="115937"/>
                    </a:lnTo>
                    <a:close/>
                    <a:moveTo>
                      <a:pt x="206865" y="174712"/>
                    </a:moveTo>
                    <a:cubicBezTo>
                      <a:pt x="226861" y="166848"/>
                      <a:pt x="243287" y="151828"/>
                      <a:pt x="252848" y="132566"/>
                    </a:cubicBezTo>
                    <a:lnTo>
                      <a:pt x="243692" y="128257"/>
                    </a:lnTo>
                    <a:cubicBezTo>
                      <a:pt x="235209" y="145082"/>
                      <a:pt x="220801" y="158210"/>
                      <a:pt x="203297" y="165151"/>
                    </a:cubicBezTo>
                    <a:cubicBezTo>
                      <a:pt x="188081" y="170039"/>
                      <a:pt x="172125" y="171978"/>
                      <a:pt x="156169" y="170874"/>
                    </a:cubicBezTo>
                    <a:cubicBezTo>
                      <a:pt x="138260" y="170201"/>
                      <a:pt x="111937" y="164142"/>
                      <a:pt x="96788" y="148926"/>
                    </a:cubicBezTo>
                    <a:lnTo>
                      <a:pt x="89652" y="156063"/>
                    </a:lnTo>
                    <a:cubicBezTo>
                      <a:pt x="106887" y="173231"/>
                      <a:pt x="136039" y="180232"/>
                      <a:pt x="155765" y="180973"/>
                    </a:cubicBezTo>
                    <a:cubicBezTo>
                      <a:pt x="158660" y="180973"/>
                      <a:pt x="161421" y="180973"/>
                      <a:pt x="164180" y="180973"/>
                    </a:cubicBezTo>
                    <a:cubicBezTo>
                      <a:pt x="178655" y="181363"/>
                      <a:pt x="193063" y="179290"/>
                      <a:pt x="206865" y="1748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6" name="Google Shape;1146;p22"/>
              <p:cNvSpPr/>
              <p:nvPr/>
            </p:nvSpPr>
            <p:spPr>
              <a:xfrm>
                <a:off x="7157687" y="3391327"/>
                <a:ext cx="246540" cy="246547"/>
              </a:xfrm>
              <a:custGeom>
                <a:rect b="b" l="l" r="r" t="t"/>
                <a:pathLst>
                  <a:path extrusionOk="0" h="246547" w="246540">
                    <a:moveTo>
                      <a:pt x="245606" y="126073"/>
                    </a:moveTo>
                    <a:cubicBezTo>
                      <a:pt x="247087" y="58007"/>
                      <a:pt x="193159" y="1609"/>
                      <a:pt x="125093" y="101"/>
                    </a:cubicBezTo>
                    <a:cubicBezTo>
                      <a:pt x="57027" y="-1407"/>
                      <a:pt x="609" y="52547"/>
                      <a:pt x="-872" y="120613"/>
                    </a:cubicBezTo>
                    <a:cubicBezTo>
                      <a:pt x="-2421" y="188679"/>
                      <a:pt x="51574" y="245077"/>
                      <a:pt x="119640" y="246586"/>
                    </a:cubicBezTo>
                    <a:cubicBezTo>
                      <a:pt x="119640" y="246586"/>
                      <a:pt x="119640" y="246586"/>
                      <a:pt x="119640" y="246586"/>
                    </a:cubicBezTo>
                    <a:cubicBezTo>
                      <a:pt x="187639" y="248127"/>
                      <a:pt x="244057" y="194227"/>
                      <a:pt x="245606" y="126201"/>
                    </a:cubicBezTo>
                    <a:cubicBezTo>
                      <a:pt x="245606" y="126161"/>
                      <a:pt x="245606" y="126114"/>
                      <a:pt x="245606" y="126073"/>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7" name="Google Shape;1147;p22"/>
              <p:cNvSpPr/>
              <p:nvPr/>
            </p:nvSpPr>
            <p:spPr>
              <a:xfrm>
                <a:off x="7251061" y="3467981"/>
                <a:ext cx="70124" cy="76010"/>
              </a:xfrm>
              <a:custGeom>
                <a:rect b="b" l="l" r="r" t="t"/>
                <a:pathLst>
                  <a:path extrusionOk="0" h="76010" w="70124">
                    <a:moveTo>
                      <a:pt x="66931" y="76080"/>
                    </a:moveTo>
                    <a:lnTo>
                      <a:pt x="12532" y="64971"/>
                    </a:lnTo>
                    <a:cubicBezTo>
                      <a:pt x="3376" y="63019"/>
                      <a:pt x="-2481" y="54004"/>
                      <a:pt x="-529" y="44841"/>
                    </a:cubicBezTo>
                    <a:cubicBezTo>
                      <a:pt x="346" y="40869"/>
                      <a:pt x="2568" y="37334"/>
                      <a:pt x="5800" y="34877"/>
                    </a:cubicBezTo>
                    <a:lnTo>
                      <a:pt x="50907" y="70"/>
                    </a:lnTo>
                    <a:lnTo>
                      <a:pt x="57101" y="8082"/>
                    </a:lnTo>
                    <a:lnTo>
                      <a:pt x="11994" y="42889"/>
                    </a:lnTo>
                    <a:cubicBezTo>
                      <a:pt x="8964" y="45009"/>
                      <a:pt x="8156" y="49204"/>
                      <a:pt x="10311" y="52260"/>
                    </a:cubicBezTo>
                    <a:cubicBezTo>
                      <a:pt x="11387" y="53775"/>
                      <a:pt x="13003" y="54799"/>
                      <a:pt x="14821" y="55075"/>
                    </a:cubicBezTo>
                    <a:lnTo>
                      <a:pt x="69220" y="6618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8" name="Google Shape;1148;p22"/>
              <p:cNvSpPr/>
              <p:nvPr/>
            </p:nvSpPr>
            <p:spPr>
              <a:xfrm>
                <a:off x="4861052" y="4088922"/>
                <a:ext cx="3675830" cy="2522207"/>
              </a:xfrm>
              <a:custGeom>
                <a:rect b="b" l="l" r="r" t="t"/>
                <a:pathLst>
                  <a:path extrusionOk="0" h="2522207" w="3675830">
                    <a:moveTo>
                      <a:pt x="3397610" y="1744940"/>
                    </a:moveTo>
                    <a:cubicBezTo>
                      <a:pt x="3581542" y="1711082"/>
                      <a:pt x="3703131" y="1534548"/>
                      <a:pt x="3669267" y="1350649"/>
                    </a:cubicBezTo>
                    <a:cubicBezTo>
                      <a:pt x="3664621" y="1325241"/>
                      <a:pt x="3657013" y="1300445"/>
                      <a:pt x="3646713" y="1276760"/>
                    </a:cubicBezTo>
                    <a:lnTo>
                      <a:pt x="3223506" y="304851"/>
                    </a:lnTo>
                    <a:cubicBezTo>
                      <a:pt x="3174830" y="180024"/>
                      <a:pt x="3067311" y="87552"/>
                      <a:pt x="2936565" y="58104"/>
                    </a:cubicBezTo>
                    <a:lnTo>
                      <a:pt x="2691030" y="70"/>
                    </a:lnTo>
                    <a:cubicBezTo>
                      <a:pt x="2621416" y="69617"/>
                      <a:pt x="2473906" y="181444"/>
                      <a:pt x="2244798" y="181444"/>
                    </a:cubicBezTo>
                    <a:cubicBezTo>
                      <a:pt x="2005725" y="181444"/>
                      <a:pt x="1876596" y="76619"/>
                      <a:pt x="1822938" y="17642"/>
                    </a:cubicBezTo>
                    <a:lnTo>
                      <a:pt x="1580028" y="100384"/>
                    </a:lnTo>
                    <a:cubicBezTo>
                      <a:pt x="1512434" y="124763"/>
                      <a:pt x="1452581" y="166794"/>
                      <a:pt x="1406665" y="222109"/>
                    </a:cubicBezTo>
                    <a:lnTo>
                      <a:pt x="907987" y="791883"/>
                    </a:lnTo>
                    <a:lnTo>
                      <a:pt x="408500" y="114725"/>
                    </a:lnTo>
                    <a:lnTo>
                      <a:pt x="-905" y="455324"/>
                    </a:lnTo>
                    <a:lnTo>
                      <a:pt x="582537" y="1415719"/>
                    </a:lnTo>
                    <a:cubicBezTo>
                      <a:pt x="670328" y="1555271"/>
                      <a:pt x="845307" y="1612154"/>
                      <a:pt x="998404" y="1550908"/>
                    </a:cubicBezTo>
                    <a:lnTo>
                      <a:pt x="1574440" y="1301064"/>
                    </a:lnTo>
                    <a:lnTo>
                      <a:pt x="1474731" y="2522278"/>
                    </a:lnTo>
                    <a:lnTo>
                      <a:pt x="3257168" y="2522278"/>
                    </a:lnTo>
                    <a:lnTo>
                      <a:pt x="3145611" y="179146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9" name="Google Shape;1149;p22"/>
              <p:cNvSpPr/>
              <p:nvPr/>
            </p:nvSpPr>
            <p:spPr>
              <a:xfrm>
                <a:off x="6643758" y="5045615"/>
                <a:ext cx="898927" cy="1143318"/>
              </a:xfrm>
              <a:custGeom>
                <a:rect b="b" l="l" r="r" t="t"/>
                <a:pathLst>
                  <a:path extrusionOk="0" h="1143318" w="898927">
                    <a:moveTo>
                      <a:pt x="898928" y="1135980"/>
                    </a:moveTo>
                    <a:lnTo>
                      <a:pt x="68739" y="1143318"/>
                    </a:lnTo>
                    <a:lnTo>
                      <a:pt x="0" y="11513"/>
                    </a:lnTo>
                    <a:lnTo>
                      <a:pt x="889973" y="0"/>
                    </a:lnTo>
                    <a:lnTo>
                      <a:pt x="898928" y="11359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0" name="Google Shape;1150;p22"/>
              <p:cNvSpPr/>
              <p:nvPr/>
            </p:nvSpPr>
            <p:spPr>
              <a:xfrm>
                <a:off x="6643758" y="4990879"/>
                <a:ext cx="835641" cy="1198053"/>
              </a:xfrm>
              <a:custGeom>
                <a:rect b="b" l="l" r="r" t="t"/>
                <a:pathLst>
                  <a:path extrusionOk="0" h="1198053" w="835641">
                    <a:moveTo>
                      <a:pt x="835642" y="1118543"/>
                    </a:moveTo>
                    <a:lnTo>
                      <a:pt x="68739" y="1198054"/>
                    </a:lnTo>
                    <a:lnTo>
                      <a:pt x="0" y="66248"/>
                    </a:lnTo>
                    <a:lnTo>
                      <a:pt x="750475" y="0"/>
                    </a:lnTo>
                    <a:lnTo>
                      <a:pt x="835642" y="111854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1" name="Google Shape;1151;p22"/>
              <p:cNvSpPr/>
              <p:nvPr/>
            </p:nvSpPr>
            <p:spPr>
              <a:xfrm>
                <a:off x="6712093" y="4985426"/>
                <a:ext cx="772692" cy="1197380"/>
              </a:xfrm>
              <a:custGeom>
                <a:rect b="b" l="l" r="r" t="t"/>
                <a:pathLst>
                  <a:path extrusionOk="0" h="1197380" w="772692">
                    <a:moveTo>
                      <a:pt x="107990" y="1197381"/>
                    </a:moveTo>
                    <a:lnTo>
                      <a:pt x="106980" y="1187349"/>
                    </a:lnTo>
                    <a:lnTo>
                      <a:pt x="761853" y="1119485"/>
                    </a:lnTo>
                    <a:lnTo>
                      <a:pt x="677495" y="10974"/>
                    </a:lnTo>
                    <a:lnTo>
                      <a:pt x="875" y="70624"/>
                    </a:lnTo>
                    <a:lnTo>
                      <a:pt x="0" y="60593"/>
                    </a:lnTo>
                    <a:lnTo>
                      <a:pt x="686785" y="0"/>
                    </a:lnTo>
                    <a:lnTo>
                      <a:pt x="772693" y="1128507"/>
                    </a:lnTo>
                    <a:lnTo>
                      <a:pt x="107990" y="11973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2" name="Google Shape;1152;p22"/>
              <p:cNvSpPr/>
              <p:nvPr/>
            </p:nvSpPr>
            <p:spPr>
              <a:xfrm>
                <a:off x="6684827" y="4017019"/>
                <a:ext cx="868092" cy="253277"/>
              </a:xfrm>
              <a:custGeom>
                <a:rect b="b" l="l" r="r" t="t"/>
                <a:pathLst>
                  <a:path extrusionOk="0" h="253277" w="868092">
                    <a:moveTo>
                      <a:pt x="420955" y="253348"/>
                    </a:moveTo>
                    <a:cubicBezTo>
                      <a:pt x="649861" y="253348"/>
                      <a:pt x="797573" y="141520"/>
                      <a:pt x="867187" y="71973"/>
                    </a:cubicBezTo>
                    <a:lnTo>
                      <a:pt x="563080" y="70"/>
                    </a:lnTo>
                    <a:lnTo>
                      <a:pt x="238369" y="8082"/>
                    </a:lnTo>
                    <a:lnTo>
                      <a:pt x="-905" y="89545"/>
                    </a:lnTo>
                    <a:cubicBezTo>
                      <a:pt x="52753" y="148522"/>
                      <a:pt x="181884" y="253348"/>
                      <a:pt x="420955" y="253348"/>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3" name="Google Shape;1153;p22"/>
              <p:cNvSpPr/>
              <p:nvPr/>
            </p:nvSpPr>
            <p:spPr>
              <a:xfrm>
                <a:off x="6396748" y="4475571"/>
                <a:ext cx="185542" cy="914883"/>
              </a:xfrm>
              <a:custGeom>
                <a:rect b="b" l="l" r="r" t="t"/>
                <a:pathLst>
                  <a:path extrusionOk="0" h="914883" w="185542">
                    <a:moveTo>
                      <a:pt x="33627" y="914954"/>
                    </a:moveTo>
                    <a:lnTo>
                      <a:pt x="1715" y="628686"/>
                    </a:lnTo>
                    <a:cubicBezTo>
                      <a:pt x="-5220" y="566525"/>
                      <a:pt x="1648" y="503596"/>
                      <a:pt x="21913" y="444417"/>
                    </a:cubicBezTo>
                    <a:lnTo>
                      <a:pt x="175145" y="70"/>
                    </a:lnTo>
                    <a:lnTo>
                      <a:pt x="184638" y="3369"/>
                    </a:lnTo>
                    <a:lnTo>
                      <a:pt x="31473" y="447716"/>
                    </a:lnTo>
                    <a:cubicBezTo>
                      <a:pt x="11544" y="505481"/>
                      <a:pt x="4677" y="566935"/>
                      <a:pt x="11275" y="627676"/>
                    </a:cubicBezTo>
                    <a:lnTo>
                      <a:pt x="43255" y="91401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4" name="Google Shape;1154;p22"/>
              <p:cNvSpPr/>
              <p:nvPr/>
            </p:nvSpPr>
            <p:spPr>
              <a:xfrm rot="-1228337">
                <a:off x="7863900" y="4886652"/>
                <a:ext cx="10105" cy="478345"/>
              </a:xfrm>
              <a:custGeom>
                <a:rect b="b" l="l" r="r" t="t"/>
                <a:pathLst>
                  <a:path extrusionOk="0" h="478009" w="10098">
                    <a:moveTo>
                      <a:pt x="-905" y="70"/>
                    </a:moveTo>
                    <a:lnTo>
                      <a:pt x="9194" y="70"/>
                    </a:lnTo>
                    <a:lnTo>
                      <a:pt x="9194" y="478079"/>
                    </a:lnTo>
                    <a:lnTo>
                      <a:pt x="-905" y="4780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5" name="Google Shape;1155;p22"/>
              <p:cNvSpPr/>
              <p:nvPr/>
            </p:nvSpPr>
            <p:spPr>
              <a:xfrm>
                <a:off x="6540755" y="5457713"/>
                <a:ext cx="565325" cy="512772"/>
              </a:xfrm>
              <a:custGeom>
                <a:rect b="b" l="l" r="r" t="t"/>
                <a:pathLst>
                  <a:path extrusionOk="0" h="512772" w="565325">
                    <a:moveTo>
                      <a:pt x="48574" y="107184"/>
                    </a:moveTo>
                    <a:lnTo>
                      <a:pt x="11748" y="165421"/>
                    </a:lnTo>
                    <a:cubicBezTo>
                      <a:pt x="-3603" y="189806"/>
                      <a:pt x="-5084" y="220459"/>
                      <a:pt x="7843" y="246211"/>
                    </a:cubicBezTo>
                    <a:lnTo>
                      <a:pt x="114149" y="457276"/>
                    </a:lnTo>
                    <a:cubicBezTo>
                      <a:pt x="134751" y="498196"/>
                      <a:pt x="180330" y="520111"/>
                      <a:pt x="225168" y="510665"/>
                    </a:cubicBezTo>
                    <a:lnTo>
                      <a:pt x="564421" y="439435"/>
                    </a:lnTo>
                    <a:lnTo>
                      <a:pt x="515745" y="121861"/>
                    </a:lnTo>
                    <a:lnTo>
                      <a:pt x="315519" y="70"/>
                    </a:lnTo>
                    <a:lnTo>
                      <a:pt x="75235" y="37031"/>
                    </a:lnTo>
                    <a:cubicBezTo>
                      <a:pt x="75235" y="37031"/>
                      <a:pt x="70186" y="79110"/>
                      <a:pt x="95433" y="91699"/>
                    </a:cubicBezTo>
                    <a:close/>
                  </a:path>
                </a:pathLst>
              </a:custGeom>
              <a:solidFill>
                <a:srgbClr val="D493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6" name="Google Shape;1156;p22"/>
              <p:cNvSpPr/>
              <p:nvPr/>
            </p:nvSpPr>
            <p:spPr>
              <a:xfrm rot="-430698">
                <a:off x="6635978" y="5533460"/>
                <a:ext cx="184197" cy="10101"/>
              </a:xfrm>
              <a:custGeom>
                <a:rect b="b" l="l" r="r" t="t"/>
                <a:pathLst>
                  <a:path extrusionOk="0" h="10098" w="184134">
                    <a:moveTo>
                      <a:pt x="-904" y="70"/>
                    </a:moveTo>
                    <a:lnTo>
                      <a:pt x="183230" y="70"/>
                    </a:lnTo>
                    <a:lnTo>
                      <a:pt x="183230" y="10169"/>
                    </a:lnTo>
                    <a:lnTo>
                      <a:pt x="-904" y="1016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7" name="Google Shape;1157;p22"/>
              <p:cNvSpPr/>
              <p:nvPr/>
            </p:nvSpPr>
            <p:spPr>
              <a:xfrm>
                <a:off x="7024483" y="5297209"/>
                <a:ext cx="1057007" cy="664837"/>
              </a:xfrm>
              <a:custGeom>
                <a:rect b="b" l="l" r="r" t="t"/>
                <a:pathLst>
                  <a:path extrusionOk="0" h="664837" w="1057007">
                    <a:moveTo>
                      <a:pt x="1057007" y="0"/>
                    </a:moveTo>
                    <a:lnTo>
                      <a:pt x="0" y="214297"/>
                    </a:lnTo>
                    <a:lnTo>
                      <a:pt x="27738" y="664837"/>
                    </a:lnTo>
                    <a:lnTo>
                      <a:pt x="961406" y="577517"/>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8" name="Google Shape;1158;p22"/>
              <p:cNvSpPr/>
              <p:nvPr/>
            </p:nvSpPr>
            <p:spPr>
              <a:xfrm>
                <a:off x="7019164" y="5292295"/>
                <a:ext cx="1063335" cy="675272"/>
              </a:xfrm>
              <a:custGeom>
                <a:rect b="b" l="l" r="r" t="t"/>
                <a:pathLst>
                  <a:path extrusionOk="0" h="675272" w="1063335">
                    <a:moveTo>
                      <a:pt x="28344" y="675273"/>
                    </a:moveTo>
                    <a:lnTo>
                      <a:pt x="0" y="215171"/>
                    </a:lnTo>
                    <a:lnTo>
                      <a:pt x="1061316" y="0"/>
                    </a:lnTo>
                    <a:lnTo>
                      <a:pt x="1063336" y="9897"/>
                    </a:lnTo>
                    <a:lnTo>
                      <a:pt x="10638" y="223318"/>
                    </a:lnTo>
                    <a:lnTo>
                      <a:pt x="37769" y="664231"/>
                    </a:lnTo>
                    <a:lnTo>
                      <a:pt x="966253" y="577382"/>
                    </a:lnTo>
                    <a:lnTo>
                      <a:pt x="967196" y="587413"/>
                    </a:lnTo>
                    <a:lnTo>
                      <a:pt x="28344" y="67527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9" name="Google Shape;1159;p22"/>
              <p:cNvSpPr/>
              <p:nvPr/>
            </p:nvSpPr>
            <p:spPr>
              <a:xfrm>
                <a:off x="6972036" y="4085152"/>
                <a:ext cx="584046" cy="190102"/>
              </a:xfrm>
              <a:custGeom>
                <a:rect b="b" l="l" r="r" t="t"/>
                <a:pathLst>
                  <a:path extrusionOk="0" h="190102" w="584046">
                    <a:moveTo>
                      <a:pt x="124388" y="190129"/>
                    </a:moveTo>
                    <a:cubicBezTo>
                      <a:pt x="82310" y="190641"/>
                      <a:pt x="40298" y="186621"/>
                      <a:pt x="-905" y="178145"/>
                    </a:cubicBezTo>
                    <a:lnTo>
                      <a:pt x="1520" y="168383"/>
                    </a:lnTo>
                    <a:cubicBezTo>
                      <a:pt x="4751" y="169191"/>
                      <a:pt x="327105" y="244932"/>
                      <a:pt x="576410" y="70"/>
                    </a:cubicBezTo>
                    <a:lnTo>
                      <a:pt x="583142" y="7273"/>
                    </a:lnTo>
                    <a:cubicBezTo>
                      <a:pt x="427823" y="160439"/>
                      <a:pt x="243621" y="190129"/>
                      <a:pt x="124388" y="19012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0" name="Google Shape;1160;p22"/>
              <p:cNvSpPr/>
              <p:nvPr/>
            </p:nvSpPr>
            <p:spPr>
              <a:xfrm rot="-2145233">
                <a:off x="5733513" y="4680147"/>
                <a:ext cx="10110" cy="321995"/>
              </a:xfrm>
              <a:custGeom>
                <a:rect b="b" l="l" r="r" t="t"/>
                <a:pathLst>
                  <a:path extrusionOk="0" h="321612" w="10098">
                    <a:moveTo>
                      <a:pt x="-905" y="70"/>
                    </a:moveTo>
                    <a:lnTo>
                      <a:pt x="9194" y="70"/>
                    </a:lnTo>
                    <a:lnTo>
                      <a:pt x="9194" y="321683"/>
                    </a:lnTo>
                    <a:lnTo>
                      <a:pt x="-905" y="32168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1" name="Google Shape;1161;p22"/>
              <p:cNvSpPr/>
              <p:nvPr/>
            </p:nvSpPr>
            <p:spPr>
              <a:xfrm>
                <a:off x="6539732" y="2803692"/>
                <a:ext cx="996901" cy="668261"/>
              </a:xfrm>
              <a:custGeom>
                <a:rect b="b" l="l" r="r" t="t"/>
                <a:pathLst>
                  <a:path extrusionOk="0" h="668261" w="996901">
                    <a:moveTo>
                      <a:pt x="828821" y="626387"/>
                    </a:moveTo>
                    <a:cubicBezTo>
                      <a:pt x="800477" y="655829"/>
                      <a:pt x="760418" y="671064"/>
                      <a:pt x="719687" y="667927"/>
                    </a:cubicBezTo>
                    <a:cubicBezTo>
                      <a:pt x="679292" y="664561"/>
                      <a:pt x="641522" y="639112"/>
                      <a:pt x="619102" y="605718"/>
                    </a:cubicBezTo>
                    <a:cubicBezTo>
                      <a:pt x="568407" y="624859"/>
                      <a:pt x="512459" y="624691"/>
                      <a:pt x="461898" y="605247"/>
                    </a:cubicBezTo>
                    <a:cubicBezTo>
                      <a:pt x="409317" y="583790"/>
                      <a:pt x="365959" y="544607"/>
                      <a:pt x="339232" y="494497"/>
                    </a:cubicBezTo>
                    <a:cubicBezTo>
                      <a:pt x="289950" y="534017"/>
                      <a:pt x="236763" y="547751"/>
                      <a:pt x="175968" y="530853"/>
                    </a:cubicBezTo>
                    <a:cubicBezTo>
                      <a:pt x="115173" y="513954"/>
                      <a:pt x="77740" y="446629"/>
                      <a:pt x="85819" y="399636"/>
                    </a:cubicBezTo>
                    <a:cubicBezTo>
                      <a:pt x="11559" y="365980"/>
                      <a:pt x="-21363" y="278484"/>
                      <a:pt x="12299" y="204210"/>
                    </a:cubicBezTo>
                    <a:cubicBezTo>
                      <a:pt x="29131" y="167027"/>
                      <a:pt x="60639" y="138481"/>
                      <a:pt x="99284" y="125352"/>
                    </a:cubicBezTo>
                    <a:cubicBezTo>
                      <a:pt x="172467" y="24836"/>
                      <a:pt x="252719" y="-25389"/>
                      <a:pt x="371009" y="12919"/>
                    </a:cubicBezTo>
                    <a:cubicBezTo>
                      <a:pt x="445067" y="36752"/>
                      <a:pt x="505659" y="88054"/>
                      <a:pt x="562550" y="140837"/>
                    </a:cubicBezTo>
                    <a:cubicBezTo>
                      <a:pt x="619574" y="98894"/>
                      <a:pt x="706020" y="100442"/>
                      <a:pt x="767555" y="135182"/>
                    </a:cubicBezTo>
                    <a:cubicBezTo>
                      <a:pt x="829090" y="169922"/>
                      <a:pt x="869755" y="236170"/>
                      <a:pt x="882008" y="305986"/>
                    </a:cubicBezTo>
                    <a:cubicBezTo>
                      <a:pt x="956066" y="331637"/>
                      <a:pt x="1007705" y="417881"/>
                      <a:pt x="993701" y="494497"/>
                    </a:cubicBezTo>
                    <a:cubicBezTo>
                      <a:pt x="979697" y="571113"/>
                      <a:pt x="906784" y="628474"/>
                      <a:pt x="828821" y="626387"/>
                    </a:cubicBezTo>
                    <a:close/>
                  </a:path>
                </a:pathLst>
              </a:custGeom>
              <a:solidFill>
                <a:srgbClr val="1A171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2" name="Google Shape;1162;p22"/>
              <p:cNvSpPr/>
              <p:nvPr/>
            </p:nvSpPr>
            <p:spPr>
              <a:xfrm>
                <a:off x="7368784" y="3357702"/>
                <a:ext cx="144076" cy="78727"/>
              </a:xfrm>
              <a:custGeom>
                <a:rect b="b" l="l" r="r" t="t"/>
                <a:pathLst>
                  <a:path extrusionOk="0" h="78727" w="144076">
                    <a:moveTo>
                      <a:pt x="21043" y="78773"/>
                    </a:moveTo>
                    <a:cubicBezTo>
                      <a:pt x="13705" y="78773"/>
                      <a:pt x="6366" y="78322"/>
                      <a:pt x="-905" y="77427"/>
                    </a:cubicBezTo>
                    <a:lnTo>
                      <a:pt x="374" y="67395"/>
                    </a:lnTo>
                    <a:cubicBezTo>
                      <a:pt x="99679" y="79716"/>
                      <a:pt x="133544" y="811"/>
                      <a:pt x="133881" y="70"/>
                    </a:cubicBezTo>
                    <a:lnTo>
                      <a:pt x="143172" y="3975"/>
                    </a:lnTo>
                    <a:cubicBezTo>
                      <a:pt x="120483" y="50564"/>
                      <a:pt x="72816" y="79749"/>
                      <a:pt x="21043" y="78773"/>
                    </a:cubicBezTo>
                    <a:close/>
                  </a:path>
                </a:pathLst>
              </a:custGeom>
              <a:solidFill>
                <a:srgbClr val="3C393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63" name="Google Shape;1163;p22"/>
            <p:cNvSpPr/>
            <p:nvPr/>
          </p:nvSpPr>
          <p:spPr>
            <a:xfrm flipH="1">
              <a:off x="1444758" y="4018482"/>
              <a:ext cx="94913" cy="103405"/>
            </a:xfrm>
            <a:custGeom>
              <a:rect b="b" l="l" r="r" t="t"/>
              <a:pathLst>
                <a:path extrusionOk="0" h="141651" w="130018">
                  <a:moveTo>
                    <a:pt x="101171" y="141721"/>
                  </a:moveTo>
                  <a:cubicBezTo>
                    <a:pt x="96457" y="141640"/>
                    <a:pt x="91812" y="140341"/>
                    <a:pt x="87706" y="137951"/>
                  </a:cubicBezTo>
                  <a:lnTo>
                    <a:pt x="12840" y="94728"/>
                  </a:lnTo>
                  <a:cubicBezTo>
                    <a:pt x="-356" y="87066"/>
                    <a:pt x="-4799" y="70174"/>
                    <a:pt x="2809" y="56992"/>
                  </a:cubicBezTo>
                  <a:cubicBezTo>
                    <a:pt x="5232" y="52852"/>
                    <a:pt x="8666" y="49405"/>
                    <a:pt x="12840" y="46994"/>
                  </a:cubicBezTo>
                  <a:lnTo>
                    <a:pt x="87706" y="3771"/>
                  </a:lnTo>
                  <a:cubicBezTo>
                    <a:pt x="100901" y="-3850"/>
                    <a:pt x="117800" y="675"/>
                    <a:pt x="125408" y="13877"/>
                  </a:cubicBezTo>
                  <a:cubicBezTo>
                    <a:pt x="127831" y="18071"/>
                    <a:pt x="129111" y="22831"/>
                    <a:pt x="129111" y="27672"/>
                  </a:cubicBezTo>
                  <a:lnTo>
                    <a:pt x="129111" y="113848"/>
                  </a:lnTo>
                  <a:cubicBezTo>
                    <a:pt x="129245" y="123651"/>
                    <a:pt x="124062" y="132767"/>
                    <a:pt x="115646" y="137749"/>
                  </a:cubicBezTo>
                  <a:cubicBezTo>
                    <a:pt x="111270" y="140381"/>
                    <a:pt x="106288" y="141755"/>
                    <a:pt x="101171" y="141721"/>
                  </a:cubicBezTo>
                  <a:close/>
                  <a:moveTo>
                    <a:pt x="17552" y="55747"/>
                  </a:moveTo>
                  <a:lnTo>
                    <a:pt x="17552" y="55747"/>
                  </a:lnTo>
                  <a:cubicBezTo>
                    <a:pt x="9204" y="60621"/>
                    <a:pt x="6376" y="71346"/>
                    <a:pt x="11292" y="79688"/>
                  </a:cubicBezTo>
                  <a:cubicBezTo>
                    <a:pt x="12773" y="82293"/>
                    <a:pt x="14927" y="84454"/>
                    <a:pt x="17552" y="85976"/>
                  </a:cubicBezTo>
                  <a:lnTo>
                    <a:pt x="92418" y="129199"/>
                  </a:lnTo>
                  <a:cubicBezTo>
                    <a:pt x="100766" y="134032"/>
                    <a:pt x="111472" y="131164"/>
                    <a:pt x="116319" y="122789"/>
                  </a:cubicBezTo>
                  <a:cubicBezTo>
                    <a:pt x="117867" y="120137"/>
                    <a:pt x="118675" y="117120"/>
                    <a:pt x="118675" y="114050"/>
                  </a:cubicBezTo>
                  <a:lnTo>
                    <a:pt x="118675" y="27672"/>
                  </a:lnTo>
                  <a:cubicBezTo>
                    <a:pt x="118675" y="18004"/>
                    <a:pt x="110798" y="10174"/>
                    <a:pt x="101171" y="10181"/>
                  </a:cubicBezTo>
                  <a:cubicBezTo>
                    <a:pt x="98074" y="10181"/>
                    <a:pt x="95044" y="10989"/>
                    <a:pt x="92418" y="125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4" name="Google Shape;1164;p22"/>
            <p:cNvSpPr/>
            <p:nvPr/>
          </p:nvSpPr>
          <p:spPr>
            <a:xfrm flipH="1">
              <a:off x="2662772" y="487828"/>
              <a:ext cx="94913" cy="103356"/>
            </a:xfrm>
            <a:custGeom>
              <a:rect b="b" l="l" r="r" t="t"/>
              <a:pathLst>
                <a:path extrusionOk="0" h="141583" w="130018">
                  <a:moveTo>
                    <a:pt x="101174" y="141654"/>
                  </a:moveTo>
                  <a:cubicBezTo>
                    <a:pt x="96461" y="141593"/>
                    <a:pt x="91815" y="140321"/>
                    <a:pt x="87709" y="137951"/>
                  </a:cubicBezTo>
                  <a:lnTo>
                    <a:pt x="12910" y="94728"/>
                  </a:lnTo>
                  <a:cubicBezTo>
                    <a:pt x="-285" y="87141"/>
                    <a:pt x="-4796" y="70309"/>
                    <a:pt x="2744" y="57127"/>
                  </a:cubicBezTo>
                  <a:cubicBezTo>
                    <a:pt x="5168" y="52912"/>
                    <a:pt x="8669" y="49418"/>
                    <a:pt x="12910" y="46994"/>
                  </a:cubicBezTo>
                  <a:lnTo>
                    <a:pt x="87709" y="3772"/>
                  </a:lnTo>
                  <a:cubicBezTo>
                    <a:pt x="100905" y="-3850"/>
                    <a:pt x="117804" y="675"/>
                    <a:pt x="125411" y="13877"/>
                  </a:cubicBezTo>
                  <a:cubicBezTo>
                    <a:pt x="127835" y="18051"/>
                    <a:pt x="129114" y="22784"/>
                    <a:pt x="129114" y="27605"/>
                  </a:cubicBezTo>
                  <a:lnTo>
                    <a:pt x="129114" y="114051"/>
                  </a:lnTo>
                  <a:cubicBezTo>
                    <a:pt x="129114" y="129293"/>
                    <a:pt x="116726" y="141654"/>
                    <a:pt x="101511" y="141654"/>
                  </a:cubicBezTo>
                  <a:close/>
                  <a:moveTo>
                    <a:pt x="101174" y="10100"/>
                  </a:moveTo>
                  <a:cubicBezTo>
                    <a:pt x="98077" y="10120"/>
                    <a:pt x="95048" y="10955"/>
                    <a:pt x="92422" y="12524"/>
                  </a:cubicBezTo>
                  <a:lnTo>
                    <a:pt x="17624" y="55679"/>
                  </a:lnTo>
                  <a:cubicBezTo>
                    <a:pt x="9275" y="60527"/>
                    <a:pt x="6380" y="71232"/>
                    <a:pt x="11227" y="79600"/>
                  </a:cubicBezTo>
                  <a:cubicBezTo>
                    <a:pt x="12776" y="82246"/>
                    <a:pt x="14998" y="84441"/>
                    <a:pt x="17624" y="85976"/>
                  </a:cubicBezTo>
                  <a:lnTo>
                    <a:pt x="92422" y="129199"/>
                  </a:lnTo>
                  <a:cubicBezTo>
                    <a:pt x="100770" y="134033"/>
                    <a:pt x="111475" y="131165"/>
                    <a:pt x="116322" y="122789"/>
                  </a:cubicBezTo>
                  <a:cubicBezTo>
                    <a:pt x="117870" y="120137"/>
                    <a:pt x="118678" y="117121"/>
                    <a:pt x="118678" y="114051"/>
                  </a:cubicBezTo>
                  <a:lnTo>
                    <a:pt x="118678" y="27605"/>
                  </a:lnTo>
                  <a:cubicBezTo>
                    <a:pt x="118544" y="17984"/>
                    <a:pt x="110802" y="10208"/>
                    <a:pt x="101174" y="10100"/>
                  </a:cubicBezTo>
                  <a:close/>
                  <a:moveTo>
                    <a:pt x="15065" y="51303"/>
                  </a:moveTo>
                  <a:lnTo>
                    <a:pt x="15065" y="5130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65" name="Google Shape;1165;p22"/>
            <p:cNvGrpSpPr/>
            <p:nvPr/>
          </p:nvGrpSpPr>
          <p:grpSpPr>
            <a:xfrm flipH="1">
              <a:off x="259960" y="1643553"/>
              <a:ext cx="700000" cy="581948"/>
              <a:chOff x="8426667" y="3750949"/>
              <a:chExt cx="958510" cy="796862"/>
            </a:xfrm>
          </p:grpSpPr>
          <p:sp>
            <p:nvSpPr>
              <p:cNvPr id="1166" name="Google Shape;1166;p22"/>
              <p:cNvSpPr/>
              <p:nvPr/>
            </p:nvSpPr>
            <p:spPr>
              <a:xfrm>
                <a:off x="8426667" y="3750949"/>
                <a:ext cx="958510" cy="796862"/>
              </a:xfrm>
              <a:custGeom>
                <a:rect b="b" l="l" r="r" t="t"/>
                <a:pathLst>
                  <a:path extrusionOk="0" h="796862" w="958510">
                    <a:moveTo>
                      <a:pt x="-905" y="22826"/>
                    </a:moveTo>
                    <a:lnTo>
                      <a:pt x="690324" y="70"/>
                    </a:lnTo>
                    <a:lnTo>
                      <a:pt x="690324" y="83688"/>
                    </a:lnTo>
                    <a:cubicBezTo>
                      <a:pt x="690324" y="319461"/>
                      <a:pt x="783098" y="545768"/>
                      <a:pt x="948584" y="713718"/>
                    </a:cubicBezTo>
                    <a:lnTo>
                      <a:pt x="957606" y="722874"/>
                    </a:lnTo>
                    <a:lnTo>
                      <a:pt x="221606" y="796932"/>
                    </a:lnTo>
                    <a:cubicBezTo>
                      <a:pt x="60833" y="625051"/>
                      <a:pt x="-568" y="360395"/>
                      <a:pt x="-568" y="17080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7" name="Google Shape;1167;p22"/>
              <p:cNvSpPr/>
              <p:nvPr/>
            </p:nvSpPr>
            <p:spPr>
              <a:xfrm>
                <a:off x="8589386" y="4026634"/>
                <a:ext cx="462464" cy="183809"/>
              </a:xfrm>
              <a:custGeom>
                <a:rect b="b" l="l" r="r" t="t"/>
                <a:pathLst>
                  <a:path extrusionOk="0" h="183809" w="462464">
                    <a:moveTo>
                      <a:pt x="4151" y="35764"/>
                    </a:moveTo>
                    <a:cubicBezTo>
                      <a:pt x="1458" y="35771"/>
                      <a:pt x="-697" y="33711"/>
                      <a:pt x="-899" y="31051"/>
                    </a:cubicBezTo>
                    <a:cubicBezTo>
                      <a:pt x="-1033" y="28271"/>
                      <a:pt x="1053" y="25881"/>
                      <a:pt x="3814" y="25665"/>
                    </a:cubicBezTo>
                    <a:lnTo>
                      <a:pt x="401033" y="82"/>
                    </a:lnTo>
                    <a:cubicBezTo>
                      <a:pt x="403794" y="-107"/>
                      <a:pt x="406150" y="1967"/>
                      <a:pt x="406352" y="4707"/>
                    </a:cubicBezTo>
                    <a:cubicBezTo>
                      <a:pt x="406352" y="4741"/>
                      <a:pt x="406352" y="4767"/>
                      <a:pt x="406352" y="4794"/>
                    </a:cubicBezTo>
                    <a:cubicBezTo>
                      <a:pt x="406554" y="7575"/>
                      <a:pt x="404467" y="9985"/>
                      <a:pt x="401639" y="10181"/>
                    </a:cubicBezTo>
                    <a:cubicBezTo>
                      <a:pt x="401639" y="10181"/>
                      <a:pt x="401639" y="10181"/>
                      <a:pt x="401639" y="10181"/>
                    </a:cubicBezTo>
                    <a:lnTo>
                      <a:pt x="4420" y="35764"/>
                    </a:lnTo>
                    <a:close/>
                    <a:moveTo>
                      <a:pt x="59155" y="183880"/>
                    </a:moveTo>
                    <a:lnTo>
                      <a:pt x="456374" y="158229"/>
                    </a:lnTo>
                    <a:cubicBezTo>
                      <a:pt x="459135" y="158303"/>
                      <a:pt x="461491" y="156108"/>
                      <a:pt x="461559" y="153321"/>
                    </a:cubicBezTo>
                    <a:cubicBezTo>
                      <a:pt x="461626" y="150534"/>
                      <a:pt x="459405" y="148211"/>
                      <a:pt x="456644" y="148137"/>
                    </a:cubicBezTo>
                    <a:cubicBezTo>
                      <a:pt x="456307" y="148123"/>
                      <a:pt x="456038" y="148144"/>
                      <a:pt x="455701" y="148197"/>
                    </a:cubicBezTo>
                    <a:lnTo>
                      <a:pt x="58482" y="173781"/>
                    </a:lnTo>
                    <a:cubicBezTo>
                      <a:pt x="55721" y="173781"/>
                      <a:pt x="53433" y="176043"/>
                      <a:pt x="53433" y="178830"/>
                    </a:cubicBezTo>
                    <a:cubicBezTo>
                      <a:pt x="53433" y="181618"/>
                      <a:pt x="55721" y="183880"/>
                      <a:pt x="58482" y="1838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68" name="Google Shape;1168;p22"/>
            <p:cNvGrpSpPr/>
            <p:nvPr/>
          </p:nvGrpSpPr>
          <p:grpSpPr>
            <a:xfrm>
              <a:off x="140796" y="4018473"/>
              <a:ext cx="691100" cy="400077"/>
              <a:chOff x="6189043" y="1146806"/>
              <a:chExt cx="946324" cy="547826"/>
            </a:xfrm>
          </p:grpSpPr>
          <p:sp>
            <p:nvSpPr>
              <p:cNvPr id="1169" name="Google Shape;1169;p22"/>
              <p:cNvSpPr/>
              <p:nvPr/>
            </p:nvSpPr>
            <p:spPr>
              <a:xfrm>
                <a:off x="6189043" y="1146806"/>
                <a:ext cx="946324" cy="547826"/>
              </a:xfrm>
              <a:custGeom>
                <a:rect b="b" l="l" r="r" t="t"/>
                <a:pathLst>
                  <a:path extrusionOk="0" h="547826" w="946324">
                    <a:moveTo>
                      <a:pt x="0" y="0"/>
                    </a:moveTo>
                    <a:lnTo>
                      <a:pt x="946324" y="0"/>
                    </a:lnTo>
                    <a:lnTo>
                      <a:pt x="946324" y="547826"/>
                    </a:lnTo>
                    <a:lnTo>
                      <a:pt x="0" y="54782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0" name="Google Shape;1170;p22"/>
              <p:cNvSpPr/>
              <p:nvPr/>
            </p:nvSpPr>
            <p:spPr>
              <a:xfrm>
                <a:off x="6363617" y="1291084"/>
                <a:ext cx="597042" cy="259269"/>
              </a:xfrm>
              <a:custGeom>
                <a:rect b="b" l="l" r="r" t="t"/>
                <a:pathLst>
                  <a:path extrusionOk="0" h="259269" w="597042">
                    <a:moveTo>
                      <a:pt x="591087" y="10169"/>
                    </a:moveTo>
                    <a:lnTo>
                      <a:pt x="4145" y="10169"/>
                    </a:lnTo>
                    <a:cubicBezTo>
                      <a:pt x="1385" y="10169"/>
                      <a:pt x="-905" y="7908"/>
                      <a:pt x="-905" y="5119"/>
                    </a:cubicBezTo>
                    <a:cubicBezTo>
                      <a:pt x="-905" y="2331"/>
                      <a:pt x="1385" y="70"/>
                      <a:pt x="4145" y="70"/>
                    </a:cubicBezTo>
                    <a:lnTo>
                      <a:pt x="591087" y="70"/>
                    </a:lnTo>
                    <a:cubicBezTo>
                      <a:pt x="593848" y="70"/>
                      <a:pt x="596136" y="2331"/>
                      <a:pt x="596136" y="5119"/>
                    </a:cubicBezTo>
                    <a:cubicBezTo>
                      <a:pt x="596136" y="7908"/>
                      <a:pt x="593848" y="10169"/>
                      <a:pt x="591087" y="10169"/>
                    </a:cubicBezTo>
                    <a:close/>
                    <a:moveTo>
                      <a:pt x="596136" y="67395"/>
                    </a:moveTo>
                    <a:cubicBezTo>
                      <a:pt x="596136" y="64607"/>
                      <a:pt x="593848" y="62346"/>
                      <a:pt x="591087" y="62346"/>
                    </a:cubicBezTo>
                    <a:lnTo>
                      <a:pt x="4145" y="62346"/>
                    </a:lnTo>
                    <a:cubicBezTo>
                      <a:pt x="1385" y="62346"/>
                      <a:pt x="-905" y="64607"/>
                      <a:pt x="-905" y="67395"/>
                    </a:cubicBezTo>
                    <a:cubicBezTo>
                      <a:pt x="-905" y="70184"/>
                      <a:pt x="1385" y="72445"/>
                      <a:pt x="4145" y="72445"/>
                    </a:cubicBezTo>
                    <a:lnTo>
                      <a:pt x="591087" y="72445"/>
                    </a:lnTo>
                    <a:cubicBezTo>
                      <a:pt x="593848" y="72445"/>
                      <a:pt x="596136" y="70184"/>
                      <a:pt x="596136" y="67395"/>
                    </a:cubicBezTo>
                    <a:close/>
                    <a:moveTo>
                      <a:pt x="596136" y="129671"/>
                    </a:moveTo>
                    <a:cubicBezTo>
                      <a:pt x="596136" y="126884"/>
                      <a:pt x="593848" y="124622"/>
                      <a:pt x="591087" y="124622"/>
                    </a:cubicBezTo>
                    <a:lnTo>
                      <a:pt x="4145" y="124622"/>
                    </a:lnTo>
                    <a:cubicBezTo>
                      <a:pt x="1385" y="124622"/>
                      <a:pt x="-905" y="126884"/>
                      <a:pt x="-905" y="129671"/>
                    </a:cubicBezTo>
                    <a:cubicBezTo>
                      <a:pt x="-905" y="132458"/>
                      <a:pt x="1385" y="134720"/>
                      <a:pt x="4145" y="134720"/>
                    </a:cubicBezTo>
                    <a:lnTo>
                      <a:pt x="591087" y="134720"/>
                    </a:lnTo>
                    <a:cubicBezTo>
                      <a:pt x="593848" y="134761"/>
                      <a:pt x="596069" y="132559"/>
                      <a:pt x="596136" y="129806"/>
                    </a:cubicBezTo>
                    <a:cubicBezTo>
                      <a:pt x="596136" y="129759"/>
                      <a:pt x="596136" y="129718"/>
                      <a:pt x="596136" y="129671"/>
                    </a:cubicBezTo>
                    <a:close/>
                    <a:moveTo>
                      <a:pt x="596136" y="192014"/>
                    </a:moveTo>
                    <a:cubicBezTo>
                      <a:pt x="596204" y="189261"/>
                      <a:pt x="593982" y="187005"/>
                      <a:pt x="591222" y="186965"/>
                    </a:cubicBezTo>
                    <a:cubicBezTo>
                      <a:pt x="591154" y="186965"/>
                      <a:pt x="591154" y="186965"/>
                      <a:pt x="591087" y="186965"/>
                    </a:cubicBezTo>
                    <a:lnTo>
                      <a:pt x="4145" y="186965"/>
                    </a:lnTo>
                    <a:cubicBezTo>
                      <a:pt x="1385" y="186965"/>
                      <a:pt x="-905" y="189227"/>
                      <a:pt x="-905" y="192014"/>
                    </a:cubicBezTo>
                    <a:cubicBezTo>
                      <a:pt x="-905" y="194802"/>
                      <a:pt x="1385" y="197064"/>
                      <a:pt x="4145" y="197064"/>
                    </a:cubicBezTo>
                    <a:lnTo>
                      <a:pt x="591087" y="197064"/>
                    </a:lnTo>
                    <a:cubicBezTo>
                      <a:pt x="593848" y="197064"/>
                      <a:pt x="596136" y="194802"/>
                      <a:pt x="596136" y="192014"/>
                    </a:cubicBezTo>
                    <a:close/>
                    <a:moveTo>
                      <a:pt x="251902" y="254290"/>
                    </a:moveTo>
                    <a:cubicBezTo>
                      <a:pt x="251835" y="251516"/>
                      <a:pt x="249613" y="249274"/>
                      <a:pt x="246853" y="249241"/>
                    </a:cubicBezTo>
                    <a:lnTo>
                      <a:pt x="4482" y="249241"/>
                    </a:lnTo>
                    <a:cubicBezTo>
                      <a:pt x="1721" y="249241"/>
                      <a:pt x="-568" y="251503"/>
                      <a:pt x="-568" y="254290"/>
                    </a:cubicBezTo>
                    <a:cubicBezTo>
                      <a:pt x="-568" y="257077"/>
                      <a:pt x="1721" y="259340"/>
                      <a:pt x="4482" y="259340"/>
                    </a:cubicBezTo>
                    <a:lnTo>
                      <a:pt x="246853" y="259340"/>
                    </a:lnTo>
                    <a:cubicBezTo>
                      <a:pt x="249613" y="259340"/>
                      <a:pt x="251902" y="257077"/>
                      <a:pt x="251902" y="2542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171" name="Google Shape;1171;p22"/>
          <p:cNvSpPr txBox="1"/>
          <p:nvPr>
            <p:ph idx="2" type="title"/>
          </p:nvPr>
        </p:nvSpPr>
        <p:spPr>
          <a:xfrm>
            <a:off x="4750900" y="1872725"/>
            <a:ext cx="2225400" cy="79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b="1" lang="en" sz="4200">
                <a:solidFill>
                  <a:srgbClr val="2A9D8F"/>
                </a:solidFill>
                <a:latin typeface="Poppins"/>
                <a:ea typeface="Poppins"/>
                <a:cs typeface="Poppins"/>
                <a:sym typeface="Poppins"/>
              </a:rPr>
              <a:t>06</a:t>
            </a:r>
            <a:endParaRPr sz="2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pic>
        <p:nvPicPr>
          <p:cNvPr id="1176" name="Google Shape;1176;p23"/>
          <p:cNvPicPr preferRelativeResize="0"/>
          <p:nvPr/>
        </p:nvPicPr>
        <p:blipFill rotWithShape="1">
          <a:blip r:embed="rId3">
            <a:alphaModFix/>
          </a:blip>
          <a:srcRect b="0" l="0" r="0" t="0"/>
          <a:stretch/>
        </p:blipFill>
        <p:spPr>
          <a:xfrm>
            <a:off x="1377551" y="1207463"/>
            <a:ext cx="6388874" cy="2728574"/>
          </a:xfrm>
          <a:prstGeom prst="rect">
            <a:avLst/>
          </a:prstGeom>
          <a:noFill/>
          <a:ln>
            <a:noFill/>
          </a:ln>
        </p:spPr>
      </p:pic>
      <p:sp>
        <p:nvSpPr>
          <p:cNvPr id="1177" name="Google Shape;1177;p23"/>
          <p:cNvSpPr txBox="1"/>
          <p:nvPr/>
        </p:nvSpPr>
        <p:spPr>
          <a:xfrm>
            <a:off x="5160900" y="408675"/>
            <a:ext cx="1716000" cy="59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    [mood change]</a:t>
            </a:r>
            <a:endParaRPr b="1" i="0" sz="1200" u="none" cap="none" strike="noStrike">
              <a:solidFill>
                <a:schemeClr val="dk1"/>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650"/>
              <a:buFont typeface="Arial"/>
              <a:buNone/>
            </a:pPr>
            <a:r>
              <a:rPr b="0" i="0" lang="en" sz="1650" u="none" cap="none" strike="noStrike">
                <a:solidFill>
                  <a:schemeClr val="dk1"/>
                </a:solidFill>
                <a:latin typeface="Arial"/>
                <a:ea typeface="Arial"/>
                <a:cs typeface="Arial"/>
                <a:sym typeface="Arial"/>
              </a:rPr>
              <a:t>→</a:t>
            </a:r>
            <a:r>
              <a:rPr b="0" i="0" lang="en" sz="1200" u="none" cap="none" strike="noStrike">
                <a:solidFill>
                  <a:schemeClr val="dk1"/>
                </a:solidFill>
                <a:latin typeface="Anuphan"/>
                <a:ea typeface="Anuphan"/>
                <a:cs typeface="Anuphan"/>
                <a:sym typeface="Anuphan"/>
              </a:rPr>
              <a:t> discouraged</a:t>
            </a:r>
            <a:endParaRPr b="0" i="0" sz="1200" u="none" cap="none" strike="noStrike">
              <a:solidFill>
                <a:schemeClr val="dk1"/>
              </a:solidFill>
              <a:latin typeface="Anuphan"/>
              <a:ea typeface="Anuphan"/>
              <a:cs typeface="Anuphan"/>
              <a:sym typeface="Anuphan"/>
            </a:endParaRPr>
          </a:p>
        </p:txBody>
      </p:sp>
      <p:sp>
        <p:nvSpPr>
          <p:cNvPr id="1178" name="Google Shape;1178;p23"/>
          <p:cNvSpPr/>
          <p:nvPr/>
        </p:nvSpPr>
        <p:spPr>
          <a:xfrm rot="-8436114">
            <a:off x="6431606" y="922325"/>
            <a:ext cx="556322" cy="784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uphan"/>
              <a:ea typeface="Anuphan"/>
              <a:cs typeface="Anuphan"/>
              <a:sym typeface="Anuphan"/>
            </a:endParaRPr>
          </a:p>
        </p:txBody>
      </p:sp>
      <p:sp>
        <p:nvSpPr>
          <p:cNvPr id="1179" name="Google Shape;1179;p23"/>
          <p:cNvSpPr txBox="1"/>
          <p:nvPr/>
        </p:nvSpPr>
        <p:spPr>
          <a:xfrm>
            <a:off x="3344024" y="4384200"/>
            <a:ext cx="2755800" cy="59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                      [setting]</a:t>
            </a:r>
            <a:endParaRPr b="1" i="0" sz="1200" u="none" cap="none" strike="noStrike">
              <a:solidFill>
                <a:schemeClr val="dk1"/>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nuphan"/>
                <a:ea typeface="Anuphan"/>
                <a:cs typeface="Anuphan"/>
                <a:sym typeface="Anuphan"/>
              </a:rPr>
              <a:t>classroom </a:t>
            </a:r>
            <a:r>
              <a:rPr b="0" i="0" lang="en" sz="1650" u="none" cap="none" strike="noStrike">
                <a:solidFill>
                  <a:schemeClr val="dk1"/>
                </a:solidFill>
                <a:latin typeface="Arial"/>
                <a:ea typeface="Arial"/>
                <a:cs typeface="Arial"/>
                <a:sym typeface="Arial"/>
              </a:rPr>
              <a:t>→</a:t>
            </a:r>
            <a:r>
              <a:rPr b="0" i="0" lang="en" sz="1200" u="none" cap="none" strike="noStrike">
                <a:solidFill>
                  <a:schemeClr val="dk1"/>
                </a:solidFill>
                <a:latin typeface="Anuphan"/>
                <a:ea typeface="Anuphan"/>
                <a:cs typeface="Anuphan"/>
                <a:sym typeface="Anuphan"/>
              </a:rPr>
              <a:t> lack of community</a:t>
            </a:r>
            <a:endParaRPr b="0" i="0" sz="1200" u="none" cap="none" strike="noStrike">
              <a:solidFill>
                <a:schemeClr val="dk1"/>
              </a:solidFill>
              <a:latin typeface="Anuphan"/>
              <a:ea typeface="Anuphan"/>
              <a:cs typeface="Anuphan"/>
              <a:sym typeface="Anuphan"/>
            </a:endParaRPr>
          </a:p>
        </p:txBody>
      </p:sp>
      <p:cxnSp>
        <p:nvCxnSpPr>
          <p:cNvPr id="1180" name="Google Shape;1180;p23"/>
          <p:cNvCxnSpPr/>
          <p:nvPr/>
        </p:nvCxnSpPr>
        <p:spPr>
          <a:xfrm>
            <a:off x="2081775" y="4100575"/>
            <a:ext cx="0" cy="243900"/>
          </a:xfrm>
          <a:prstGeom prst="straightConnector1">
            <a:avLst/>
          </a:prstGeom>
          <a:noFill/>
          <a:ln cap="flat" cmpd="sng" w="9525">
            <a:solidFill>
              <a:schemeClr val="dk1"/>
            </a:solidFill>
            <a:prstDash val="solid"/>
            <a:round/>
            <a:headEnd len="sm" w="sm" type="none"/>
            <a:tailEnd len="sm" w="sm" type="none"/>
          </a:ln>
        </p:spPr>
      </p:cxnSp>
      <p:cxnSp>
        <p:nvCxnSpPr>
          <p:cNvPr id="1181" name="Google Shape;1181;p23"/>
          <p:cNvCxnSpPr/>
          <p:nvPr/>
        </p:nvCxnSpPr>
        <p:spPr>
          <a:xfrm>
            <a:off x="7143375" y="4084950"/>
            <a:ext cx="0" cy="243900"/>
          </a:xfrm>
          <a:prstGeom prst="straightConnector1">
            <a:avLst/>
          </a:prstGeom>
          <a:noFill/>
          <a:ln cap="flat" cmpd="sng" w="9525">
            <a:solidFill>
              <a:schemeClr val="dk1"/>
            </a:solidFill>
            <a:prstDash val="solid"/>
            <a:round/>
            <a:headEnd len="sm" w="sm" type="none"/>
            <a:tailEnd len="sm" w="sm" type="none"/>
          </a:ln>
        </p:spPr>
      </p:cxnSp>
      <p:cxnSp>
        <p:nvCxnSpPr>
          <p:cNvPr id="1182" name="Google Shape;1182;p23"/>
          <p:cNvCxnSpPr/>
          <p:nvPr/>
        </p:nvCxnSpPr>
        <p:spPr>
          <a:xfrm flipH="1">
            <a:off x="2081775" y="4328850"/>
            <a:ext cx="5061600" cy="78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pic>
        <p:nvPicPr>
          <p:cNvPr id="1187" name="Google Shape;1187;p24"/>
          <p:cNvPicPr preferRelativeResize="0"/>
          <p:nvPr/>
        </p:nvPicPr>
        <p:blipFill rotWithShape="1">
          <a:blip r:embed="rId3">
            <a:alphaModFix/>
          </a:blip>
          <a:srcRect b="0" l="0" r="0" t="0"/>
          <a:stretch/>
        </p:blipFill>
        <p:spPr>
          <a:xfrm>
            <a:off x="903338" y="1317324"/>
            <a:ext cx="7337324" cy="2508851"/>
          </a:xfrm>
          <a:prstGeom prst="rect">
            <a:avLst/>
          </a:prstGeom>
          <a:noFill/>
          <a:ln>
            <a:noFill/>
          </a:ln>
        </p:spPr>
      </p:pic>
      <p:sp>
        <p:nvSpPr>
          <p:cNvPr id="1188" name="Google Shape;1188;p24"/>
          <p:cNvSpPr txBox="1"/>
          <p:nvPr/>
        </p:nvSpPr>
        <p:spPr>
          <a:xfrm>
            <a:off x="4949900" y="4395875"/>
            <a:ext cx="3500100" cy="59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                      [mood change]</a:t>
            </a:r>
            <a:endParaRPr b="1" i="0" sz="1200" u="none" cap="none" strike="noStrike">
              <a:solidFill>
                <a:schemeClr val="dk1"/>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nuphan"/>
                <a:ea typeface="Anuphan"/>
                <a:cs typeface="Anuphan"/>
                <a:sym typeface="Anuphan"/>
              </a:rPr>
              <a:t>    discouraged </a:t>
            </a:r>
            <a:r>
              <a:rPr b="0" i="0" lang="en" sz="1650" u="none" cap="none" strike="noStrike">
                <a:solidFill>
                  <a:schemeClr val="dk1"/>
                </a:solidFill>
                <a:latin typeface="Arial"/>
                <a:ea typeface="Arial"/>
                <a:cs typeface="Arial"/>
                <a:sym typeface="Arial"/>
              </a:rPr>
              <a:t>→</a:t>
            </a:r>
            <a:r>
              <a:rPr b="0" i="0" lang="en" sz="1200" u="none" cap="none" strike="noStrike">
                <a:solidFill>
                  <a:schemeClr val="dk1"/>
                </a:solidFill>
                <a:latin typeface="Anuphan"/>
                <a:ea typeface="Anuphan"/>
                <a:cs typeface="Anuphan"/>
                <a:sym typeface="Anuphan"/>
              </a:rPr>
              <a:t> isolated + despair</a:t>
            </a:r>
            <a:endParaRPr b="0" i="0" sz="1200" u="none" cap="none" strike="noStrike">
              <a:solidFill>
                <a:schemeClr val="dk1"/>
              </a:solidFill>
              <a:latin typeface="Anuphan"/>
              <a:ea typeface="Anuphan"/>
              <a:cs typeface="Anuphan"/>
              <a:sym typeface="Anuphan"/>
            </a:endParaRPr>
          </a:p>
        </p:txBody>
      </p:sp>
      <p:sp>
        <p:nvSpPr>
          <p:cNvPr id="1189" name="Google Shape;1189;p24"/>
          <p:cNvSpPr/>
          <p:nvPr/>
        </p:nvSpPr>
        <p:spPr>
          <a:xfrm rot="-8436114">
            <a:off x="5305906" y="4149800"/>
            <a:ext cx="556322" cy="784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uphan"/>
              <a:ea typeface="Anuphan"/>
              <a:cs typeface="Anuphan"/>
              <a:sym typeface="Anuphan"/>
            </a:endParaRPr>
          </a:p>
        </p:txBody>
      </p:sp>
      <p:sp>
        <p:nvSpPr>
          <p:cNvPr id="1190" name="Google Shape;1190;p24"/>
          <p:cNvSpPr/>
          <p:nvPr/>
        </p:nvSpPr>
        <p:spPr>
          <a:xfrm rot="-2824549">
            <a:off x="6867350" y="4149869"/>
            <a:ext cx="556363" cy="7832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uphan"/>
              <a:ea typeface="Anuphan"/>
              <a:cs typeface="Anuphan"/>
              <a:sym typeface="Anuphan"/>
            </a:endParaRPr>
          </a:p>
        </p:txBody>
      </p:sp>
      <p:sp>
        <p:nvSpPr>
          <p:cNvPr id="1191" name="Google Shape;1191;p24"/>
          <p:cNvSpPr txBox="1"/>
          <p:nvPr/>
        </p:nvSpPr>
        <p:spPr>
          <a:xfrm>
            <a:off x="2197575" y="520100"/>
            <a:ext cx="3500100" cy="59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                      [setting]</a:t>
            </a:r>
            <a:endParaRPr b="1" i="0" sz="1200" u="none" cap="none" strike="noStrike">
              <a:solidFill>
                <a:schemeClr val="dk1"/>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nuphan"/>
                <a:ea typeface="Anuphan"/>
                <a:cs typeface="Anuphan"/>
                <a:sym typeface="Anuphan"/>
              </a:rPr>
              <a:t>studying alone, working on PSET </a:t>
            </a:r>
            <a:endParaRPr b="0" i="0" sz="1200" u="none" cap="none" strike="noStrike">
              <a:solidFill>
                <a:schemeClr val="dk1"/>
              </a:solidFill>
              <a:latin typeface="Anuphan"/>
              <a:ea typeface="Anuphan"/>
              <a:cs typeface="Anuphan"/>
              <a:sym typeface="Anuph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pic>
        <p:nvPicPr>
          <p:cNvPr id="1196" name="Google Shape;1196;p25"/>
          <p:cNvPicPr preferRelativeResize="0"/>
          <p:nvPr/>
        </p:nvPicPr>
        <p:blipFill rotWithShape="1">
          <a:blip r:embed="rId3">
            <a:alphaModFix/>
          </a:blip>
          <a:srcRect b="0" l="0" r="0" t="0"/>
          <a:stretch/>
        </p:blipFill>
        <p:spPr>
          <a:xfrm>
            <a:off x="797013" y="1272450"/>
            <a:ext cx="7549974" cy="2598600"/>
          </a:xfrm>
          <a:prstGeom prst="rect">
            <a:avLst/>
          </a:prstGeom>
          <a:noFill/>
          <a:ln>
            <a:noFill/>
          </a:ln>
        </p:spPr>
      </p:pic>
      <p:sp>
        <p:nvSpPr>
          <p:cNvPr id="1197" name="Google Shape;1197;p25"/>
          <p:cNvSpPr txBox="1"/>
          <p:nvPr/>
        </p:nvSpPr>
        <p:spPr>
          <a:xfrm>
            <a:off x="276850" y="395250"/>
            <a:ext cx="2612100" cy="59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               [task 1]</a:t>
            </a:r>
            <a:endParaRPr b="1" i="0" sz="1200" u="none" cap="none" strike="noStrike">
              <a:solidFill>
                <a:schemeClr val="dk1"/>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nuphan"/>
                <a:ea typeface="Anuphan"/>
                <a:cs typeface="Anuphan"/>
                <a:sym typeface="Anuphan"/>
              </a:rPr>
              <a:t>discover public open study sessions for a class</a:t>
            </a:r>
            <a:endParaRPr b="0" i="0" sz="1200" u="none" cap="none" strike="noStrike">
              <a:solidFill>
                <a:schemeClr val="dk1"/>
              </a:solidFill>
              <a:latin typeface="Anuphan"/>
              <a:ea typeface="Anuphan"/>
              <a:cs typeface="Anuphan"/>
              <a:sym typeface="Anuphan"/>
            </a:endParaRPr>
          </a:p>
        </p:txBody>
      </p:sp>
      <p:sp>
        <p:nvSpPr>
          <p:cNvPr id="1198" name="Google Shape;1198;p25"/>
          <p:cNvSpPr/>
          <p:nvPr/>
        </p:nvSpPr>
        <p:spPr>
          <a:xfrm rot="2700000">
            <a:off x="1808817" y="1012755"/>
            <a:ext cx="322865" cy="7848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uphan"/>
              <a:ea typeface="Anuphan"/>
              <a:cs typeface="Anuphan"/>
              <a:sym typeface="Anuphan"/>
            </a:endParaRPr>
          </a:p>
        </p:txBody>
      </p:sp>
      <p:sp>
        <p:nvSpPr>
          <p:cNvPr id="1199" name="Google Shape;1199;p25"/>
          <p:cNvSpPr txBox="1"/>
          <p:nvPr/>
        </p:nvSpPr>
        <p:spPr>
          <a:xfrm>
            <a:off x="6538500" y="4363950"/>
            <a:ext cx="2431200" cy="59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        [mood change]</a:t>
            </a:r>
            <a:endParaRPr b="1" i="0" sz="1200" u="none" cap="none" strike="noStrike">
              <a:solidFill>
                <a:schemeClr val="dk1"/>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nuphan"/>
                <a:ea typeface="Anuphan"/>
                <a:cs typeface="Anuphan"/>
                <a:sym typeface="Anuphan"/>
              </a:rPr>
              <a:t>despair </a:t>
            </a:r>
            <a:r>
              <a:rPr b="0" i="0" lang="en" sz="1650" u="none" cap="none" strike="noStrike">
                <a:solidFill>
                  <a:schemeClr val="dk1"/>
                </a:solidFill>
                <a:latin typeface="Arial"/>
                <a:ea typeface="Arial"/>
                <a:cs typeface="Arial"/>
                <a:sym typeface="Arial"/>
              </a:rPr>
              <a:t>→</a:t>
            </a:r>
            <a:r>
              <a:rPr b="0" i="0" lang="en" sz="1200" u="none" cap="none" strike="noStrike">
                <a:solidFill>
                  <a:schemeClr val="dk1"/>
                </a:solidFill>
                <a:latin typeface="Anuphan"/>
                <a:ea typeface="Anuphan"/>
                <a:cs typeface="Anuphan"/>
                <a:sym typeface="Anuphan"/>
              </a:rPr>
              <a:t> partnership</a:t>
            </a:r>
            <a:endParaRPr b="0" i="0" sz="1200" u="none" cap="none" strike="noStrike">
              <a:solidFill>
                <a:schemeClr val="dk1"/>
              </a:solidFill>
              <a:latin typeface="Anuphan"/>
              <a:ea typeface="Anuphan"/>
              <a:cs typeface="Anuphan"/>
              <a:sym typeface="Anuphan"/>
            </a:endParaRPr>
          </a:p>
        </p:txBody>
      </p:sp>
      <p:sp>
        <p:nvSpPr>
          <p:cNvPr id="1200" name="Google Shape;1200;p25"/>
          <p:cNvSpPr/>
          <p:nvPr/>
        </p:nvSpPr>
        <p:spPr>
          <a:xfrm rot="5400000">
            <a:off x="7172521" y="4109994"/>
            <a:ext cx="429300" cy="7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uphan"/>
              <a:ea typeface="Anuphan"/>
              <a:cs typeface="Anuphan"/>
              <a:sym typeface="Anuphan"/>
            </a:endParaRPr>
          </a:p>
        </p:txBody>
      </p:sp>
      <p:sp>
        <p:nvSpPr>
          <p:cNvPr id="1201" name="Google Shape;1201;p25"/>
          <p:cNvSpPr txBox="1"/>
          <p:nvPr/>
        </p:nvSpPr>
        <p:spPr>
          <a:xfrm>
            <a:off x="4325500" y="395250"/>
            <a:ext cx="2849400" cy="59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                         [task 2]</a:t>
            </a:r>
            <a:endParaRPr b="1" i="0" sz="1200" u="none" cap="none" strike="noStrike">
              <a:solidFill>
                <a:schemeClr val="dk1"/>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nuphan"/>
                <a:ea typeface="Anuphan"/>
                <a:cs typeface="Anuphan"/>
                <a:sym typeface="Anuphan"/>
              </a:rPr>
              <a:t>create a study profile and get matched with a recurring study group</a:t>
            </a:r>
            <a:endParaRPr b="0" i="0" sz="1200" u="none" cap="none" strike="noStrike">
              <a:solidFill>
                <a:schemeClr val="dk1"/>
              </a:solidFill>
              <a:latin typeface="Anuphan"/>
              <a:ea typeface="Anuphan"/>
              <a:cs typeface="Anuphan"/>
              <a:sym typeface="Anuphan"/>
            </a:endParaRPr>
          </a:p>
        </p:txBody>
      </p:sp>
      <p:cxnSp>
        <p:nvCxnSpPr>
          <p:cNvPr id="1202" name="Google Shape;1202;p25"/>
          <p:cNvCxnSpPr/>
          <p:nvPr/>
        </p:nvCxnSpPr>
        <p:spPr>
          <a:xfrm rot="10800000">
            <a:off x="3309775" y="1130001"/>
            <a:ext cx="0" cy="74100"/>
          </a:xfrm>
          <a:prstGeom prst="straightConnector1">
            <a:avLst/>
          </a:prstGeom>
          <a:noFill/>
          <a:ln cap="flat" cmpd="sng" w="9525">
            <a:solidFill>
              <a:schemeClr val="dk1"/>
            </a:solidFill>
            <a:prstDash val="solid"/>
            <a:round/>
            <a:headEnd len="sm" w="sm" type="none"/>
            <a:tailEnd len="sm" w="sm" type="none"/>
          </a:ln>
        </p:spPr>
      </p:cxnSp>
      <p:cxnSp>
        <p:nvCxnSpPr>
          <p:cNvPr id="1203" name="Google Shape;1203;p25"/>
          <p:cNvCxnSpPr/>
          <p:nvPr/>
        </p:nvCxnSpPr>
        <p:spPr>
          <a:xfrm rot="10800000">
            <a:off x="7867575" y="1134750"/>
            <a:ext cx="0" cy="74100"/>
          </a:xfrm>
          <a:prstGeom prst="straightConnector1">
            <a:avLst/>
          </a:prstGeom>
          <a:noFill/>
          <a:ln cap="flat" cmpd="sng" w="9525">
            <a:solidFill>
              <a:schemeClr val="dk1"/>
            </a:solidFill>
            <a:prstDash val="solid"/>
            <a:round/>
            <a:headEnd len="sm" w="sm" type="none"/>
            <a:tailEnd len="sm" w="sm" type="none"/>
          </a:ln>
        </p:spPr>
      </p:cxnSp>
      <p:cxnSp>
        <p:nvCxnSpPr>
          <p:cNvPr id="1204" name="Google Shape;1204;p25"/>
          <p:cNvCxnSpPr/>
          <p:nvPr/>
        </p:nvCxnSpPr>
        <p:spPr>
          <a:xfrm rot="10800000">
            <a:off x="3309675" y="1132317"/>
            <a:ext cx="4557900" cy="24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pic>
        <p:nvPicPr>
          <p:cNvPr id="1209" name="Google Shape;1209;p26"/>
          <p:cNvPicPr preferRelativeResize="0"/>
          <p:nvPr/>
        </p:nvPicPr>
        <p:blipFill rotWithShape="1">
          <a:blip r:embed="rId3">
            <a:alphaModFix/>
          </a:blip>
          <a:srcRect b="0" l="0" r="0" t="0"/>
          <a:stretch/>
        </p:blipFill>
        <p:spPr>
          <a:xfrm>
            <a:off x="684475" y="1223200"/>
            <a:ext cx="7775051" cy="2697100"/>
          </a:xfrm>
          <a:prstGeom prst="rect">
            <a:avLst/>
          </a:prstGeom>
          <a:noFill/>
          <a:ln>
            <a:noFill/>
          </a:ln>
        </p:spPr>
      </p:pic>
      <p:sp>
        <p:nvSpPr>
          <p:cNvPr id="1210" name="Google Shape;1210;p26"/>
          <p:cNvSpPr txBox="1"/>
          <p:nvPr/>
        </p:nvSpPr>
        <p:spPr>
          <a:xfrm>
            <a:off x="4648200" y="4251375"/>
            <a:ext cx="2471400" cy="59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                 [task 3]</a:t>
            </a:r>
            <a:endParaRPr b="1" i="0" sz="1200" u="none" cap="none" strike="noStrike">
              <a:solidFill>
                <a:schemeClr val="dk1"/>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nuphan"/>
                <a:ea typeface="Anuphan"/>
                <a:cs typeface="Anuphan"/>
                <a:sym typeface="Anuphan"/>
              </a:rPr>
              <a:t>plan and host the public open study sessions for a class</a:t>
            </a:r>
            <a:endParaRPr b="0" i="0" sz="1200" u="none" cap="none" strike="noStrike">
              <a:solidFill>
                <a:schemeClr val="dk1"/>
              </a:solidFill>
              <a:latin typeface="Anuphan"/>
              <a:ea typeface="Anuphan"/>
              <a:cs typeface="Anuphan"/>
              <a:sym typeface="Anuphan"/>
            </a:endParaRPr>
          </a:p>
        </p:txBody>
      </p:sp>
      <p:cxnSp>
        <p:nvCxnSpPr>
          <p:cNvPr id="1211" name="Google Shape;1211;p26"/>
          <p:cNvCxnSpPr/>
          <p:nvPr/>
        </p:nvCxnSpPr>
        <p:spPr>
          <a:xfrm>
            <a:off x="3329550" y="4081955"/>
            <a:ext cx="0" cy="84000"/>
          </a:xfrm>
          <a:prstGeom prst="straightConnector1">
            <a:avLst/>
          </a:prstGeom>
          <a:noFill/>
          <a:ln cap="flat" cmpd="sng" w="9525">
            <a:solidFill>
              <a:schemeClr val="dk1"/>
            </a:solidFill>
            <a:prstDash val="solid"/>
            <a:round/>
            <a:headEnd len="sm" w="sm" type="none"/>
            <a:tailEnd len="sm" w="sm" type="none"/>
          </a:ln>
        </p:spPr>
      </p:cxnSp>
      <p:cxnSp>
        <p:nvCxnSpPr>
          <p:cNvPr id="1212" name="Google Shape;1212;p26"/>
          <p:cNvCxnSpPr/>
          <p:nvPr/>
        </p:nvCxnSpPr>
        <p:spPr>
          <a:xfrm>
            <a:off x="7887350" y="4076575"/>
            <a:ext cx="0" cy="84000"/>
          </a:xfrm>
          <a:prstGeom prst="straightConnector1">
            <a:avLst/>
          </a:prstGeom>
          <a:noFill/>
          <a:ln cap="flat" cmpd="sng" w="9525">
            <a:solidFill>
              <a:schemeClr val="dk1"/>
            </a:solidFill>
            <a:prstDash val="solid"/>
            <a:round/>
            <a:headEnd len="sm" w="sm" type="none"/>
            <a:tailEnd len="sm" w="sm" type="none"/>
          </a:ln>
        </p:spPr>
      </p:cxnSp>
      <p:cxnSp>
        <p:nvCxnSpPr>
          <p:cNvPr id="1213" name="Google Shape;1213;p26"/>
          <p:cNvCxnSpPr/>
          <p:nvPr/>
        </p:nvCxnSpPr>
        <p:spPr>
          <a:xfrm flipH="1">
            <a:off x="3329450" y="4160557"/>
            <a:ext cx="4557900" cy="2700"/>
          </a:xfrm>
          <a:prstGeom prst="straightConnector1">
            <a:avLst/>
          </a:prstGeom>
          <a:noFill/>
          <a:ln cap="flat" cmpd="sng" w="9525">
            <a:solidFill>
              <a:schemeClr val="dk1"/>
            </a:solidFill>
            <a:prstDash val="solid"/>
            <a:round/>
            <a:headEnd len="sm" w="sm" type="none"/>
            <a:tailEnd len="sm" w="sm" type="none"/>
          </a:ln>
        </p:spPr>
      </p:cxnSp>
      <p:sp>
        <p:nvSpPr>
          <p:cNvPr id="1214" name="Google Shape;1214;p26"/>
          <p:cNvSpPr txBox="1"/>
          <p:nvPr/>
        </p:nvSpPr>
        <p:spPr>
          <a:xfrm>
            <a:off x="4688400" y="475225"/>
            <a:ext cx="2431200" cy="59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            [mood change]</a:t>
            </a:r>
            <a:endParaRPr b="1" i="0" sz="1200" u="none" cap="none" strike="noStrike">
              <a:solidFill>
                <a:schemeClr val="dk1"/>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nuphan"/>
                <a:ea typeface="Anuphan"/>
                <a:cs typeface="Anuphan"/>
                <a:sym typeface="Anuphan"/>
              </a:rPr>
              <a:t>partnership </a:t>
            </a:r>
            <a:r>
              <a:rPr b="0" i="0" lang="en" sz="1650" u="none" cap="none" strike="noStrike">
                <a:solidFill>
                  <a:schemeClr val="dk1"/>
                </a:solidFill>
                <a:latin typeface="Arial"/>
                <a:ea typeface="Arial"/>
                <a:cs typeface="Arial"/>
                <a:sym typeface="Arial"/>
              </a:rPr>
              <a:t>→</a:t>
            </a:r>
            <a:r>
              <a:rPr b="0" i="0" lang="en" sz="1200" u="none" cap="none" strike="noStrike">
                <a:solidFill>
                  <a:schemeClr val="dk1"/>
                </a:solidFill>
                <a:latin typeface="Anuphan"/>
                <a:ea typeface="Anuphan"/>
                <a:cs typeface="Anuphan"/>
                <a:sym typeface="Anuphan"/>
              </a:rPr>
              <a:t> commendatory</a:t>
            </a:r>
            <a:endParaRPr b="0" i="0" sz="1200" u="none" cap="none" strike="noStrike">
              <a:solidFill>
                <a:schemeClr val="dk1"/>
              </a:solidFill>
              <a:latin typeface="Anuphan"/>
              <a:ea typeface="Anuphan"/>
              <a:cs typeface="Anuphan"/>
              <a:sym typeface="Anuphan"/>
            </a:endParaRPr>
          </a:p>
        </p:txBody>
      </p:sp>
      <p:sp>
        <p:nvSpPr>
          <p:cNvPr id="1215" name="Google Shape;1215;p26"/>
          <p:cNvSpPr/>
          <p:nvPr/>
        </p:nvSpPr>
        <p:spPr>
          <a:xfrm rot="1896864">
            <a:off x="6962183" y="1011797"/>
            <a:ext cx="326211" cy="7851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uphan"/>
              <a:ea typeface="Anuphan"/>
              <a:cs typeface="Anuphan"/>
              <a:sym typeface="Anuph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27"/>
          <p:cNvSpPr txBox="1"/>
          <p:nvPr/>
        </p:nvSpPr>
        <p:spPr>
          <a:xfrm>
            <a:off x="3271450" y="556000"/>
            <a:ext cx="2966700" cy="59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nuphan"/>
                <a:ea typeface="Anuphan"/>
                <a:cs typeface="Anuphan"/>
                <a:sym typeface="Anuphan"/>
              </a:rPr>
              <a:t>                        [resolution]</a:t>
            </a:r>
            <a:endParaRPr b="1" i="0" sz="1200" u="none" cap="none" strike="noStrike">
              <a:solidFill>
                <a:schemeClr val="dk1"/>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nuphan"/>
                <a:ea typeface="Anuphan"/>
                <a:cs typeface="Anuphan"/>
                <a:sym typeface="Anuphan"/>
              </a:rPr>
              <a:t>academic success &amp; lasting partnerships</a:t>
            </a:r>
            <a:endParaRPr b="0" i="0" sz="1200" u="none" cap="none" strike="noStrike">
              <a:solidFill>
                <a:schemeClr val="dk1"/>
              </a:solidFill>
              <a:latin typeface="Anuphan"/>
              <a:ea typeface="Anuphan"/>
              <a:cs typeface="Anuphan"/>
              <a:sym typeface="Anuphan"/>
            </a:endParaRPr>
          </a:p>
        </p:txBody>
      </p:sp>
      <p:sp>
        <p:nvSpPr>
          <p:cNvPr id="1221" name="Google Shape;1221;p27"/>
          <p:cNvSpPr/>
          <p:nvPr/>
        </p:nvSpPr>
        <p:spPr>
          <a:xfrm rot="1896864">
            <a:off x="6765383" y="397797"/>
            <a:ext cx="326211" cy="7851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uphan"/>
              <a:ea typeface="Anuphan"/>
              <a:cs typeface="Anuphan"/>
              <a:sym typeface="Anuphan"/>
            </a:endParaRPr>
          </a:p>
        </p:txBody>
      </p:sp>
      <p:pic>
        <p:nvPicPr>
          <p:cNvPr id="1222" name="Google Shape;1222;p27"/>
          <p:cNvPicPr preferRelativeResize="0"/>
          <p:nvPr/>
        </p:nvPicPr>
        <p:blipFill rotWithShape="1">
          <a:blip r:embed="rId3">
            <a:alphaModFix/>
          </a:blip>
          <a:srcRect b="0" l="0" r="0" t="0"/>
          <a:stretch/>
        </p:blipFill>
        <p:spPr>
          <a:xfrm>
            <a:off x="2199488" y="1264800"/>
            <a:ext cx="4745024" cy="3207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6" name="Shape 1226"/>
        <p:cNvGrpSpPr/>
        <p:nvPr/>
      </p:nvGrpSpPr>
      <p:grpSpPr>
        <a:xfrm>
          <a:off x="0" y="0"/>
          <a:ext cx="0" cy="0"/>
          <a:chOff x="0" y="0"/>
          <a:chExt cx="0" cy="0"/>
        </a:xfrm>
      </p:grpSpPr>
      <p:cxnSp>
        <p:nvCxnSpPr>
          <p:cNvPr id="1227" name="Google Shape;1227;p28"/>
          <p:cNvCxnSpPr/>
          <p:nvPr/>
        </p:nvCxnSpPr>
        <p:spPr>
          <a:xfrm>
            <a:off x="697800" y="549650"/>
            <a:ext cx="7748400" cy="0"/>
          </a:xfrm>
          <a:prstGeom prst="straightConnector1">
            <a:avLst/>
          </a:prstGeom>
          <a:noFill/>
          <a:ln cap="flat" cmpd="sng" w="9525">
            <a:solidFill>
              <a:schemeClr val="dk1"/>
            </a:solidFill>
            <a:prstDash val="solid"/>
            <a:round/>
            <a:headEnd len="sm" w="sm" type="none"/>
            <a:tailEnd len="sm" w="sm" type="none"/>
          </a:ln>
        </p:spPr>
      </p:cxnSp>
      <p:sp>
        <p:nvSpPr>
          <p:cNvPr id="1228" name="Google Shape;1228;p28"/>
          <p:cNvSpPr txBox="1"/>
          <p:nvPr>
            <p:ph type="ctrTitle"/>
          </p:nvPr>
        </p:nvSpPr>
        <p:spPr>
          <a:xfrm>
            <a:off x="697800" y="983325"/>
            <a:ext cx="4374000" cy="69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4300">
                <a:latin typeface="Anuphan Medium"/>
                <a:ea typeface="Anuphan Medium"/>
                <a:cs typeface="Anuphan Medium"/>
                <a:sym typeface="Anuphan Medium"/>
              </a:rPr>
              <a:t>Concept Video</a:t>
            </a:r>
            <a:endParaRPr sz="4300">
              <a:latin typeface="Anuphan Medium"/>
              <a:ea typeface="Anuphan Medium"/>
              <a:cs typeface="Anuphan Medium"/>
              <a:sym typeface="Anuphan Medium"/>
            </a:endParaRPr>
          </a:p>
        </p:txBody>
      </p:sp>
      <p:grpSp>
        <p:nvGrpSpPr>
          <p:cNvPr id="1229" name="Google Shape;1229;p28"/>
          <p:cNvGrpSpPr/>
          <p:nvPr/>
        </p:nvGrpSpPr>
        <p:grpSpPr>
          <a:xfrm>
            <a:off x="5071650" y="203196"/>
            <a:ext cx="4339409" cy="4258323"/>
            <a:chOff x="3147231" y="536399"/>
            <a:chExt cx="5897539" cy="5787337"/>
          </a:xfrm>
        </p:grpSpPr>
        <p:grpSp>
          <p:nvGrpSpPr>
            <p:cNvPr id="1230" name="Google Shape;1230;p28"/>
            <p:cNvGrpSpPr/>
            <p:nvPr/>
          </p:nvGrpSpPr>
          <p:grpSpPr>
            <a:xfrm>
              <a:off x="6670236" y="853454"/>
              <a:ext cx="2374534" cy="2432997"/>
              <a:chOff x="6670236" y="853454"/>
              <a:chExt cx="2374534" cy="2432997"/>
            </a:xfrm>
          </p:grpSpPr>
          <p:sp>
            <p:nvSpPr>
              <p:cNvPr id="1231" name="Google Shape;1231;p28"/>
              <p:cNvSpPr/>
              <p:nvPr/>
            </p:nvSpPr>
            <p:spPr>
              <a:xfrm>
                <a:off x="6670236" y="853454"/>
                <a:ext cx="2374534" cy="2432997"/>
              </a:xfrm>
              <a:custGeom>
                <a:rect b="b" l="l" r="r" t="t"/>
                <a:pathLst>
                  <a:path extrusionOk="0" h="2432997" w="2374534">
                    <a:moveTo>
                      <a:pt x="1465877" y="83728"/>
                    </a:moveTo>
                    <a:lnTo>
                      <a:pt x="87705" y="1432519"/>
                    </a:lnTo>
                    <a:cubicBezTo>
                      <a:pt x="-73583" y="1590651"/>
                      <a:pt x="-3458" y="1864350"/>
                      <a:pt x="214351" y="1924869"/>
                    </a:cubicBezTo>
                    <a:lnTo>
                      <a:pt x="2002056" y="2421776"/>
                    </a:lnTo>
                    <a:cubicBezTo>
                      <a:pt x="2215377" y="2481103"/>
                      <a:pt x="2415024" y="2291764"/>
                      <a:pt x="2366708" y="2075568"/>
                    </a:cubicBezTo>
                    <a:lnTo>
                      <a:pt x="1957105" y="229869"/>
                    </a:lnTo>
                    <a:cubicBezTo>
                      <a:pt x="1907667" y="5188"/>
                      <a:pt x="1630322" y="-77209"/>
                      <a:pt x="1465877" y="8372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2" name="Google Shape;1232;p28"/>
              <p:cNvSpPr/>
              <p:nvPr/>
            </p:nvSpPr>
            <p:spPr>
              <a:xfrm>
                <a:off x="6676076" y="854349"/>
                <a:ext cx="2304737" cy="2199340"/>
              </a:xfrm>
              <a:custGeom>
                <a:rect b="b" l="l" r="r" t="t"/>
                <a:pathLst>
                  <a:path extrusionOk="0" h="2199340" w="2304737">
                    <a:moveTo>
                      <a:pt x="2302311" y="1809248"/>
                    </a:moveTo>
                    <a:cubicBezTo>
                      <a:pt x="2194599" y="1870096"/>
                      <a:pt x="2079874" y="1917613"/>
                      <a:pt x="1960731" y="1950761"/>
                    </a:cubicBezTo>
                    <a:cubicBezTo>
                      <a:pt x="1771393" y="2003285"/>
                      <a:pt x="1612489" y="1999849"/>
                      <a:pt x="1489419" y="1940944"/>
                    </a:cubicBezTo>
                    <a:cubicBezTo>
                      <a:pt x="1359758" y="1876709"/>
                      <a:pt x="1269997" y="1752811"/>
                      <a:pt x="1249381" y="1609601"/>
                    </a:cubicBezTo>
                    <a:cubicBezTo>
                      <a:pt x="1243911" y="1566327"/>
                      <a:pt x="1245172" y="1522464"/>
                      <a:pt x="1253237" y="1479589"/>
                    </a:cubicBezTo>
                    <a:cubicBezTo>
                      <a:pt x="1337387" y="1516307"/>
                      <a:pt x="1430725" y="1526601"/>
                      <a:pt x="1520906" y="1509112"/>
                    </a:cubicBezTo>
                    <a:cubicBezTo>
                      <a:pt x="1572658" y="1498383"/>
                      <a:pt x="1644326" y="1473278"/>
                      <a:pt x="1691731" y="1414373"/>
                    </a:cubicBezTo>
                    <a:cubicBezTo>
                      <a:pt x="1736611" y="1358272"/>
                      <a:pt x="1746078" y="1281134"/>
                      <a:pt x="1714802" y="1226437"/>
                    </a:cubicBezTo>
                    <a:cubicBezTo>
                      <a:pt x="1685911" y="1175876"/>
                      <a:pt x="1622377" y="1144460"/>
                      <a:pt x="1556599" y="1148247"/>
                    </a:cubicBezTo>
                    <a:cubicBezTo>
                      <a:pt x="1486474" y="1152314"/>
                      <a:pt x="1428200" y="1190743"/>
                      <a:pt x="1391384" y="1222229"/>
                    </a:cubicBezTo>
                    <a:cubicBezTo>
                      <a:pt x="1317683" y="1286752"/>
                      <a:pt x="1267262" y="1373749"/>
                      <a:pt x="1247978" y="1469772"/>
                    </a:cubicBezTo>
                    <a:cubicBezTo>
                      <a:pt x="1156815" y="1429029"/>
                      <a:pt x="1078275" y="1359885"/>
                      <a:pt x="1031922" y="1271668"/>
                    </a:cubicBezTo>
                    <a:cubicBezTo>
                      <a:pt x="1020211" y="1249227"/>
                      <a:pt x="1010604" y="1225749"/>
                      <a:pt x="1003171" y="1201542"/>
                    </a:cubicBezTo>
                    <a:cubicBezTo>
                      <a:pt x="1102327" y="1170813"/>
                      <a:pt x="1196436" y="1125709"/>
                      <a:pt x="1282550" y="1067673"/>
                    </a:cubicBezTo>
                    <a:cubicBezTo>
                      <a:pt x="1337108" y="1031418"/>
                      <a:pt x="1404217" y="980367"/>
                      <a:pt x="1439139" y="907437"/>
                    </a:cubicBezTo>
                    <a:cubicBezTo>
                      <a:pt x="1468872" y="845376"/>
                      <a:pt x="1473782" y="752109"/>
                      <a:pt x="1414315" y="694045"/>
                    </a:cubicBezTo>
                    <a:cubicBezTo>
                      <a:pt x="1335284" y="616908"/>
                      <a:pt x="1196926" y="654775"/>
                      <a:pt x="1113968" y="734157"/>
                    </a:cubicBezTo>
                    <a:cubicBezTo>
                      <a:pt x="993072" y="849864"/>
                      <a:pt x="947912" y="1036818"/>
                      <a:pt x="994755" y="1196984"/>
                    </a:cubicBezTo>
                    <a:cubicBezTo>
                      <a:pt x="924560" y="1218001"/>
                      <a:pt x="851910" y="1229782"/>
                      <a:pt x="778629" y="1232047"/>
                    </a:cubicBezTo>
                    <a:cubicBezTo>
                      <a:pt x="771617" y="1232047"/>
                      <a:pt x="764604" y="1232047"/>
                      <a:pt x="758082" y="1232047"/>
                    </a:cubicBezTo>
                    <a:cubicBezTo>
                      <a:pt x="623652" y="1232047"/>
                      <a:pt x="495393" y="1195932"/>
                      <a:pt x="390065" y="1130014"/>
                    </a:cubicBezTo>
                    <a:lnTo>
                      <a:pt x="384876" y="1135063"/>
                    </a:lnTo>
                    <a:cubicBezTo>
                      <a:pt x="497076" y="1205680"/>
                      <a:pt x="635013" y="1242776"/>
                      <a:pt x="778839" y="1238779"/>
                    </a:cubicBezTo>
                    <a:cubicBezTo>
                      <a:pt x="852752" y="1236500"/>
                      <a:pt x="925963" y="1224592"/>
                      <a:pt x="996789" y="1203366"/>
                    </a:cubicBezTo>
                    <a:cubicBezTo>
                      <a:pt x="1004362" y="1227944"/>
                      <a:pt x="1014180" y="1251773"/>
                      <a:pt x="1026101" y="1274543"/>
                    </a:cubicBezTo>
                    <a:cubicBezTo>
                      <a:pt x="1073365" y="1364654"/>
                      <a:pt x="1153800" y="1435130"/>
                      <a:pt x="1246996" y="1476434"/>
                    </a:cubicBezTo>
                    <a:cubicBezTo>
                      <a:pt x="1238511" y="1520507"/>
                      <a:pt x="1237109" y="1565647"/>
                      <a:pt x="1242788" y="1610162"/>
                    </a:cubicBezTo>
                    <a:cubicBezTo>
                      <a:pt x="1263756" y="1755672"/>
                      <a:pt x="1354989" y="1881547"/>
                      <a:pt x="1486755" y="1946764"/>
                    </a:cubicBezTo>
                    <a:cubicBezTo>
                      <a:pt x="1552812" y="1978531"/>
                      <a:pt x="1628899" y="1994379"/>
                      <a:pt x="1714311" y="1994379"/>
                    </a:cubicBezTo>
                    <a:cubicBezTo>
                      <a:pt x="1790047" y="1994379"/>
                      <a:pt x="1872934" y="1981918"/>
                      <a:pt x="1962976" y="1957002"/>
                    </a:cubicBezTo>
                    <a:cubicBezTo>
                      <a:pt x="2082048" y="1923931"/>
                      <a:pt x="2196563" y="1876533"/>
                      <a:pt x="2304205" y="1815840"/>
                    </a:cubicBezTo>
                    <a:close/>
                    <a:moveTo>
                      <a:pt x="1395942" y="1227208"/>
                    </a:moveTo>
                    <a:cubicBezTo>
                      <a:pt x="1431916" y="1196423"/>
                      <a:pt x="1489068" y="1158836"/>
                      <a:pt x="1557230" y="1154909"/>
                    </a:cubicBezTo>
                    <a:cubicBezTo>
                      <a:pt x="1620343" y="1151262"/>
                      <a:pt x="1681352" y="1181276"/>
                      <a:pt x="1708911" y="1229592"/>
                    </a:cubicBezTo>
                    <a:cubicBezTo>
                      <a:pt x="1738855" y="1282046"/>
                      <a:pt x="1729599" y="1355818"/>
                      <a:pt x="1686471" y="1409604"/>
                    </a:cubicBezTo>
                    <a:cubicBezTo>
                      <a:pt x="1640329" y="1466896"/>
                      <a:pt x="1570274" y="1491440"/>
                      <a:pt x="1519643" y="1501889"/>
                    </a:cubicBezTo>
                    <a:cubicBezTo>
                      <a:pt x="1430374" y="1519217"/>
                      <a:pt x="1338019" y="1508887"/>
                      <a:pt x="1254780" y="1472296"/>
                    </a:cubicBezTo>
                    <a:cubicBezTo>
                      <a:pt x="1273574" y="1377382"/>
                      <a:pt x="1323152" y="1291331"/>
                      <a:pt x="1395942" y="1227559"/>
                    </a:cubicBezTo>
                    <a:close/>
                    <a:moveTo>
                      <a:pt x="1118807" y="739136"/>
                    </a:moveTo>
                    <a:cubicBezTo>
                      <a:pt x="1168807" y="691240"/>
                      <a:pt x="1239493" y="658702"/>
                      <a:pt x="1304008" y="658702"/>
                    </a:cubicBezTo>
                    <a:cubicBezTo>
                      <a:pt x="1343068" y="657601"/>
                      <a:pt x="1380936" y="672117"/>
                      <a:pt x="1409196" y="699024"/>
                    </a:cubicBezTo>
                    <a:cubicBezTo>
                      <a:pt x="1466208" y="754704"/>
                      <a:pt x="1461299" y="844464"/>
                      <a:pt x="1432618" y="904281"/>
                    </a:cubicBezTo>
                    <a:cubicBezTo>
                      <a:pt x="1398467" y="975739"/>
                      <a:pt x="1332268" y="1025948"/>
                      <a:pt x="1278342" y="1061783"/>
                    </a:cubicBezTo>
                    <a:cubicBezTo>
                      <a:pt x="1192859" y="1119517"/>
                      <a:pt x="1099312" y="1164411"/>
                      <a:pt x="1000786" y="1195021"/>
                    </a:cubicBezTo>
                    <a:cubicBezTo>
                      <a:pt x="955275" y="1037519"/>
                      <a:pt x="999804" y="853370"/>
                      <a:pt x="1118807" y="739136"/>
                    </a:cubicBezTo>
                    <a:close/>
                    <a:moveTo>
                      <a:pt x="1198470" y="2198864"/>
                    </a:moveTo>
                    <a:lnTo>
                      <a:pt x="1190616" y="2196690"/>
                    </a:lnTo>
                    <a:cubicBezTo>
                      <a:pt x="1147418" y="2036945"/>
                      <a:pt x="1078415" y="1905320"/>
                      <a:pt x="984797" y="1803568"/>
                    </a:cubicBezTo>
                    <a:cubicBezTo>
                      <a:pt x="818180" y="1625394"/>
                      <a:pt x="575757" y="1538677"/>
                      <a:pt x="333894" y="1570752"/>
                    </a:cubicBezTo>
                    <a:cubicBezTo>
                      <a:pt x="213629" y="1588115"/>
                      <a:pt x="99396" y="1634573"/>
                      <a:pt x="1150" y="1706094"/>
                    </a:cubicBezTo>
                    <a:cubicBezTo>
                      <a:pt x="589" y="1703639"/>
                      <a:pt x="-42" y="1701185"/>
                      <a:pt x="-533" y="1698660"/>
                    </a:cubicBezTo>
                    <a:cubicBezTo>
                      <a:pt x="98133" y="1627469"/>
                      <a:pt x="212508" y="1581208"/>
                      <a:pt x="332913" y="1563810"/>
                    </a:cubicBezTo>
                    <a:cubicBezTo>
                      <a:pt x="577019" y="1531412"/>
                      <a:pt x="821756" y="1618935"/>
                      <a:pt x="989987" y="1798799"/>
                    </a:cubicBezTo>
                    <a:cubicBezTo>
                      <a:pt x="1085358" y="1902515"/>
                      <a:pt x="1155062" y="2036454"/>
                      <a:pt x="1198470" y="2199145"/>
                    </a:cubicBezTo>
                    <a:close/>
                    <a:moveTo>
                      <a:pt x="2169985" y="1212832"/>
                    </a:moveTo>
                    <a:cubicBezTo>
                      <a:pt x="2082609" y="1178310"/>
                      <a:pt x="2000983" y="1130737"/>
                      <a:pt x="1927843" y="1071740"/>
                    </a:cubicBezTo>
                    <a:cubicBezTo>
                      <a:pt x="1659894" y="849050"/>
                      <a:pt x="1530372" y="500759"/>
                      <a:pt x="1587805" y="157096"/>
                    </a:cubicBezTo>
                    <a:cubicBezTo>
                      <a:pt x="1597552" y="103127"/>
                      <a:pt x="1613681" y="50519"/>
                      <a:pt x="1635841" y="366"/>
                    </a:cubicBezTo>
                    <a:cubicBezTo>
                      <a:pt x="1638506" y="366"/>
                      <a:pt x="1641171" y="366"/>
                      <a:pt x="1643765" y="-195"/>
                    </a:cubicBezTo>
                    <a:cubicBezTo>
                      <a:pt x="1620975" y="50428"/>
                      <a:pt x="1604495" y="103653"/>
                      <a:pt x="1594678" y="158288"/>
                    </a:cubicBezTo>
                    <a:cubicBezTo>
                      <a:pt x="1535001" y="489630"/>
                      <a:pt x="1670623" y="854632"/>
                      <a:pt x="1932191" y="1066621"/>
                    </a:cubicBezTo>
                    <a:cubicBezTo>
                      <a:pt x="2003437" y="1123977"/>
                      <a:pt x="2082960" y="1170330"/>
                      <a:pt x="2167952" y="120413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33" name="Google Shape;1233;p28"/>
            <p:cNvGrpSpPr/>
            <p:nvPr/>
          </p:nvGrpSpPr>
          <p:grpSpPr>
            <a:xfrm>
              <a:off x="3704580" y="1555575"/>
              <a:ext cx="3871007" cy="3791210"/>
              <a:chOff x="3467093" y="852476"/>
              <a:chExt cx="5258091" cy="5149701"/>
            </a:xfrm>
          </p:grpSpPr>
          <p:sp>
            <p:nvSpPr>
              <p:cNvPr id="1234" name="Google Shape;1234;p28"/>
              <p:cNvSpPr/>
              <p:nvPr/>
            </p:nvSpPr>
            <p:spPr>
              <a:xfrm>
                <a:off x="3467093" y="1936263"/>
                <a:ext cx="5258091" cy="4065914"/>
              </a:xfrm>
              <a:custGeom>
                <a:rect b="b" l="l" r="r" t="t"/>
                <a:pathLst>
                  <a:path extrusionOk="0" h="4065914" w="5258091">
                    <a:moveTo>
                      <a:pt x="4876766" y="4065574"/>
                    </a:moveTo>
                    <a:lnTo>
                      <a:pt x="747011" y="4065574"/>
                    </a:lnTo>
                    <a:cubicBezTo>
                      <a:pt x="558502" y="4065441"/>
                      <a:pt x="398434" y="3927481"/>
                      <a:pt x="370488" y="3741058"/>
                    </a:cubicBezTo>
                    <a:lnTo>
                      <a:pt x="3585" y="1286560"/>
                    </a:lnTo>
                    <a:cubicBezTo>
                      <a:pt x="-26533" y="1084212"/>
                      <a:pt x="108522" y="894197"/>
                      <a:pt x="309528" y="856126"/>
                    </a:cubicBezTo>
                    <a:lnTo>
                      <a:pt x="4805996" y="6305"/>
                    </a:lnTo>
                    <a:cubicBezTo>
                      <a:pt x="5012783" y="-32624"/>
                      <a:pt x="5211951" y="103451"/>
                      <a:pt x="5250908" y="310248"/>
                    </a:cubicBezTo>
                    <a:cubicBezTo>
                      <a:pt x="5255289" y="333394"/>
                      <a:pt x="5257480" y="356892"/>
                      <a:pt x="5257480" y="380447"/>
                    </a:cubicBezTo>
                    <a:lnTo>
                      <a:pt x="5257480" y="3684860"/>
                    </a:lnTo>
                    <a:cubicBezTo>
                      <a:pt x="5257289" y="3895058"/>
                      <a:pt x="5086983" y="4065413"/>
                      <a:pt x="4876766" y="40655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5" name="Google Shape;1235;p28"/>
              <p:cNvSpPr/>
              <p:nvPr/>
            </p:nvSpPr>
            <p:spPr>
              <a:xfrm>
                <a:off x="4804600" y="2433636"/>
                <a:ext cx="3730393" cy="3568541"/>
              </a:xfrm>
              <a:custGeom>
                <a:rect b="b" l="l" r="r" t="t"/>
                <a:pathLst>
                  <a:path extrusionOk="0" h="3568541" w="3730393">
                    <a:moveTo>
                      <a:pt x="3227601" y="3335696"/>
                    </a:moveTo>
                    <a:lnTo>
                      <a:pt x="3056151" y="3319694"/>
                    </a:lnTo>
                    <a:lnTo>
                      <a:pt x="2760876" y="3291976"/>
                    </a:lnTo>
                    <a:lnTo>
                      <a:pt x="2774973" y="3568201"/>
                    </a:lnTo>
                    <a:lnTo>
                      <a:pt x="565173" y="3568201"/>
                    </a:lnTo>
                    <a:lnTo>
                      <a:pt x="513738" y="3001654"/>
                    </a:lnTo>
                    <a:lnTo>
                      <a:pt x="-612" y="1868179"/>
                    </a:lnTo>
                    <a:lnTo>
                      <a:pt x="194841" y="827573"/>
                    </a:lnTo>
                    <a:cubicBezTo>
                      <a:pt x="221311" y="687365"/>
                      <a:pt x="314532" y="568902"/>
                      <a:pt x="444587" y="510199"/>
                    </a:cubicBezTo>
                    <a:lnTo>
                      <a:pt x="1383752" y="86242"/>
                    </a:lnTo>
                    <a:lnTo>
                      <a:pt x="1783802" y="-341"/>
                    </a:lnTo>
                    <a:lnTo>
                      <a:pt x="2091364" y="60048"/>
                    </a:lnTo>
                    <a:lnTo>
                      <a:pt x="3136923" y="433333"/>
                    </a:lnTo>
                    <a:cubicBezTo>
                      <a:pt x="3289037" y="487492"/>
                      <a:pt x="3398861" y="621042"/>
                      <a:pt x="3422673" y="780710"/>
                    </a:cubicBezTo>
                    <a:lnTo>
                      <a:pt x="3714519" y="2743621"/>
                    </a:lnTo>
                    <a:lnTo>
                      <a:pt x="3724711" y="2811440"/>
                    </a:lnTo>
                    <a:cubicBezTo>
                      <a:pt x="3762049" y="3062023"/>
                      <a:pt x="3589170" y="3295414"/>
                      <a:pt x="3338568" y="3332743"/>
                    </a:cubicBezTo>
                    <a:cubicBezTo>
                      <a:pt x="3301801" y="3338220"/>
                      <a:pt x="3264558" y="3339211"/>
                      <a:pt x="3227601" y="333569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6" name="Google Shape;1236;p28"/>
              <p:cNvSpPr/>
              <p:nvPr/>
            </p:nvSpPr>
            <p:spPr>
              <a:xfrm>
                <a:off x="5838825" y="3962494"/>
                <a:ext cx="501681" cy="652938"/>
              </a:xfrm>
              <a:custGeom>
                <a:rect b="b" l="l" r="r" t="t"/>
                <a:pathLst>
                  <a:path extrusionOk="0" h="652938" w="501681">
                    <a:moveTo>
                      <a:pt x="0" y="598360"/>
                    </a:moveTo>
                    <a:lnTo>
                      <a:pt x="404908" y="0"/>
                    </a:lnTo>
                    <a:lnTo>
                      <a:pt x="501682" y="56579"/>
                    </a:lnTo>
                    <a:lnTo>
                      <a:pt x="79820" y="652939"/>
                    </a:lnTo>
                    <a:lnTo>
                      <a:pt x="0" y="5983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7" name="Google Shape;1237;p28"/>
              <p:cNvSpPr/>
              <p:nvPr/>
            </p:nvSpPr>
            <p:spPr>
              <a:xfrm>
                <a:off x="5838825" y="4501514"/>
                <a:ext cx="645414" cy="884491"/>
              </a:xfrm>
              <a:custGeom>
                <a:rect b="b" l="l" r="r" t="t"/>
                <a:pathLst>
                  <a:path extrusionOk="0" h="884491" w="645414">
                    <a:moveTo>
                      <a:pt x="645414" y="316421"/>
                    </a:moveTo>
                    <a:lnTo>
                      <a:pt x="569881" y="284512"/>
                    </a:lnTo>
                    <a:lnTo>
                      <a:pt x="394526" y="0"/>
                    </a:lnTo>
                    <a:lnTo>
                      <a:pt x="0" y="59341"/>
                    </a:lnTo>
                    <a:lnTo>
                      <a:pt x="40958" y="745046"/>
                    </a:lnTo>
                    <a:lnTo>
                      <a:pt x="563975" y="884491"/>
                    </a:lnTo>
                    <a:lnTo>
                      <a:pt x="645414" y="316421"/>
                    </a:lnTo>
                    <a:close/>
                  </a:path>
                </a:pathLst>
              </a:custGeom>
              <a:solidFill>
                <a:srgbClr val="A668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8" name="Google Shape;1238;p28"/>
              <p:cNvSpPr/>
              <p:nvPr/>
            </p:nvSpPr>
            <p:spPr>
              <a:xfrm>
                <a:off x="5880080" y="1149791"/>
                <a:ext cx="272742" cy="494699"/>
              </a:xfrm>
              <a:custGeom>
                <a:rect b="b" l="l" r="r" t="t"/>
                <a:pathLst>
                  <a:path extrusionOk="0" h="494699" w="272742">
                    <a:moveTo>
                      <a:pt x="250454" y="3250"/>
                    </a:moveTo>
                    <a:cubicBezTo>
                      <a:pt x="187494" y="-2275"/>
                      <a:pt x="118723" y="-6275"/>
                      <a:pt x="66907" y="29824"/>
                    </a:cubicBezTo>
                    <a:cubicBezTo>
                      <a:pt x="23283" y="60209"/>
                      <a:pt x="899" y="114692"/>
                      <a:pt x="-529" y="167842"/>
                    </a:cubicBezTo>
                    <a:cubicBezTo>
                      <a:pt x="-1958" y="220991"/>
                      <a:pt x="15282" y="272617"/>
                      <a:pt x="37571" y="321004"/>
                    </a:cubicBezTo>
                    <a:cubicBezTo>
                      <a:pt x="66146" y="381964"/>
                      <a:pt x="104246" y="438256"/>
                      <a:pt x="141203" y="494359"/>
                    </a:cubicBezTo>
                    <a:cubicBezTo>
                      <a:pt x="175397" y="395584"/>
                      <a:pt x="207878" y="298620"/>
                      <a:pt x="241787" y="199750"/>
                    </a:cubicBezTo>
                    <a:cubicBezTo>
                      <a:pt x="254502" y="166394"/>
                      <a:pt x="264189" y="131970"/>
                      <a:pt x="270742" y="96880"/>
                    </a:cubicBezTo>
                    <a:cubicBezTo>
                      <a:pt x="276362" y="61829"/>
                      <a:pt x="263980" y="36111"/>
                      <a:pt x="250454" y="32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9" name="Google Shape;1239;p28"/>
              <p:cNvSpPr/>
              <p:nvPr/>
            </p:nvSpPr>
            <p:spPr>
              <a:xfrm>
                <a:off x="5977208" y="1034489"/>
                <a:ext cx="919844" cy="1541760"/>
              </a:xfrm>
              <a:custGeom>
                <a:rect b="b" l="l" r="r" t="t"/>
                <a:pathLst>
                  <a:path extrusionOk="0" h="1541760" w="919844">
                    <a:moveTo>
                      <a:pt x="-597" y="980373"/>
                    </a:moveTo>
                    <a:cubicBezTo>
                      <a:pt x="-597" y="980373"/>
                      <a:pt x="2260" y="1206687"/>
                      <a:pt x="211143" y="1212497"/>
                    </a:cubicBezTo>
                    <a:lnTo>
                      <a:pt x="211143" y="1485293"/>
                    </a:lnTo>
                    <a:cubicBezTo>
                      <a:pt x="211143" y="1485293"/>
                      <a:pt x="536136" y="1627502"/>
                      <a:pt x="919232" y="1459195"/>
                    </a:cubicBezTo>
                    <a:lnTo>
                      <a:pt x="896753" y="426876"/>
                    </a:lnTo>
                    <a:cubicBezTo>
                      <a:pt x="896753" y="426876"/>
                      <a:pt x="874464" y="69783"/>
                      <a:pt x="742733" y="34064"/>
                    </a:cubicBezTo>
                    <a:cubicBezTo>
                      <a:pt x="588048" y="-8036"/>
                      <a:pt x="170567" y="-74806"/>
                      <a:pt x="34550" y="277143"/>
                    </a:cubicBezTo>
                    <a:cubicBezTo>
                      <a:pt x="10823" y="339979"/>
                      <a:pt x="-1093" y="406663"/>
                      <a:pt x="-597" y="473834"/>
                    </a:cubicBezTo>
                    <a:close/>
                  </a:path>
                </a:pathLst>
              </a:custGeom>
              <a:solidFill>
                <a:srgbClr val="A668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0" name="Google Shape;1240;p28"/>
              <p:cNvSpPr/>
              <p:nvPr/>
            </p:nvSpPr>
            <p:spPr>
              <a:xfrm>
                <a:off x="6786943" y="1872709"/>
                <a:ext cx="99822" cy="147923"/>
              </a:xfrm>
              <a:custGeom>
                <a:rect b="b" l="l" r="r" t="t"/>
                <a:pathLst>
                  <a:path extrusionOk="0" h="147923" w="99822">
                    <a:moveTo>
                      <a:pt x="-612" y="10899"/>
                    </a:moveTo>
                    <a:cubicBezTo>
                      <a:pt x="-612" y="10899"/>
                      <a:pt x="3865" y="134724"/>
                      <a:pt x="99210" y="147583"/>
                    </a:cubicBezTo>
                    <a:lnTo>
                      <a:pt x="95971" y="-34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1" name="Google Shape;1241;p28"/>
              <p:cNvSpPr/>
              <p:nvPr/>
            </p:nvSpPr>
            <p:spPr>
              <a:xfrm>
                <a:off x="6517509" y="1023184"/>
                <a:ext cx="453992" cy="630392"/>
              </a:xfrm>
              <a:custGeom>
                <a:rect b="b" l="l" r="r" t="t"/>
                <a:pathLst>
                  <a:path extrusionOk="0" h="630392" w="453992">
                    <a:moveTo>
                      <a:pt x="39650" y="433037"/>
                    </a:moveTo>
                    <a:cubicBezTo>
                      <a:pt x="-3974" y="349979"/>
                      <a:pt x="-14928" y="247966"/>
                      <a:pt x="20600" y="160908"/>
                    </a:cubicBezTo>
                    <a:cubicBezTo>
                      <a:pt x="56128" y="73849"/>
                      <a:pt x="139948" y="5841"/>
                      <a:pt x="233674" y="31"/>
                    </a:cubicBezTo>
                    <a:cubicBezTo>
                      <a:pt x="327400" y="-5780"/>
                      <a:pt x="423698" y="57181"/>
                      <a:pt x="446939" y="148144"/>
                    </a:cubicBezTo>
                    <a:cubicBezTo>
                      <a:pt x="457988" y="191674"/>
                      <a:pt x="453035" y="237679"/>
                      <a:pt x="445415" y="281971"/>
                    </a:cubicBezTo>
                    <a:cubicBezTo>
                      <a:pt x="429975" y="371067"/>
                      <a:pt x="403981" y="458002"/>
                      <a:pt x="367977" y="540955"/>
                    </a:cubicBezTo>
                    <a:cubicBezTo>
                      <a:pt x="357118" y="566197"/>
                      <a:pt x="344640" y="591724"/>
                      <a:pt x="323876" y="609631"/>
                    </a:cubicBezTo>
                    <a:cubicBezTo>
                      <a:pt x="228340" y="691450"/>
                      <a:pt x="77655" y="505808"/>
                      <a:pt x="39650" y="43303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2" name="Google Shape;1242;p28"/>
              <p:cNvSpPr/>
              <p:nvPr/>
            </p:nvSpPr>
            <p:spPr>
              <a:xfrm rot="-798371">
                <a:off x="6639751" y="1530365"/>
                <a:ext cx="373890" cy="373890"/>
              </a:xfrm>
              <a:custGeom>
                <a:rect b="b" l="l" r="r" t="t"/>
                <a:pathLst>
                  <a:path extrusionOk="0" h="374141" w="374141">
                    <a:moveTo>
                      <a:pt x="373530" y="186731"/>
                    </a:moveTo>
                    <a:cubicBezTo>
                      <a:pt x="373530" y="290047"/>
                      <a:pt x="289775" y="373802"/>
                      <a:pt x="186459" y="373802"/>
                    </a:cubicBezTo>
                    <a:cubicBezTo>
                      <a:pt x="83142" y="373802"/>
                      <a:pt x="-613" y="290047"/>
                      <a:pt x="-613" y="186731"/>
                    </a:cubicBezTo>
                    <a:cubicBezTo>
                      <a:pt x="-613" y="83414"/>
                      <a:pt x="83142" y="-341"/>
                      <a:pt x="186459" y="-341"/>
                    </a:cubicBezTo>
                    <a:cubicBezTo>
                      <a:pt x="289775" y="-341"/>
                      <a:pt x="373530" y="83414"/>
                      <a:pt x="373530" y="186731"/>
                    </a:cubicBezTo>
                    <a:close/>
                  </a:path>
                </a:pathLst>
              </a:custGeom>
              <a:solidFill>
                <a:srgbClr val="A668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3" name="Google Shape;1243;p28"/>
              <p:cNvSpPr/>
              <p:nvPr/>
            </p:nvSpPr>
            <p:spPr>
              <a:xfrm>
                <a:off x="6784218" y="1647729"/>
                <a:ext cx="102927" cy="109823"/>
              </a:xfrm>
              <a:custGeom>
                <a:rect b="b" l="l" r="r" t="t"/>
                <a:pathLst>
                  <a:path extrusionOk="0" h="109823" w="102927">
                    <a:moveTo>
                      <a:pt x="101078" y="109483"/>
                    </a:moveTo>
                    <a:lnTo>
                      <a:pt x="18115" y="94243"/>
                    </a:lnTo>
                    <a:cubicBezTo>
                      <a:pt x="5694" y="91957"/>
                      <a:pt x="-2516" y="80041"/>
                      <a:pt x="-230" y="67620"/>
                    </a:cubicBezTo>
                    <a:cubicBezTo>
                      <a:pt x="770" y="62239"/>
                      <a:pt x="3656" y="57381"/>
                      <a:pt x="7923" y="53952"/>
                    </a:cubicBezTo>
                    <a:lnTo>
                      <a:pt x="74598" y="-341"/>
                    </a:lnTo>
                    <a:lnTo>
                      <a:pt x="80599" y="7089"/>
                    </a:lnTo>
                    <a:lnTo>
                      <a:pt x="13353" y="61381"/>
                    </a:lnTo>
                    <a:cubicBezTo>
                      <a:pt x="9285" y="64667"/>
                      <a:pt x="7523" y="70040"/>
                      <a:pt x="8876" y="75097"/>
                    </a:cubicBezTo>
                    <a:cubicBezTo>
                      <a:pt x="10190" y="80060"/>
                      <a:pt x="14296" y="83784"/>
                      <a:pt x="19353" y="84622"/>
                    </a:cubicBezTo>
                    <a:lnTo>
                      <a:pt x="102316" y="9967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4" name="Google Shape;1244;p28"/>
              <p:cNvSpPr/>
              <p:nvPr/>
            </p:nvSpPr>
            <p:spPr>
              <a:xfrm>
                <a:off x="5925692" y="852476"/>
                <a:ext cx="833566" cy="514088"/>
              </a:xfrm>
              <a:custGeom>
                <a:rect b="b" l="l" r="r" t="t"/>
                <a:pathLst>
                  <a:path extrusionOk="0" h="514088" w="833566">
                    <a:moveTo>
                      <a:pt x="829777" y="219031"/>
                    </a:moveTo>
                    <a:cubicBezTo>
                      <a:pt x="789201" y="100349"/>
                      <a:pt x="671186" y="16529"/>
                      <a:pt x="546504" y="2147"/>
                    </a:cubicBezTo>
                    <a:cubicBezTo>
                      <a:pt x="421822" y="-12236"/>
                      <a:pt x="294758" y="36913"/>
                      <a:pt x="200556" y="119780"/>
                    </a:cubicBezTo>
                    <a:cubicBezTo>
                      <a:pt x="106354" y="202648"/>
                      <a:pt x="36726" y="339713"/>
                      <a:pt x="-612" y="459442"/>
                    </a:cubicBezTo>
                    <a:cubicBezTo>
                      <a:pt x="72350" y="420008"/>
                      <a:pt x="154169" y="430867"/>
                      <a:pt x="235036" y="449917"/>
                    </a:cubicBezTo>
                    <a:cubicBezTo>
                      <a:pt x="315904" y="468967"/>
                      <a:pt x="415630" y="518021"/>
                      <a:pt x="498022" y="513449"/>
                    </a:cubicBezTo>
                    <a:cubicBezTo>
                      <a:pt x="601654" y="507638"/>
                      <a:pt x="717573" y="444297"/>
                      <a:pt x="771770" y="355810"/>
                    </a:cubicBezTo>
                    <a:cubicBezTo>
                      <a:pt x="811204" y="340665"/>
                      <a:pt x="843398" y="258940"/>
                      <a:pt x="829777" y="2190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5" name="Google Shape;1245;p28"/>
              <p:cNvSpPr/>
              <p:nvPr/>
            </p:nvSpPr>
            <p:spPr>
              <a:xfrm>
                <a:off x="5976989" y="1532000"/>
                <a:ext cx="760840" cy="723024"/>
              </a:xfrm>
              <a:custGeom>
                <a:rect b="b" l="l" r="r" t="t"/>
                <a:pathLst>
                  <a:path extrusionOk="0" h="723024" w="760840">
                    <a:moveTo>
                      <a:pt x="635415" y="-341"/>
                    </a:moveTo>
                    <a:lnTo>
                      <a:pt x="609412" y="111769"/>
                    </a:lnTo>
                    <a:cubicBezTo>
                      <a:pt x="600954" y="148154"/>
                      <a:pt x="575131" y="178034"/>
                      <a:pt x="540356" y="191683"/>
                    </a:cubicBezTo>
                    <a:lnTo>
                      <a:pt x="397480" y="247881"/>
                    </a:lnTo>
                    <a:cubicBezTo>
                      <a:pt x="384917" y="252815"/>
                      <a:pt x="371544" y="255339"/>
                      <a:pt x="358047" y="255310"/>
                    </a:cubicBezTo>
                    <a:lnTo>
                      <a:pt x="158022" y="255310"/>
                    </a:lnTo>
                    <a:cubicBezTo>
                      <a:pt x="134943" y="255301"/>
                      <a:pt x="112416" y="248262"/>
                      <a:pt x="93443" y="235117"/>
                    </a:cubicBezTo>
                    <a:lnTo>
                      <a:pt x="-474" y="169871"/>
                    </a:lnTo>
                    <a:lnTo>
                      <a:pt x="-474" y="482862"/>
                    </a:lnTo>
                    <a:cubicBezTo>
                      <a:pt x="-474" y="482862"/>
                      <a:pt x="-11999" y="672601"/>
                      <a:pt x="175263" y="711463"/>
                    </a:cubicBezTo>
                    <a:cubicBezTo>
                      <a:pt x="175263" y="711463"/>
                      <a:pt x="490731" y="774042"/>
                      <a:pt x="691422" y="603639"/>
                    </a:cubicBezTo>
                    <a:lnTo>
                      <a:pt x="715997" y="583066"/>
                    </a:lnTo>
                    <a:cubicBezTo>
                      <a:pt x="747591" y="556557"/>
                      <a:pt x="763908" y="516057"/>
                      <a:pt x="759526" y="475052"/>
                    </a:cubicBezTo>
                    <a:lnTo>
                      <a:pt x="715901" y="65477"/>
                    </a:lnTo>
                    <a:cubicBezTo>
                      <a:pt x="682183" y="50904"/>
                      <a:pt x="652274" y="30520"/>
                      <a:pt x="635415" y="-341"/>
                    </a:cubicBezTo>
                    <a:close/>
                  </a:path>
                </a:pathLst>
              </a:custGeom>
              <a:solidFill>
                <a:srgbClr val="7D533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6" name="Google Shape;1246;p28"/>
              <p:cNvSpPr/>
              <p:nvPr/>
            </p:nvSpPr>
            <p:spPr>
              <a:xfrm>
                <a:off x="6049803" y="1604771"/>
                <a:ext cx="378999" cy="258127"/>
              </a:xfrm>
              <a:custGeom>
                <a:rect b="b" l="l" r="r" t="t"/>
                <a:pathLst>
                  <a:path extrusionOk="0" h="258127" w="378999">
                    <a:moveTo>
                      <a:pt x="49870" y="39379"/>
                    </a:moveTo>
                    <a:cubicBezTo>
                      <a:pt x="49918" y="53323"/>
                      <a:pt x="38669" y="64658"/>
                      <a:pt x="24724" y="64715"/>
                    </a:cubicBezTo>
                    <a:cubicBezTo>
                      <a:pt x="10780" y="64772"/>
                      <a:pt x="-555" y="53514"/>
                      <a:pt x="-612" y="39569"/>
                    </a:cubicBezTo>
                    <a:cubicBezTo>
                      <a:pt x="-660" y="25625"/>
                      <a:pt x="10599" y="14290"/>
                      <a:pt x="24534" y="14233"/>
                    </a:cubicBezTo>
                    <a:cubicBezTo>
                      <a:pt x="24563" y="14233"/>
                      <a:pt x="24600" y="14233"/>
                      <a:pt x="24629" y="14233"/>
                    </a:cubicBezTo>
                    <a:cubicBezTo>
                      <a:pt x="38536" y="14233"/>
                      <a:pt x="49823" y="25472"/>
                      <a:pt x="49870" y="39379"/>
                    </a:cubicBezTo>
                    <a:close/>
                    <a:moveTo>
                      <a:pt x="348670" y="14233"/>
                    </a:moveTo>
                    <a:cubicBezTo>
                      <a:pt x="334725" y="14176"/>
                      <a:pt x="323390" y="25434"/>
                      <a:pt x="323333" y="39379"/>
                    </a:cubicBezTo>
                    <a:cubicBezTo>
                      <a:pt x="323286" y="53323"/>
                      <a:pt x="334534" y="64658"/>
                      <a:pt x="348479" y="64715"/>
                    </a:cubicBezTo>
                    <a:cubicBezTo>
                      <a:pt x="362423" y="64772"/>
                      <a:pt x="373768" y="53514"/>
                      <a:pt x="373816" y="39569"/>
                    </a:cubicBezTo>
                    <a:cubicBezTo>
                      <a:pt x="373816" y="39503"/>
                      <a:pt x="373816" y="39445"/>
                      <a:pt x="373816" y="39379"/>
                    </a:cubicBezTo>
                    <a:cubicBezTo>
                      <a:pt x="373816" y="25491"/>
                      <a:pt x="362557" y="14233"/>
                      <a:pt x="348670" y="14233"/>
                    </a:cubicBezTo>
                    <a:close/>
                    <a:moveTo>
                      <a:pt x="238180" y="177777"/>
                    </a:moveTo>
                    <a:lnTo>
                      <a:pt x="145501" y="177777"/>
                    </a:lnTo>
                    <a:lnTo>
                      <a:pt x="155502" y="231"/>
                    </a:lnTo>
                    <a:lnTo>
                      <a:pt x="145977" y="-341"/>
                    </a:lnTo>
                    <a:lnTo>
                      <a:pt x="135500" y="187302"/>
                    </a:lnTo>
                    <a:lnTo>
                      <a:pt x="238180" y="187302"/>
                    </a:lnTo>
                    <a:close/>
                    <a:moveTo>
                      <a:pt x="292282" y="255025"/>
                    </a:moveTo>
                    <a:cubicBezTo>
                      <a:pt x="311379" y="253253"/>
                      <a:pt x="329724" y="246700"/>
                      <a:pt x="345622" y="235975"/>
                    </a:cubicBezTo>
                    <a:cubicBezTo>
                      <a:pt x="360471" y="225907"/>
                      <a:pt x="371901" y="211553"/>
                      <a:pt x="378388" y="194827"/>
                    </a:cubicBezTo>
                    <a:lnTo>
                      <a:pt x="369529" y="191398"/>
                    </a:lnTo>
                    <a:cubicBezTo>
                      <a:pt x="363662" y="206342"/>
                      <a:pt x="353404" y="219163"/>
                      <a:pt x="340097" y="228164"/>
                    </a:cubicBezTo>
                    <a:cubicBezTo>
                      <a:pt x="325581" y="238137"/>
                      <a:pt x="308760" y="244233"/>
                      <a:pt x="291234" y="245881"/>
                    </a:cubicBezTo>
                    <a:cubicBezTo>
                      <a:pt x="208557" y="255406"/>
                      <a:pt x="182744" y="232069"/>
                      <a:pt x="182458" y="231879"/>
                    </a:cubicBezTo>
                    <a:lnTo>
                      <a:pt x="175886" y="238737"/>
                    </a:lnTo>
                    <a:cubicBezTo>
                      <a:pt x="176839" y="239594"/>
                      <a:pt x="196174" y="257787"/>
                      <a:pt x="254372" y="257787"/>
                    </a:cubicBezTo>
                    <a:cubicBezTo>
                      <a:pt x="267050" y="257549"/>
                      <a:pt x="279699" y="256625"/>
                      <a:pt x="292282" y="25502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7" name="Google Shape;1247;p28"/>
              <p:cNvSpPr/>
              <p:nvPr/>
            </p:nvSpPr>
            <p:spPr>
              <a:xfrm>
                <a:off x="6383940" y="4163472"/>
                <a:ext cx="1612868" cy="1570005"/>
              </a:xfrm>
              <a:custGeom>
                <a:rect b="b" l="l" r="r" t="t"/>
                <a:pathLst>
                  <a:path extrusionOk="0" h="1570005" w="1612868">
                    <a:moveTo>
                      <a:pt x="1611535" y="817912"/>
                    </a:moveTo>
                    <a:lnTo>
                      <a:pt x="1612868" y="808482"/>
                    </a:lnTo>
                    <a:lnTo>
                      <a:pt x="1270064" y="760095"/>
                    </a:lnTo>
                    <a:lnTo>
                      <a:pt x="1204531" y="0"/>
                    </a:lnTo>
                    <a:lnTo>
                      <a:pt x="1195006" y="762"/>
                    </a:lnTo>
                    <a:lnTo>
                      <a:pt x="1260443" y="758762"/>
                    </a:lnTo>
                    <a:lnTo>
                      <a:pt x="103918" y="595503"/>
                    </a:lnTo>
                    <a:lnTo>
                      <a:pt x="0" y="1320356"/>
                    </a:lnTo>
                    <a:lnTo>
                      <a:pt x="1125950" y="1570006"/>
                    </a:lnTo>
                    <a:lnTo>
                      <a:pt x="1128046" y="1560671"/>
                    </a:lnTo>
                    <a:lnTo>
                      <a:pt x="10668" y="1312926"/>
                    </a:lnTo>
                    <a:lnTo>
                      <a:pt x="112014" y="606267"/>
                    </a:lnTo>
                    <a:lnTo>
                      <a:pt x="1611535" y="81791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8" name="Google Shape;1248;p28"/>
              <p:cNvSpPr/>
              <p:nvPr/>
            </p:nvSpPr>
            <p:spPr>
              <a:xfrm>
                <a:off x="4534947" y="3509390"/>
                <a:ext cx="1473517" cy="1936718"/>
              </a:xfrm>
              <a:custGeom>
                <a:rect b="b" l="l" r="r" t="t"/>
                <a:pathLst>
                  <a:path extrusionOk="0" h="1936718" w="1473517">
                    <a:moveTo>
                      <a:pt x="0" y="0"/>
                    </a:moveTo>
                    <a:lnTo>
                      <a:pt x="168307" y="1936718"/>
                    </a:lnTo>
                    <a:lnTo>
                      <a:pt x="1473518" y="1936718"/>
                    </a:lnTo>
                    <a:lnTo>
                      <a:pt x="1267682" y="32671"/>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9" name="Google Shape;1249;p28"/>
              <p:cNvSpPr/>
              <p:nvPr/>
            </p:nvSpPr>
            <p:spPr>
              <a:xfrm>
                <a:off x="7861363" y="5177598"/>
                <a:ext cx="673152" cy="594086"/>
              </a:xfrm>
              <a:custGeom>
                <a:rect b="b" l="l" r="r" t="t"/>
                <a:pathLst>
                  <a:path extrusionOk="0" h="594086" w="673152">
                    <a:moveTo>
                      <a:pt x="170838" y="591734"/>
                    </a:moveTo>
                    <a:lnTo>
                      <a:pt x="-612" y="575732"/>
                    </a:lnTo>
                    <a:cubicBezTo>
                      <a:pt x="59110" y="254711"/>
                      <a:pt x="331143" y="16519"/>
                      <a:pt x="657279" y="-341"/>
                    </a:cubicBezTo>
                    <a:lnTo>
                      <a:pt x="667471" y="67478"/>
                    </a:lnTo>
                    <a:cubicBezTo>
                      <a:pt x="704809" y="318062"/>
                      <a:pt x="531836" y="551443"/>
                      <a:pt x="281328" y="588743"/>
                    </a:cubicBezTo>
                    <a:cubicBezTo>
                      <a:pt x="244752" y="594191"/>
                      <a:pt x="207604" y="595191"/>
                      <a:pt x="170838" y="5917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0" name="Google Shape;1250;p28"/>
              <p:cNvSpPr/>
              <p:nvPr/>
            </p:nvSpPr>
            <p:spPr>
              <a:xfrm>
                <a:off x="4529708" y="3504437"/>
                <a:ext cx="981551" cy="1946338"/>
              </a:xfrm>
              <a:custGeom>
                <a:rect b="b" l="l" r="r" t="t"/>
                <a:pathLst>
                  <a:path extrusionOk="0" h="1946338" w="981551">
                    <a:moveTo>
                      <a:pt x="980939" y="1945998"/>
                    </a:moveTo>
                    <a:lnTo>
                      <a:pt x="168647" y="1945998"/>
                    </a:lnTo>
                    <a:lnTo>
                      <a:pt x="168647" y="1941712"/>
                    </a:lnTo>
                    <a:lnTo>
                      <a:pt x="-612" y="-341"/>
                    </a:lnTo>
                    <a:lnTo>
                      <a:pt x="630514" y="15947"/>
                    </a:lnTo>
                    <a:lnTo>
                      <a:pt x="630514" y="25472"/>
                    </a:lnTo>
                    <a:lnTo>
                      <a:pt x="9770" y="9184"/>
                    </a:lnTo>
                    <a:lnTo>
                      <a:pt x="177315" y="1936187"/>
                    </a:lnTo>
                    <a:lnTo>
                      <a:pt x="980939" y="193618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1" name="Google Shape;1251;p28"/>
              <p:cNvSpPr/>
              <p:nvPr/>
            </p:nvSpPr>
            <p:spPr>
              <a:xfrm>
                <a:off x="6833044" y="3566254"/>
                <a:ext cx="567404" cy="602360"/>
              </a:xfrm>
              <a:custGeom>
                <a:rect b="b" l="l" r="r" t="t"/>
                <a:pathLst>
                  <a:path extrusionOk="0" h="602360" w="567404">
                    <a:moveTo>
                      <a:pt x="441729" y="602020"/>
                    </a:moveTo>
                    <a:lnTo>
                      <a:pt x="124356" y="602020"/>
                    </a:lnTo>
                    <a:cubicBezTo>
                      <a:pt x="55395" y="601963"/>
                      <a:pt x="-508" y="546109"/>
                      <a:pt x="-612" y="477148"/>
                    </a:cubicBezTo>
                    <a:lnTo>
                      <a:pt x="-612" y="-341"/>
                    </a:lnTo>
                    <a:lnTo>
                      <a:pt x="566792" y="-341"/>
                    </a:lnTo>
                    <a:lnTo>
                      <a:pt x="566792" y="477148"/>
                    </a:lnTo>
                    <a:cubicBezTo>
                      <a:pt x="566697" y="546147"/>
                      <a:pt x="510690" y="602020"/>
                      <a:pt x="441729" y="602020"/>
                    </a:cubicBezTo>
                    <a:close/>
                    <a:moveTo>
                      <a:pt x="8817" y="9184"/>
                    </a:moveTo>
                    <a:lnTo>
                      <a:pt x="8817" y="477148"/>
                    </a:lnTo>
                    <a:cubicBezTo>
                      <a:pt x="8922" y="540842"/>
                      <a:pt x="60557" y="592438"/>
                      <a:pt x="124260" y="592495"/>
                    </a:cubicBezTo>
                    <a:lnTo>
                      <a:pt x="441729" y="592495"/>
                    </a:lnTo>
                    <a:cubicBezTo>
                      <a:pt x="505451" y="592438"/>
                      <a:pt x="557076" y="540842"/>
                      <a:pt x="557172" y="477148"/>
                    </a:cubicBezTo>
                    <a:lnTo>
                      <a:pt x="557172" y="918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2" name="Google Shape;1252;p28"/>
              <p:cNvSpPr/>
              <p:nvPr/>
            </p:nvSpPr>
            <p:spPr>
              <a:xfrm>
                <a:off x="6524053" y="2311812"/>
                <a:ext cx="372999" cy="271400"/>
              </a:xfrm>
              <a:custGeom>
                <a:rect b="b" l="l" r="r" t="t"/>
                <a:pathLst>
                  <a:path extrusionOk="0" h="271400" w="372999">
                    <a:moveTo>
                      <a:pt x="-612" y="263883"/>
                    </a:moveTo>
                    <a:lnTo>
                      <a:pt x="-612" y="249881"/>
                    </a:lnTo>
                    <a:cubicBezTo>
                      <a:pt x="-641" y="173310"/>
                      <a:pt x="48613" y="105415"/>
                      <a:pt x="121403" y="81670"/>
                    </a:cubicBezTo>
                    <a:lnTo>
                      <a:pt x="372387" y="-341"/>
                    </a:lnTo>
                    <a:lnTo>
                      <a:pt x="372387" y="181872"/>
                    </a:lnTo>
                    <a:cubicBezTo>
                      <a:pt x="372387" y="181872"/>
                      <a:pt x="228369" y="301030"/>
                      <a:pt x="-612" y="2638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3" name="Google Shape;1253;p28"/>
              <p:cNvSpPr/>
              <p:nvPr/>
            </p:nvSpPr>
            <p:spPr>
              <a:xfrm>
                <a:off x="6189440" y="2365438"/>
                <a:ext cx="178100" cy="200853"/>
              </a:xfrm>
              <a:custGeom>
                <a:rect b="b" l="l" r="r" t="t"/>
                <a:pathLst>
                  <a:path extrusionOk="0" h="200853" w="178100">
                    <a:moveTo>
                      <a:pt x="176839" y="200160"/>
                    </a:moveTo>
                    <a:lnTo>
                      <a:pt x="176839" y="200160"/>
                    </a:lnTo>
                    <a:cubicBezTo>
                      <a:pt x="183925" y="117341"/>
                      <a:pt x="132395" y="40769"/>
                      <a:pt x="53014" y="16137"/>
                    </a:cubicBezTo>
                    <a:lnTo>
                      <a:pt x="-612" y="-341"/>
                    </a:lnTo>
                    <a:lnTo>
                      <a:pt x="-612" y="154345"/>
                    </a:lnTo>
                    <a:cubicBezTo>
                      <a:pt x="-612" y="154345"/>
                      <a:pt x="91209" y="205209"/>
                      <a:pt x="176839" y="2001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4" name="Google Shape;1254;p28"/>
              <p:cNvSpPr/>
              <p:nvPr/>
            </p:nvSpPr>
            <p:spPr>
              <a:xfrm>
                <a:off x="4382449" y="4207668"/>
                <a:ext cx="642534" cy="815435"/>
              </a:xfrm>
              <a:custGeom>
                <a:rect b="b" l="l" r="r" t="t"/>
                <a:pathLst>
                  <a:path extrusionOk="0" h="815435" w="642534">
                    <a:moveTo>
                      <a:pt x="434874" y="-341"/>
                    </a:moveTo>
                    <a:lnTo>
                      <a:pt x="79592" y="196541"/>
                    </a:lnTo>
                    <a:cubicBezTo>
                      <a:pt x="43473" y="216525"/>
                      <a:pt x="17545" y="250910"/>
                      <a:pt x="8249" y="291124"/>
                    </a:cubicBezTo>
                    <a:lnTo>
                      <a:pt x="2820" y="314461"/>
                    </a:lnTo>
                    <a:cubicBezTo>
                      <a:pt x="-4419" y="345893"/>
                      <a:pt x="-123" y="378887"/>
                      <a:pt x="14916" y="407425"/>
                    </a:cubicBezTo>
                    <a:lnTo>
                      <a:pt x="282474" y="815095"/>
                    </a:lnTo>
                    <a:lnTo>
                      <a:pt x="595084" y="609450"/>
                    </a:lnTo>
                    <a:cubicBezTo>
                      <a:pt x="629956" y="586304"/>
                      <a:pt x="647710" y="544623"/>
                      <a:pt x="640233" y="503436"/>
                    </a:cubicBezTo>
                    <a:lnTo>
                      <a:pt x="625374" y="424093"/>
                    </a:lnTo>
                    <a:lnTo>
                      <a:pt x="579749" y="451525"/>
                    </a:lnTo>
                    <a:lnTo>
                      <a:pt x="579749" y="451525"/>
                    </a:lnTo>
                    <a:cubicBezTo>
                      <a:pt x="610839" y="418407"/>
                      <a:pt x="622936" y="371744"/>
                      <a:pt x="611849" y="327700"/>
                    </a:cubicBezTo>
                    <a:lnTo>
                      <a:pt x="595275" y="262073"/>
                    </a:lnTo>
                    <a:lnTo>
                      <a:pt x="527552" y="302840"/>
                    </a:lnTo>
                    <a:lnTo>
                      <a:pt x="527552" y="302840"/>
                    </a:lnTo>
                    <a:cubicBezTo>
                      <a:pt x="567405" y="262425"/>
                      <a:pt x="575215" y="200313"/>
                      <a:pt x="546602" y="151297"/>
                    </a:cubicBezTo>
                    <a:lnTo>
                      <a:pt x="520599" y="106054"/>
                    </a:lnTo>
                    <a:lnTo>
                      <a:pt x="452686" y="149583"/>
                    </a:lnTo>
                    <a:lnTo>
                      <a:pt x="452686" y="149583"/>
                    </a:lnTo>
                    <a:cubicBezTo>
                      <a:pt x="485347" y="117693"/>
                      <a:pt x="488357" y="66191"/>
                      <a:pt x="459639" y="30711"/>
                    </a:cubicBezTo>
                    <a:close/>
                  </a:path>
                </a:pathLst>
              </a:custGeom>
              <a:solidFill>
                <a:srgbClr val="A668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5" name="Google Shape;1255;p28"/>
              <p:cNvSpPr/>
              <p:nvPr/>
            </p:nvSpPr>
            <p:spPr>
              <a:xfrm>
                <a:off x="4579810" y="4310062"/>
                <a:ext cx="431196" cy="480059"/>
              </a:xfrm>
              <a:custGeom>
                <a:rect b="b" l="l" r="r" t="t"/>
                <a:pathLst>
                  <a:path extrusionOk="0" h="480059" w="431196">
                    <a:moveTo>
                      <a:pt x="325905" y="7660"/>
                    </a:moveTo>
                    <a:lnTo>
                      <a:pt x="320761" y="-341"/>
                    </a:lnTo>
                    <a:lnTo>
                      <a:pt x="-612" y="205304"/>
                    </a:lnTo>
                    <a:lnTo>
                      <a:pt x="4531" y="213400"/>
                    </a:lnTo>
                    <a:close/>
                    <a:moveTo>
                      <a:pt x="400485" y="163299"/>
                    </a:moveTo>
                    <a:lnTo>
                      <a:pt x="395533" y="155107"/>
                    </a:lnTo>
                    <a:lnTo>
                      <a:pt x="83398" y="342940"/>
                    </a:lnTo>
                    <a:lnTo>
                      <a:pt x="88256" y="351036"/>
                    </a:lnTo>
                    <a:close/>
                    <a:moveTo>
                      <a:pt x="430585" y="325795"/>
                    </a:moveTo>
                    <a:lnTo>
                      <a:pt x="425727" y="317604"/>
                    </a:lnTo>
                    <a:lnTo>
                      <a:pt x="169123" y="471528"/>
                    </a:lnTo>
                    <a:lnTo>
                      <a:pt x="173981" y="47971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56" name="Google Shape;1256;p28"/>
            <p:cNvSpPr/>
            <p:nvPr/>
          </p:nvSpPr>
          <p:spPr>
            <a:xfrm>
              <a:off x="6910750" y="4700432"/>
              <a:ext cx="1822200" cy="1623304"/>
            </a:xfrm>
            <a:custGeom>
              <a:rect b="b" l="l" r="r" t="t"/>
              <a:pathLst>
                <a:path extrusionOk="0" h="1623304" w="1822200">
                  <a:moveTo>
                    <a:pt x="1727600" y="1777"/>
                  </a:moveTo>
                  <a:cubicBezTo>
                    <a:pt x="1726759" y="31"/>
                    <a:pt x="1724655" y="-691"/>
                    <a:pt x="1722902" y="165"/>
                  </a:cubicBezTo>
                  <a:cubicBezTo>
                    <a:pt x="1721149" y="1020"/>
                    <a:pt x="1720448" y="3117"/>
                    <a:pt x="1721289" y="4863"/>
                  </a:cubicBezTo>
                  <a:cubicBezTo>
                    <a:pt x="1860488" y="291535"/>
                    <a:pt x="1870165" y="692091"/>
                    <a:pt x="1578023" y="941877"/>
                  </a:cubicBezTo>
                  <a:cubicBezTo>
                    <a:pt x="1459581" y="1042998"/>
                    <a:pt x="1291772" y="1104709"/>
                    <a:pt x="1136234" y="1081707"/>
                  </a:cubicBezTo>
                  <a:cubicBezTo>
                    <a:pt x="1151100" y="993910"/>
                    <a:pt x="1137145" y="909900"/>
                    <a:pt x="1094158" y="840757"/>
                  </a:cubicBezTo>
                  <a:cubicBezTo>
                    <a:pt x="1056852" y="780309"/>
                    <a:pt x="1004538" y="745456"/>
                    <a:pt x="950682" y="745106"/>
                  </a:cubicBezTo>
                  <a:cubicBezTo>
                    <a:pt x="908607" y="745106"/>
                    <a:pt x="869336" y="768037"/>
                    <a:pt x="853348" y="802819"/>
                  </a:cubicBezTo>
                  <a:cubicBezTo>
                    <a:pt x="827261" y="859901"/>
                    <a:pt x="862184" y="931218"/>
                    <a:pt x="908467" y="976519"/>
                  </a:cubicBezTo>
                  <a:cubicBezTo>
                    <a:pt x="968143" y="1035494"/>
                    <a:pt x="1044790" y="1074316"/>
                    <a:pt x="1127679" y="1087528"/>
                  </a:cubicBezTo>
                  <a:cubicBezTo>
                    <a:pt x="1120455" y="1125136"/>
                    <a:pt x="1108674" y="1161727"/>
                    <a:pt x="1092616" y="1196502"/>
                  </a:cubicBezTo>
                  <a:cubicBezTo>
                    <a:pt x="1026838" y="1341101"/>
                    <a:pt x="853208" y="1427145"/>
                    <a:pt x="712747" y="1459472"/>
                  </a:cubicBezTo>
                  <a:cubicBezTo>
                    <a:pt x="593815" y="1485489"/>
                    <a:pt x="470604" y="1484507"/>
                    <a:pt x="352162" y="1456527"/>
                  </a:cubicBezTo>
                  <a:cubicBezTo>
                    <a:pt x="232949" y="1429318"/>
                    <a:pt x="124466" y="1365364"/>
                    <a:pt x="19769" y="1303023"/>
                  </a:cubicBezTo>
                  <a:lnTo>
                    <a:pt x="8268" y="1296010"/>
                  </a:lnTo>
                  <a:lnTo>
                    <a:pt x="343117" y="1167961"/>
                  </a:lnTo>
                  <a:cubicBezTo>
                    <a:pt x="344870" y="1167316"/>
                    <a:pt x="345852" y="1165346"/>
                    <a:pt x="345150" y="1163564"/>
                  </a:cubicBezTo>
                  <a:cubicBezTo>
                    <a:pt x="345150" y="1163537"/>
                    <a:pt x="345150" y="1163501"/>
                    <a:pt x="345150" y="1163473"/>
                  </a:cubicBezTo>
                  <a:cubicBezTo>
                    <a:pt x="344449" y="1161678"/>
                    <a:pt x="342486" y="1160774"/>
                    <a:pt x="340662" y="1161440"/>
                  </a:cubicBezTo>
                  <a:lnTo>
                    <a:pt x="1816" y="1290961"/>
                  </a:lnTo>
                  <a:cubicBezTo>
                    <a:pt x="905" y="1291305"/>
                    <a:pt x="133" y="1292013"/>
                    <a:pt x="-217" y="1292925"/>
                  </a:cubicBezTo>
                  <a:cubicBezTo>
                    <a:pt x="-638" y="1293794"/>
                    <a:pt x="-638" y="1294790"/>
                    <a:pt x="-217" y="1295660"/>
                  </a:cubicBezTo>
                  <a:lnTo>
                    <a:pt x="145784" y="1620971"/>
                  </a:lnTo>
                  <a:cubicBezTo>
                    <a:pt x="146415" y="1622233"/>
                    <a:pt x="147607" y="1623005"/>
                    <a:pt x="149009" y="1623005"/>
                  </a:cubicBezTo>
                  <a:cubicBezTo>
                    <a:pt x="149501" y="1623145"/>
                    <a:pt x="149921" y="1623145"/>
                    <a:pt x="150412" y="1623005"/>
                  </a:cubicBezTo>
                  <a:cubicBezTo>
                    <a:pt x="152166" y="1622233"/>
                    <a:pt x="153007" y="1620199"/>
                    <a:pt x="152236" y="1618376"/>
                  </a:cubicBezTo>
                  <a:cubicBezTo>
                    <a:pt x="152236" y="1618376"/>
                    <a:pt x="152236" y="1618376"/>
                    <a:pt x="152236" y="1618376"/>
                  </a:cubicBezTo>
                  <a:lnTo>
                    <a:pt x="12405" y="1306950"/>
                  </a:lnTo>
                  <a:lnTo>
                    <a:pt x="16122" y="1309124"/>
                  </a:lnTo>
                  <a:cubicBezTo>
                    <a:pt x="121310" y="1371465"/>
                    <a:pt x="230004" y="1435980"/>
                    <a:pt x="350479" y="1463399"/>
                  </a:cubicBezTo>
                  <a:cubicBezTo>
                    <a:pt x="413522" y="1477824"/>
                    <a:pt x="477897" y="1485138"/>
                    <a:pt x="542553" y="1485278"/>
                  </a:cubicBezTo>
                  <a:cubicBezTo>
                    <a:pt x="600336" y="1485419"/>
                    <a:pt x="657909" y="1479072"/>
                    <a:pt x="714219" y="1466275"/>
                  </a:cubicBezTo>
                  <a:cubicBezTo>
                    <a:pt x="856363" y="1433596"/>
                    <a:pt x="1032098" y="1346290"/>
                    <a:pt x="1098927" y="1199798"/>
                  </a:cubicBezTo>
                  <a:cubicBezTo>
                    <a:pt x="1115196" y="1164413"/>
                    <a:pt x="1127117" y="1127183"/>
                    <a:pt x="1134410" y="1088930"/>
                  </a:cubicBezTo>
                  <a:cubicBezTo>
                    <a:pt x="1156781" y="1092219"/>
                    <a:pt x="1179291" y="1093860"/>
                    <a:pt x="1201871" y="1093839"/>
                  </a:cubicBezTo>
                  <a:cubicBezTo>
                    <a:pt x="1338966" y="1093839"/>
                    <a:pt x="1478866" y="1035425"/>
                    <a:pt x="1581740" y="947557"/>
                  </a:cubicBezTo>
                  <a:cubicBezTo>
                    <a:pt x="1712593" y="835778"/>
                    <a:pt x="1793378" y="682133"/>
                    <a:pt x="1815327" y="503244"/>
                  </a:cubicBezTo>
                  <a:cubicBezTo>
                    <a:pt x="1836294" y="338800"/>
                    <a:pt x="1804808" y="160892"/>
                    <a:pt x="1727600" y="1777"/>
                  </a:cubicBezTo>
                  <a:close/>
                  <a:moveTo>
                    <a:pt x="1129572" y="1080585"/>
                  </a:moveTo>
                  <a:cubicBezTo>
                    <a:pt x="1048086" y="1067619"/>
                    <a:pt x="972702" y="1029457"/>
                    <a:pt x="914007" y="971470"/>
                  </a:cubicBezTo>
                  <a:cubicBezTo>
                    <a:pt x="869477" y="927922"/>
                    <a:pt x="835677" y="859760"/>
                    <a:pt x="860361" y="805764"/>
                  </a:cubicBezTo>
                  <a:cubicBezTo>
                    <a:pt x="874876" y="774068"/>
                    <a:pt x="911903" y="752118"/>
                    <a:pt x="950542" y="752118"/>
                  </a:cubicBezTo>
                  <a:lnTo>
                    <a:pt x="951243" y="752118"/>
                  </a:lnTo>
                  <a:cubicBezTo>
                    <a:pt x="1024314" y="752609"/>
                    <a:pt x="1071789" y="816844"/>
                    <a:pt x="1088829" y="844473"/>
                  </a:cubicBezTo>
                  <a:cubicBezTo>
                    <a:pt x="1130553" y="912144"/>
                    <a:pt x="1144228" y="994471"/>
                    <a:pt x="1129572" y="108058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257" name="Google Shape;1257;p28"/>
            <p:cNvGrpSpPr/>
            <p:nvPr/>
          </p:nvGrpSpPr>
          <p:grpSpPr>
            <a:xfrm>
              <a:off x="3900053" y="536399"/>
              <a:ext cx="1076436" cy="1076417"/>
              <a:chOff x="3900053" y="536399"/>
              <a:chExt cx="1076436" cy="1076417"/>
            </a:xfrm>
          </p:grpSpPr>
          <p:sp>
            <p:nvSpPr>
              <p:cNvPr id="1258" name="Google Shape;1258;p28"/>
              <p:cNvSpPr/>
              <p:nvPr/>
            </p:nvSpPr>
            <p:spPr>
              <a:xfrm>
                <a:off x="3900053" y="536399"/>
                <a:ext cx="1076436" cy="1076417"/>
              </a:xfrm>
              <a:custGeom>
                <a:rect b="b" l="l" r="r" t="t"/>
                <a:pathLst>
                  <a:path extrusionOk="0" h="1076417" w="1076436">
                    <a:moveTo>
                      <a:pt x="712054" y="1047058"/>
                    </a:moveTo>
                    <a:cubicBezTo>
                      <a:pt x="993186" y="950755"/>
                      <a:pt x="1143023" y="644784"/>
                      <a:pt x="1046720" y="363652"/>
                    </a:cubicBezTo>
                    <a:cubicBezTo>
                      <a:pt x="950417" y="82520"/>
                      <a:pt x="644453" y="-67310"/>
                      <a:pt x="363321" y="28986"/>
                    </a:cubicBezTo>
                    <a:cubicBezTo>
                      <a:pt x="82230" y="125275"/>
                      <a:pt x="-67614" y="431169"/>
                      <a:pt x="28612" y="712280"/>
                    </a:cubicBezTo>
                    <a:cubicBezTo>
                      <a:pt x="124901" y="993447"/>
                      <a:pt x="430879" y="1143333"/>
                      <a:pt x="712054" y="1047058"/>
                    </a:cubicBezTo>
                    <a:close/>
                    <a:moveTo>
                      <a:pt x="397752" y="129258"/>
                    </a:moveTo>
                    <a:cubicBezTo>
                      <a:pt x="623458" y="51973"/>
                      <a:pt x="869085" y="172287"/>
                      <a:pt x="946370" y="397992"/>
                    </a:cubicBezTo>
                    <a:cubicBezTo>
                      <a:pt x="1023655" y="623698"/>
                      <a:pt x="903342" y="869326"/>
                      <a:pt x="677636" y="946611"/>
                    </a:cubicBezTo>
                    <a:cubicBezTo>
                      <a:pt x="451945" y="1023889"/>
                      <a:pt x="206338" y="903596"/>
                      <a:pt x="129032" y="677918"/>
                    </a:cubicBezTo>
                    <a:cubicBezTo>
                      <a:pt x="51719" y="452220"/>
                      <a:pt x="172012" y="206585"/>
                      <a:pt x="397710" y="129272"/>
                    </a:cubicBezTo>
                    <a:cubicBezTo>
                      <a:pt x="397724" y="129265"/>
                      <a:pt x="397738" y="129265"/>
                      <a:pt x="397752" y="12925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9" name="Google Shape;1259;p28"/>
              <p:cNvSpPr/>
              <p:nvPr/>
            </p:nvSpPr>
            <p:spPr>
              <a:xfrm>
                <a:off x="3935761" y="572234"/>
                <a:ext cx="1004475" cy="1004475"/>
              </a:xfrm>
              <a:custGeom>
                <a:rect b="b" l="l" r="r" t="t"/>
                <a:pathLst>
                  <a:path extrusionOk="0" h="1004475" w="1004475">
                    <a:moveTo>
                      <a:pt x="502435" y="1004280"/>
                    </a:moveTo>
                    <a:cubicBezTo>
                      <a:pt x="225054" y="1004687"/>
                      <a:pt x="-132" y="780153"/>
                      <a:pt x="-532" y="502772"/>
                    </a:cubicBezTo>
                    <a:cubicBezTo>
                      <a:pt x="-939" y="225398"/>
                      <a:pt x="223595" y="212"/>
                      <a:pt x="500969" y="-195"/>
                    </a:cubicBezTo>
                    <a:cubicBezTo>
                      <a:pt x="778350" y="-601"/>
                      <a:pt x="1003536" y="223933"/>
                      <a:pt x="1003943" y="501313"/>
                    </a:cubicBezTo>
                    <a:cubicBezTo>
                      <a:pt x="1004251" y="716191"/>
                      <a:pt x="867830" y="907465"/>
                      <a:pt x="664564" y="977142"/>
                    </a:cubicBezTo>
                    <a:cubicBezTo>
                      <a:pt x="612377" y="995017"/>
                      <a:pt x="557602" y="1004189"/>
                      <a:pt x="502435" y="1004280"/>
                    </a:cubicBezTo>
                    <a:close/>
                    <a:moveTo>
                      <a:pt x="33436" y="662490"/>
                    </a:moveTo>
                    <a:cubicBezTo>
                      <a:pt x="122005" y="921175"/>
                      <a:pt x="403509" y="1059083"/>
                      <a:pt x="662194" y="970522"/>
                    </a:cubicBezTo>
                    <a:cubicBezTo>
                      <a:pt x="920879" y="881954"/>
                      <a:pt x="1058788" y="600450"/>
                      <a:pt x="970227" y="341764"/>
                    </a:cubicBezTo>
                    <a:cubicBezTo>
                      <a:pt x="881658" y="83079"/>
                      <a:pt x="600154" y="-54836"/>
                      <a:pt x="341469" y="33732"/>
                    </a:cubicBezTo>
                    <a:cubicBezTo>
                      <a:pt x="341455" y="33739"/>
                      <a:pt x="341441" y="33739"/>
                      <a:pt x="341427" y="33746"/>
                    </a:cubicBezTo>
                    <a:cubicBezTo>
                      <a:pt x="82987" y="122581"/>
                      <a:pt x="-54788" y="403839"/>
                      <a:pt x="33436" y="6624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0" name="Google Shape;1260;p28"/>
              <p:cNvSpPr/>
              <p:nvPr/>
            </p:nvSpPr>
            <p:spPr>
              <a:xfrm>
                <a:off x="4326762" y="782179"/>
                <a:ext cx="372161" cy="346781"/>
              </a:xfrm>
              <a:custGeom>
                <a:rect b="b" l="l" r="r" t="t"/>
                <a:pathLst>
                  <a:path extrusionOk="0" h="346781" w="372161">
                    <a:moveTo>
                      <a:pt x="371318" y="203039"/>
                    </a:moveTo>
                    <a:cubicBezTo>
                      <a:pt x="370687" y="201230"/>
                      <a:pt x="368716" y="200262"/>
                      <a:pt x="366900" y="200865"/>
                    </a:cubicBezTo>
                    <a:lnTo>
                      <a:pt x="151685" y="274567"/>
                    </a:lnTo>
                    <a:cubicBezTo>
                      <a:pt x="151279" y="274707"/>
                      <a:pt x="150893" y="274925"/>
                      <a:pt x="150564" y="275198"/>
                    </a:cubicBezTo>
                    <a:cubicBezTo>
                      <a:pt x="140683" y="251412"/>
                      <a:pt x="114722" y="238607"/>
                      <a:pt x="89835" y="245255"/>
                    </a:cubicBezTo>
                    <a:lnTo>
                      <a:pt x="6666" y="2341"/>
                    </a:lnTo>
                    <a:cubicBezTo>
                      <a:pt x="6028" y="405"/>
                      <a:pt x="3939" y="-647"/>
                      <a:pt x="2003" y="-9"/>
                    </a:cubicBezTo>
                    <a:cubicBezTo>
                      <a:pt x="68" y="629"/>
                      <a:pt x="-984" y="2719"/>
                      <a:pt x="-346" y="4655"/>
                    </a:cubicBezTo>
                    <a:lnTo>
                      <a:pt x="82822" y="247499"/>
                    </a:lnTo>
                    <a:cubicBezTo>
                      <a:pt x="57942" y="258010"/>
                      <a:pt x="45403" y="285948"/>
                      <a:pt x="54071" y="311523"/>
                    </a:cubicBezTo>
                    <a:lnTo>
                      <a:pt x="54071" y="311523"/>
                    </a:lnTo>
                    <a:cubicBezTo>
                      <a:pt x="61175" y="332568"/>
                      <a:pt x="80950" y="346691"/>
                      <a:pt x="103159" y="346586"/>
                    </a:cubicBezTo>
                    <a:cubicBezTo>
                      <a:pt x="108811" y="346607"/>
                      <a:pt x="114428" y="345681"/>
                      <a:pt x="119779" y="343851"/>
                    </a:cubicBezTo>
                    <a:cubicBezTo>
                      <a:pt x="145444" y="335015"/>
                      <a:pt x="159841" y="307764"/>
                      <a:pt x="152667" y="281579"/>
                    </a:cubicBezTo>
                    <a:lnTo>
                      <a:pt x="152667" y="281579"/>
                    </a:lnTo>
                    <a:cubicBezTo>
                      <a:pt x="153060" y="281650"/>
                      <a:pt x="153467" y="281650"/>
                      <a:pt x="153859" y="281579"/>
                    </a:cubicBezTo>
                    <a:lnTo>
                      <a:pt x="369004" y="207878"/>
                    </a:lnTo>
                    <a:cubicBezTo>
                      <a:pt x="370876" y="207394"/>
                      <a:pt x="372005" y="205480"/>
                      <a:pt x="371514" y="203600"/>
                    </a:cubicBezTo>
                    <a:cubicBezTo>
                      <a:pt x="371465" y="203411"/>
                      <a:pt x="371402" y="203222"/>
                      <a:pt x="371318" y="203039"/>
                    </a:cubicBezTo>
                    <a:close/>
                    <a:moveTo>
                      <a:pt x="117534" y="336908"/>
                    </a:moveTo>
                    <a:cubicBezTo>
                      <a:pt x="94309" y="344882"/>
                      <a:pt x="69022" y="332519"/>
                      <a:pt x="61049" y="309293"/>
                    </a:cubicBezTo>
                    <a:cubicBezTo>
                      <a:pt x="53075" y="286068"/>
                      <a:pt x="65446" y="260780"/>
                      <a:pt x="88664" y="252807"/>
                    </a:cubicBezTo>
                    <a:cubicBezTo>
                      <a:pt x="111889" y="244834"/>
                      <a:pt x="137184" y="257197"/>
                      <a:pt x="145150" y="280423"/>
                    </a:cubicBezTo>
                    <a:cubicBezTo>
                      <a:pt x="145157" y="280436"/>
                      <a:pt x="145157" y="280444"/>
                      <a:pt x="145164" y="280457"/>
                    </a:cubicBezTo>
                    <a:cubicBezTo>
                      <a:pt x="153109" y="303676"/>
                      <a:pt x="140746" y="328942"/>
                      <a:pt x="117534" y="3369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61" name="Google Shape;1261;p28"/>
            <p:cNvGrpSpPr/>
            <p:nvPr/>
          </p:nvGrpSpPr>
          <p:grpSpPr>
            <a:xfrm>
              <a:off x="3147231" y="1221519"/>
              <a:ext cx="1728166" cy="1416327"/>
              <a:chOff x="3147231" y="1221519"/>
              <a:chExt cx="1728166" cy="1416327"/>
            </a:xfrm>
          </p:grpSpPr>
          <p:sp>
            <p:nvSpPr>
              <p:cNvPr id="1262" name="Google Shape;1262;p28"/>
              <p:cNvSpPr/>
              <p:nvPr/>
            </p:nvSpPr>
            <p:spPr>
              <a:xfrm>
                <a:off x="3174649" y="1281342"/>
                <a:ext cx="1700748" cy="1211835"/>
              </a:xfrm>
              <a:custGeom>
                <a:rect b="b" l="l" r="r" t="t"/>
                <a:pathLst>
                  <a:path extrusionOk="0" h="1211835" w="1700748">
                    <a:moveTo>
                      <a:pt x="0" y="319982"/>
                    </a:moveTo>
                    <a:lnTo>
                      <a:pt x="1190237" y="0"/>
                    </a:lnTo>
                    <a:lnTo>
                      <a:pt x="1700749" y="891854"/>
                    </a:lnTo>
                    <a:lnTo>
                      <a:pt x="510512" y="1211835"/>
                    </a:lnTo>
                    <a:lnTo>
                      <a:pt x="0" y="31998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3" name="Google Shape;1263;p28"/>
              <p:cNvSpPr/>
              <p:nvPr/>
            </p:nvSpPr>
            <p:spPr>
              <a:xfrm>
                <a:off x="3147231" y="1601324"/>
                <a:ext cx="537931" cy="1036522"/>
              </a:xfrm>
              <a:custGeom>
                <a:rect b="b" l="l" r="r" t="t"/>
                <a:pathLst>
                  <a:path extrusionOk="0" h="1036522" w="537931">
                    <a:moveTo>
                      <a:pt x="0" y="1036522"/>
                    </a:moveTo>
                    <a:lnTo>
                      <a:pt x="27419" y="0"/>
                    </a:lnTo>
                    <a:lnTo>
                      <a:pt x="537931" y="891854"/>
                    </a:lnTo>
                    <a:lnTo>
                      <a:pt x="0" y="103652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4" name="Google Shape;1264;p28"/>
              <p:cNvSpPr/>
              <p:nvPr/>
            </p:nvSpPr>
            <p:spPr>
              <a:xfrm>
                <a:off x="3174217" y="2371793"/>
                <a:ext cx="466345" cy="233657"/>
              </a:xfrm>
              <a:custGeom>
                <a:rect b="b" l="l" r="r" t="t"/>
                <a:pathLst>
                  <a:path extrusionOk="0" h="233657" w="466345">
                    <a:moveTo>
                      <a:pt x="2985" y="233460"/>
                    </a:moveTo>
                    <a:cubicBezTo>
                      <a:pt x="2186" y="233488"/>
                      <a:pt x="1414" y="233208"/>
                      <a:pt x="811" y="232689"/>
                    </a:cubicBezTo>
                    <a:cubicBezTo>
                      <a:pt x="-697" y="231532"/>
                      <a:pt x="-977" y="229379"/>
                      <a:pt x="180" y="227871"/>
                    </a:cubicBezTo>
                    <a:cubicBezTo>
                      <a:pt x="201" y="227843"/>
                      <a:pt x="229" y="227808"/>
                      <a:pt x="250" y="227780"/>
                    </a:cubicBezTo>
                    <a:lnTo>
                      <a:pt x="180823" y="1135"/>
                    </a:lnTo>
                    <a:cubicBezTo>
                      <a:pt x="181784" y="-99"/>
                      <a:pt x="183453" y="-534"/>
                      <a:pt x="184890" y="83"/>
                    </a:cubicBezTo>
                    <a:lnTo>
                      <a:pt x="463498" y="103237"/>
                    </a:lnTo>
                    <a:cubicBezTo>
                      <a:pt x="465321" y="103896"/>
                      <a:pt x="466261" y="105902"/>
                      <a:pt x="465602" y="107725"/>
                    </a:cubicBezTo>
                    <a:cubicBezTo>
                      <a:pt x="464886" y="109528"/>
                      <a:pt x="462881" y="110453"/>
                      <a:pt x="461044" y="109829"/>
                    </a:cubicBezTo>
                    <a:lnTo>
                      <a:pt x="184890" y="7516"/>
                    </a:lnTo>
                    <a:lnTo>
                      <a:pt x="5860" y="231917"/>
                    </a:lnTo>
                    <a:cubicBezTo>
                      <a:pt x="5229" y="232892"/>
                      <a:pt x="4142" y="233474"/>
                      <a:pt x="2985" y="2334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5" name="Google Shape;1265;p28"/>
              <p:cNvSpPr/>
              <p:nvPr/>
            </p:nvSpPr>
            <p:spPr>
              <a:xfrm>
                <a:off x="3260146" y="1221519"/>
                <a:ext cx="1089421" cy="415233"/>
              </a:xfrm>
              <a:custGeom>
                <a:rect b="b" l="l" r="r" t="t"/>
                <a:pathLst>
                  <a:path extrusionOk="0" h="415233" w="1089421">
                    <a:moveTo>
                      <a:pt x="159480" y="415023"/>
                    </a:moveTo>
                    <a:cubicBezTo>
                      <a:pt x="158056" y="415037"/>
                      <a:pt x="156773" y="414174"/>
                      <a:pt x="156254" y="412849"/>
                    </a:cubicBezTo>
                    <a:lnTo>
                      <a:pt x="105974" y="288587"/>
                    </a:lnTo>
                    <a:cubicBezTo>
                      <a:pt x="95652" y="262346"/>
                      <a:pt x="66017" y="249450"/>
                      <a:pt x="39776" y="259772"/>
                    </a:cubicBezTo>
                    <a:cubicBezTo>
                      <a:pt x="15456" y="269337"/>
                      <a:pt x="2287" y="295732"/>
                      <a:pt x="9272" y="320914"/>
                    </a:cubicBezTo>
                    <a:lnTo>
                      <a:pt x="15092" y="342513"/>
                    </a:lnTo>
                    <a:cubicBezTo>
                      <a:pt x="15576" y="344385"/>
                      <a:pt x="14453" y="346300"/>
                      <a:pt x="12581" y="346791"/>
                    </a:cubicBezTo>
                    <a:cubicBezTo>
                      <a:pt x="12575" y="346791"/>
                      <a:pt x="12575" y="346791"/>
                      <a:pt x="12567" y="346791"/>
                    </a:cubicBezTo>
                    <a:cubicBezTo>
                      <a:pt x="10744" y="347317"/>
                      <a:pt x="8837" y="346258"/>
                      <a:pt x="8318" y="344435"/>
                    </a:cubicBezTo>
                    <a:cubicBezTo>
                      <a:pt x="8311" y="344399"/>
                      <a:pt x="8297" y="344371"/>
                      <a:pt x="8290" y="344336"/>
                    </a:cubicBezTo>
                    <a:lnTo>
                      <a:pt x="2469" y="322738"/>
                    </a:lnTo>
                    <a:cubicBezTo>
                      <a:pt x="-7699" y="292219"/>
                      <a:pt x="8802" y="259239"/>
                      <a:pt x="39320" y="249071"/>
                    </a:cubicBezTo>
                    <a:cubicBezTo>
                      <a:pt x="69839" y="238903"/>
                      <a:pt x="102818" y="255403"/>
                      <a:pt x="112987" y="285922"/>
                    </a:cubicBezTo>
                    <a:lnTo>
                      <a:pt x="163056" y="410184"/>
                    </a:lnTo>
                    <a:cubicBezTo>
                      <a:pt x="163807" y="411923"/>
                      <a:pt x="163007" y="413950"/>
                      <a:pt x="161261" y="414700"/>
                    </a:cubicBezTo>
                    <a:cubicBezTo>
                      <a:pt x="161233" y="414714"/>
                      <a:pt x="161198" y="414728"/>
                      <a:pt x="161163" y="414742"/>
                    </a:cubicBezTo>
                    <a:cubicBezTo>
                      <a:pt x="160637" y="414988"/>
                      <a:pt x="160055" y="415079"/>
                      <a:pt x="159480" y="415023"/>
                    </a:cubicBezTo>
                    <a:close/>
                    <a:moveTo>
                      <a:pt x="315298" y="372948"/>
                    </a:moveTo>
                    <a:cubicBezTo>
                      <a:pt x="317065" y="372253"/>
                      <a:pt x="317928" y="370255"/>
                      <a:pt x="317234" y="368487"/>
                    </a:cubicBezTo>
                    <a:cubicBezTo>
                      <a:pt x="317220" y="368459"/>
                      <a:pt x="317206" y="368424"/>
                      <a:pt x="317192" y="368389"/>
                    </a:cubicBezTo>
                    <a:lnTo>
                      <a:pt x="267262" y="244408"/>
                    </a:lnTo>
                    <a:cubicBezTo>
                      <a:pt x="255117" y="214689"/>
                      <a:pt x="221183" y="200432"/>
                      <a:pt x="191457" y="212578"/>
                    </a:cubicBezTo>
                    <a:cubicBezTo>
                      <a:pt x="164431" y="223616"/>
                      <a:pt x="149788" y="252991"/>
                      <a:pt x="157236" y="281224"/>
                    </a:cubicBezTo>
                    <a:lnTo>
                      <a:pt x="163056" y="302822"/>
                    </a:lnTo>
                    <a:cubicBezTo>
                      <a:pt x="163561" y="304758"/>
                      <a:pt x="165539" y="305922"/>
                      <a:pt x="167474" y="305417"/>
                    </a:cubicBezTo>
                    <a:cubicBezTo>
                      <a:pt x="169410" y="304912"/>
                      <a:pt x="170573" y="302934"/>
                      <a:pt x="170069" y="300999"/>
                    </a:cubicBezTo>
                    <a:lnTo>
                      <a:pt x="164248" y="279400"/>
                    </a:lnTo>
                    <a:cubicBezTo>
                      <a:pt x="156583" y="252269"/>
                      <a:pt x="172362" y="224057"/>
                      <a:pt x="199493" y="216393"/>
                    </a:cubicBezTo>
                    <a:cubicBezTo>
                      <a:pt x="224808" y="209233"/>
                      <a:pt x="251414" y="222487"/>
                      <a:pt x="260951" y="247002"/>
                    </a:cubicBezTo>
                    <a:lnTo>
                      <a:pt x="311091" y="371335"/>
                    </a:lnTo>
                    <a:cubicBezTo>
                      <a:pt x="311609" y="372660"/>
                      <a:pt x="312893" y="373522"/>
                      <a:pt x="314317" y="373508"/>
                    </a:cubicBezTo>
                    <a:cubicBezTo>
                      <a:pt x="314660" y="373473"/>
                      <a:pt x="314990" y="373375"/>
                      <a:pt x="315298" y="373228"/>
                    </a:cubicBezTo>
                    <a:close/>
                    <a:moveTo>
                      <a:pt x="469574" y="331433"/>
                    </a:moveTo>
                    <a:cubicBezTo>
                      <a:pt x="471348" y="330690"/>
                      <a:pt x="472218" y="328677"/>
                      <a:pt x="471537" y="326875"/>
                    </a:cubicBezTo>
                    <a:lnTo>
                      <a:pt x="421538" y="202894"/>
                    </a:lnTo>
                    <a:cubicBezTo>
                      <a:pt x="409392" y="173175"/>
                      <a:pt x="375459" y="158918"/>
                      <a:pt x="345733" y="171064"/>
                    </a:cubicBezTo>
                    <a:cubicBezTo>
                      <a:pt x="318706" y="182101"/>
                      <a:pt x="304064" y="211477"/>
                      <a:pt x="311511" y="239709"/>
                    </a:cubicBezTo>
                    <a:lnTo>
                      <a:pt x="317332" y="261238"/>
                    </a:lnTo>
                    <a:cubicBezTo>
                      <a:pt x="317809" y="263117"/>
                      <a:pt x="319723" y="264246"/>
                      <a:pt x="321595" y="263762"/>
                    </a:cubicBezTo>
                    <a:cubicBezTo>
                      <a:pt x="321603" y="263762"/>
                      <a:pt x="321603" y="263762"/>
                      <a:pt x="321610" y="263762"/>
                    </a:cubicBezTo>
                    <a:cubicBezTo>
                      <a:pt x="323503" y="263251"/>
                      <a:pt x="324625" y="261308"/>
                      <a:pt x="324134" y="259415"/>
                    </a:cubicBezTo>
                    <a:lnTo>
                      <a:pt x="318314" y="237886"/>
                    </a:lnTo>
                    <a:cubicBezTo>
                      <a:pt x="310649" y="210755"/>
                      <a:pt x="326427" y="182543"/>
                      <a:pt x="353559" y="174878"/>
                    </a:cubicBezTo>
                    <a:cubicBezTo>
                      <a:pt x="378874" y="167719"/>
                      <a:pt x="405480" y="180972"/>
                      <a:pt x="415016" y="205488"/>
                    </a:cubicBezTo>
                    <a:lnTo>
                      <a:pt x="465226" y="329891"/>
                    </a:lnTo>
                    <a:cubicBezTo>
                      <a:pt x="465724" y="331237"/>
                      <a:pt x="467014" y="332135"/>
                      <a:pt x="468452" y="332135"/>
                    </a:cubicBezTo>
                    <a:cubicBezTo>
                      <a:pt x="468915" y="332064"/>
                      <a:pt x="469364" y="331924"/>
                      <a:pt x="469784" y="331714"/>
                    </a:cubicBezTo>
                    <a:close/>
                    <a:moveTo>
                      <a:pt x="623849" y="289919"/>
                    </a:moveTo>
                    <a:cubicBezTo>
                      <a:pt x="625652" y="289204"/>
                      <a:pt x="626528" y="287170"/>
                      <a:pt x="625813" y="285368"/>
                    </a:cubicBezTo>
                    <a:cubicBezTo>
                      <a:pt x="625813" y="285368"/>
                      <a:pt x="625813" y="285361"/>
                      <a:pt x="625813" y="285361"/>
                    </a:cubicBezTo>
                    <a:lnTo>
                      <a:pt x="575814" y="161590"/>
                    </a:lnTo>
                    <a:cubicBezTo>
                      <a:pt x="563759" y="131871"/>
                      <a:pt x="529903" y="117551"/>
                      <a:pt x="500184" y="129606"/>
                    </a:cubicBezTo>
                    <a:cubicBezTo>
                      <a:pt x="488129" y="134493"/>
                      <a:pt x="478066" y="143287"/>
                      <a:pt x="471608" y="154577"/>
                    </a:cubicBezTo>
                    <a:cubicBezTo>
                      <a:pt x="463838" y="167887"/>
                      <a:pt x="461769" y="183763"/>
                      <a:pt x="465857" y="198616"/>
                    </a:cubicBezTo>
                    <a:lnTo>
                      <a:pt x="471608" y="220214"/>
                    </a:lnTo>
                    <a:cubicBezTo>
                      <a:pt x="472112" y="222150"/>
                      <a:pt x="474090" y="223314"/>
                      <a:pt x="476026" y="222809"/>
                    </a:cubicBezTo>
                    <a:cubicBezTo>
                      <a:pt x="477961" y="222304"/>
                      <a:pt x="479125" y="220327"/>
                      <a:pt x="478620" y="218391"/>
                    </a:cubicBezTo>
                    <a:lnTo>
                      <a:pt x="472800" y="196793"/>
                    </a:lnTo>
                    <a:cubicBezTo>
                      <a:pt x="465268" y="169619"/>
                      <a:pt x="481187" y="141492"/>
                      <a:pt x="508360" y="133960"/>
                    </a:cubicBezTo>
                    <a:cubicBezTo>
                      <a:pt x="533542" y="126976"/>
                      <a:pt x="559938" y="140145"/>
                      <a:pt x="569502" y="164465"/>
                    </a:cubicBezTo>
                    <a:lnTo>
                      <a:pt x="619642" y="288727"/>
                    </a:lnTo>
                    <a:cubicBezTo>
                      <a:pt x="620182" y="290038"/>
                      <a:pt x="621451" y="290894"/>
                      <a:pt x="622868" y="290901"/>
                    </a:cubicBezTo>
                    <a:cubicBezTo>
                      <a:pt x="623373" y="290754"/>
                      <a:pt x="623849" y="290515"/>
                      <a:pt x="624270" y="290200"/>
                    </a:cubicBezTo>
                    <a:close/>
                    <a:moveTo>
                      <a:pt x="778125" y="248335"/>
                    </a:moveTo>
                    <a:cubicBezTo>
                      <a:pt x="779927" y="247620"/>
                      <a:pt x="780804" y="245586"/>
                      <a:pt x="780089" y="243784"/>
                    </a:cubicBezTo>
                    <a:cubicBezTo>
                      <a:pt x="780089" y="243784"/>
                      <a:pt x="780089" y="243777"/>
                      <a:pt x="780089" y="243777"/>
                    </a:cubicBezTo>
                    <a:lnTo>
                      <a:pt x="730580" y="119515"/>
                    </a:lnTo>
                    <a:cubicBezTo>
                      <a:pt x="718442" y="89788"/>
                      <a:pt x="684508" y="75539"/>
                      <a:pt x="654782" y="87678"/>
                    </a:cubicBezTo>
                    <a:cubicBezTo>
                      <a:pt x="642818" y="92566"/>
                      <a:pt x="632819" y="101296"/>
                      <a:pt x="626374" y="112502"/>
                    </a:cubicBezTo>
                    <a:cubicBezTo>
                      <a:pt x="618611" y="125833"/>
                      <a:pt x="616536" y="141730"/>
                      <a:pt x="620624" y="156611"/>
                    </a:cubicBezTo>
                    <a:lnTo>
                      <a:pt x="626374" y="178209"/>
                    </a:lnTo>
                    <a:cubicBezTo>
                      <a:pt x="626921" y="180068"/>
                      <a:pt x="628849" y="181162"/>
                      <a:pt x="630722" y="180664"/>
                    </a:cubicBezTo>
                    <a:cubicBezTo>
                      <a:pt x="632573" y="180152"/>
                      <a:pt x="633667" y="178245"/>
                      <a:pt x="633176" y="176386"/>
                    </a:cubicBezTo>
                    <a:lnTo>
                      <a:pt x="627356" y="154788"/>
                    </a:lnTo>
                    <a:cubicBezTo>
                      <a:pt x="619824" y="127614"/>
                      <a:pt x="635743" y="99487"/>
                      <a:pt x="662917" y="91955"/>
                    </a:cubicBezTo>
                    <a:cubicBezTo>
                      <a:pt x="688099" y="84971"/>
                      <a:pt x="714494" y="98140"/>
                      <a:pt x="724059" y="122460"/>
                    </a:cubicBezTo>
                    <a:lnTo>
                      <a:pt x="774198" y="246722"/>
                    </a:lnTo>
                    <a:cubicBezTo>
                      <a:pt x="774752" y="248019"/>
                      <a:pt x="776015" y="248868"/>
                      <a:pt x="777424" y="248896"/>
                    </a:cubicBezTo>
                    <a:cubicBezTo>
                      <a:pt x="777887" y="248910"/>
                      <a:pt x="778343" y="248812"/>
                      <a:pt x="778756" y="248615"/>
                    </a:cubicBezTo>
                    <a:close/>
                    <a:moveTo>
                      <a:pt x="932401" y="206821"/>
                    </a:moveTo>
                    <a:cubicBezTo>
                      <a:pt x="934203" y="206105"/>
                      <a:pt x="935080" y="204072"/>
                      <a:pt x="934364" y="202269"/>
                    </a:cubicBezTo>
                    <a:cubicBezTo>
                      <a:pt x="934364" y="202269"/>
                      <a:pt x="934364" y="202262"/>
                      <a:pt x="934364" y="202262"/>
                    </a:cubicBezTo>
                    <a:lnTo>
                      <a:pt x="884225" y="78000"/>
                    </a:lnTo>
                    <a:cubicBezTo>
                      <a:pt x="872409" y="48190"/>
                      <a:pt x="838657" y="33604"/>
                      <a:pt x="808847" y="45420"/>
                    </a:cubicBezTo>
                    <a:cubicBezTo>
                      <a:pt x="781302" y="56339"/>
                      <a:pt x="766400" y="86247"/>
                      <a:pt x="774268" y="114816"/>
                    </a:cubicBezTo>
                    <a:lnTo>
                      <a:pt x="780089" y="136415"/>
                    </a:lnTo>
                    <a:cubicBezTo>
                      <a:pt x="780594" y="138350"/>
                      <a:pt x="782571" y="139514"/>
                      <a:pt x="784507" y="139009"/>
                    </a:cubicBezTo>
                    <a:cubicBezTo>
                      <a:pt x="786442" y="138505"/>
                      <a:pt x="787606" y="136527"/>
                      <a:pt x="787101" y="134591"/>
                    </a:cubicBezTo>
                    <a:lnTo>
                      <a:pt x="781281" y="112993"/>
                    </a:lnTo>
                    <a:cubicBezTo>
                      <a:pt x="773967" y="85721"/>
                      <a:pt x="790145" y="57685"/>
                      <a:pt x="817416" y="50378"/>
                    </a:cubicBezTo>
                    <a:cubicBezTo>
                      <a:pt x="842360" y="43688"/>
                      <a:pt x="868376" y="56654"/>
                      <a:pt x="878054" y="80595"/>
                    </a:cubicBezTo>
                    <a:lnTo>
                      <a:pt x="928123" y="204857"/>
                    </a:lnTo>
                    <a:cubicBezTo>
                      <a:pt x="928642" y="206196"/>
                      <a:pt x="929918" y="207080"/>
                      <a:pt x="931349" y="207101"/>
                    </a:cubicBezTo>
                    <a:cubicBezTo>
                      <a:pt x="932022" y="207368"/>
                      <a:pt x="932780" y="207368"/>
                      <a:pt x="933453" y="207101"/>
                    </a:cubicBezTo>
                    <a:close/>
                    <a:moveTo>
                      <a:pt x="1086676" y="165306"/>
                    </a:moveTo>
                    <a:cubicBezTo>
                      <a:pt x="1088479" y="164591"/>
                      <a:pt x="1089355" y="162558"/>
                      <a:pt x="1088640" y="160755"/>
                    </a:cubicBezTo>
                    <a:cubicBezTo>
                      <a:pt x="1088640" y="160755"/>
                      <a:pt x="1088640" y="160748"/>
                      <a:pt x="1088640" y="160748"/>
                    </a:cubicBezTo>
                    <a:lnTo>
                      <a:pt x="1038500" y="36486"/>
                    </a:lnTo>
                    <a:cubicBezTo>
                      <a:pt x="1026684" y="6676"/>
                      <a:pt x="992933" y="-7910"/>
                      <a:pt x="963123" y="3906"/>
                    </a:cubicBezTo>
                    <a:cubicBezTo>
                      <a:pt x="935577" y="14825"/>
                      <a:pt x="920676" y="44733"/>
                      <a:pt x="928544" y="73302"/>
                    </a:cubicBezTo>
                    <a:lnTo>
                      <a:pt x="934364" y="94831"/>
                    </a:lnTo>
                    <a:cubicBezTo>
                      <a:pt x="934841" y="96710"/>
                      <a:pt x="936756" y="97839"/>
                      <a:pt x="938628" y="97355"/>
                    </a:cubicBezTo>
                    <a:cubicBezTo>
                      <a:pt x="938635" y="97355"/>
                      <a:pt x="938635" y="97355"/>
                      <a:pt x="938642" y="97355"/>
                    </a:cubicBezTo>
                    <a:cubicBezTo>
                      <a:pt x="940500" y="96808"/>
                      <a:pt x="941594" y="94880"/>
                      <a:pt x="941097" y="93007"/>
                    </a:cubicBezTo>
                    <a:lnTo>
                      <a:pt x="935346" y="71479"/>
                    </a:lnTo>
                    <a:cubicBezTo>
                      <a:pt x="927682" y="44347"/>
                      <a:pt x="943460" y="16136"/>
                      <a:pt x="970591" y="8471"/>
                    </a:cubicBezTo>
                    <a:cubicBezTo>
                      <a:pt x="995906" y="1311"/>
                      <a:pt x="1022512" y="14565"/>
                      <a:pt x="1032049" y="39081"/>
                    </a:cubicBezTo>
                    <a:lnTo>
                      <a:pt x="1082119" y="163343"/>
                    </a:lnTo>
                    <a:cubicBezTo>
                      <a:pt x="1082666" y="164675"/>
                      <a:pt x="1083977" y="165538"/>
                      <a:pt x="1085414" y="1655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6" name="Google Shape;1266;p28"/>
              <p:cNvSpPr/>
              <p:nvPr/>
            </p:nvSpPr>
            <p:spPr>
              <a:xfrm>
                <a:off x="3441411" y="1637814"/>
                <a:ext cx="1332749" cy="834325"/>
              </a:xfrm>
              <a:custGeom>
                <a:rect b="b" l="l" r="r" t="t"/>
                <a:pathLst>
                  <a:path extrusionOk="0" h="834325" w="1332749">
                    <a:moveTo>
                      <a:pt x="1332124" y="344937"/>
                    </a:moveTo>
                    <a:cubicBezTo>
                      <a:pt x="1331619" y="343064"/>
                      <a:pt x="1329691" y="341963"/>
                      <a:pt x="1327825" y="342468"/>
                    </a:cubicBezTo>
                    <a:cubicBezTo>
                      <a:pt x="1327804" y="342475"/>
                      <a:pt x="1327790" y="342475"/>
                      <a:pt x="1327776" y="342482"/>
                    </a:cubicBezTo>
                    <a:lnTo>
                      <a:pt x="1129111" y="395847"/>
                    </a:lnTo>
                    <a:lnTo>
                      <a:pt x="1035283" y="229861"/>
                    </a:lnTo>
                    <a:lnTo>
                      <a:pt x="1224622" y="178880"/>
                    </a:lnTo>
                    <a:cubicBezTo>
                      <a:pt x="1226473" y="178368"/>
                      <a:pt x="1227567" y="176460"/>
                      <a:pt x="1227076" y="174602"/>
                    </a:cubicBezTo>
                    <a:cubicBezTo>
                      <a:pt x="1226655" y="172793"/>
                      <a:pt x="1224846" y="171664"/>
                      <a:pt x="1223037" y="172085"/>
                    </a:cubicBezTo>
                    <a:cubicBezTo>
                      <a:pt x="1222960" y="172099"/>
                      <a:pt x="1222875" y="172127"/>
                      <a:pt x="1222798" y="172148"/>
                    </a:cubicBezTo>
                    <a:lnTo>
                      <a:pt x="1031356" y="223550"/>
                    </a:lnTo>
                    <a:lnTo>
                      <a:pt x="937528" y="57563"/>
                    </a:lnTo>
                    <a:lnTo>
                      <a:pt x="1126867" y="6722"/>
                    </a:lnTo>
                    <a:cubicBezTo>
                      <a:pt x="1128746" y="6245"/>
                      <a:pt x="1129875" y="4331"/>
                      <a:pt x="1129391" y="2459"/>
                    </a:cubicBezTo>
                    <a:cubicBezTo>
                      <a:pt x="1129391" y="2451"/>
                      <a:pt x="1129391" y="2451"/>
                      <a:pt x="1129391" y="2445"/>
                    </a:cubicBezTo>
                    <a:cubicBezTo>
                      <a:pt x="1128879" y="551"/>
                      <a:pt x="1126937" y="-571"/>
                      <a:pt x="1125044" y="-80"/>
                    </a:cubicBezTo>
                    <a:lnTo>
                      <a:pt x="2548" y="301809"/>
                    </a:lnTo>
                    <a:cubicBezTo>
                      <a:pt x="612" y="302062"/>
                      <a:pt x="-755" y="303836"/>
                      <a:pt x="-503" y="305771"/>
                    </a:cubicBezTo>
                    <a:cubicBezTo>
                      <a:pt x="-250" y="307707"/>
                      <a:pt x="1524" y="309074"/>
                      <a:pt x="3459" y="308822"/>
                    </a:cubicBezTo>
                    <a:lnTo>
                      <a:pt x="4371" y="308822"/>
                    </a:lnTo>
                    <a:lnTo>
                      <a:pt x="46446" y="297602"/>
                    </a:lnTo>
                    <a:lnTo>
                      <a:pt x="136908" y="464500"/>
                    </a:lnTo>
                    <a:lnTo>
                      <a:pt x="100723" y="474248"/>
                    </a:lnTo>
                    <a:cubicBezTo>
                      <a:pt x="98914" y="474668"/>
                      <a:pt x="97785" y="476478"/>
                      <a:pt x="98206" y="478287"/>
                    </a:cubicBezTo>
                    <a:cubicBezTo>
                      <a:pt x="98220" y="478364"/>
                      <a:pt x="98248" y="478448"/>
                      <a:pt x="98269" y="478525"/>
                    </a:cubicBezTo>
                    <a:cubicBezTo>
                      <a:pt x="98683" y="480047"/>
                      <a:pt x="100057" y="481113"/>
                      <a:pt x="101635" y="481120"/>
                    </a:cubicBezTo>
                    <a:lnTo>
                      <a:pt x="102546" y="481120"/>
                    </a:lnTo>
                    <a:lnTo>
                      <a:pt x="140344" y="470952"/>
                    </a:lnTo>
                    <a:lnTo>
                      <a:pt x="230876" y="637850"/>
                    </a:lnTo>
                    <a:lnTo>
                      <a:pt x="205350" y="644863"/>
                    </a:lnTo>
                    <a:cubicBezTo>
                      <a:pt x="203415" y="645115"/>
                      <a:pt x="202047" y="646889"/>
                      <a:pt x="202300" y="648825"/>
                    </a:cubicBezTo>
                    <a:cubicBezTo>
                      <a:pt x="202552" y="650760"/>
                      <a:pt x="204327" y="652128"/>
                      <a:pt x="206262" y="651875"/>
                    </a:cubicBezTo>
                    <a:lnTo>
                      <a:pt x="207174" y="651875"/>
                    </a:lnTo>
                    <a:lnTo>
                      <a:pt x="234312" y="644863"/>
                    </a:lnTo>
                    <a:lnTo>
                      <a:pt x="335924" y="832308"/>
                    </a:lnTo>
                    <a:cubicBezTo>
                      <a:pt x="336555" y="833423"/>
                      <a:pt x="337726" y="834117"/>
                      <a:pt x="339009" y="834131"/>
                    </a:cubicBezTo>
                    <a:cubicBezTo>
                      <a:pt x="339598" y="834124"/>
                      <a:pt x="340173" y="833983"/>
                      <a:pt x="340692" y="833710"/>
                    </a:cubicBezTo>
                    <a:cubicBezTo>
                      <a:pt x="342368" y="832756"/>
                      <a:pt x="342985" y="830652"/>
                      <a:pt x="342095" y="828941"/>
                    </a:cubicBezTo>
                    <a:lnTo>
                      <a:pt x="240974" y="641917"/>
                    </a:lnTo>
                    <a:lnTo>
                      <a:pt x="449877" y="585817"/>
                    </a:lnTo>
                    <a:lnTo>
                      <a:pt x="555065" y="772210"/>
                    </a:lnTo>
                    <a:cubicBezTo>
                      <a:pt x="555696" y="773325"/>
                      <a:pt x="556867" y="774019"/>
                      <a:pt x="558151" y="774033"/>
                    </a:cubicBezTo>
                    <a:cubicBezTo>
                      <a:pt x="558768" y="774040"/>
                      <a:pt x="559378" y="773865"/>
                      <a:pt x="559904" y="773542"/>
                    </a:cubicBezTo>
                    <a:cubicBezTo>
                      <a:pt x="561559" y="772617"/>
                      <a:pt x="562148" y="770520"/>
                      <a:pt x="561222" y="768865"/>
                    </a:cubicBezTo>
                    <a:cubicBezTo>
                      <a:pt x="561201" y="768837"/>
                      <a:pt x="561187" y="768802"/>
                      <a:pt x="561166" y="768774"/>
                    </a:cubicBezTo>
                    <a:lnTo>
                      <a:pt x="456679" y="583924"/>
                    </a:lnTo>
                    <a:lnTo>
                      <a:pt x="675050" y="525159"/>
                    </a:lnTo>
                    <a:lnTo>
                      <a:pt x="780237" y="711622"/>
                    </a:lnTo>
                    <a:cubicBezTo>
                      <a:pt x="780862" y="712702"/>
                      <a:pt x="782005" y="713368"/>
                      <a:pt x="783253" y="713375"/>
                    </a:cubicBezTo>
                    <a:cubicBezTo>
                      <a:pt x="783863" y="713368"/>
                      <a:pt x="784459" y="713228"/>
                      <a:pt x="785006" y="712954"/>
                    </a:cubicBezTo>
                    <a:cubicBezTo>
                      <a:pt x="786654" y="711980"/>
                      <a:pt x="787243" y="709876"/>
                      <a:pt x="786338" y="708186"/>
                    </a:cubicBezTo>
                    <a:lnTo>
                      <a:pt x="682062" y="523265"/>
                    </a:lnTo>
                    <a:lnTo>
                      <a:pt x="900362" y="464640"/>
                    </a:lnTo>
                    <a:lnTo>
                      <a:pt x="1005550" y="651034"/>
                    </a:lnTo>
                    <a:cubicBezTo>
                      <a:pt x="1006146" y="652149"/>
                      <a:pt x="1007303" y="652850"/>
                      <a:pt x="1008565" y="652857"/>
                    </a:cubicBezTo>
                    <a:cubicBezTo>
                      <a:pt x="1009183" y="652871"/>
                      <a:pt x="1009793" y="652696"/>
                      <a:pt x="1010319" y="652366"/>
                    </a:cubicBezTo>
                    <a:cubicBezTo>
                      <a:pt x="1012002" y="651412"/>
                      <a:pt x="1012598" y="649280"/>
                      <a:pt x="1011651" y="647598"/>
                    </a:cubicBezTo>
                    <a:lnTo>
                      <a:pt x="907164" y="462747"/>
                    </a:lnTo>
                    <a:lnTo>
                      <a:pt x="1125394" y="404052"/>
                    </a:lnTo>
                    <a:lnTo>
                      <a:pt x="1230582" y="590515"/>
                    </a:lnTo>
                    <a:cubicBezTo>
                      <a:pt x="1231206" y="591595"/>
                      <a:pt x="1232349" y="592261"/>
                      <a:pt x="1233598" y="592269"/>
                    </a:cubicBezTo>
                    <a:cubicBezTo>
                      <a:pt x="1234208" y="592269"/>
                      <a:pt x="1234811" y="592128"/>
                      <a:pt x="1235351" y="591848"/>
                    </a:cubicBezTo>
                    <a:cubicBezTo>
                      <a:pt x="1236999" y="590873"/>
                      <a:pt x="1237588" y="588769"/>
                      <a:pt x="1236683" y="587079"/>
                    </a:cubicBezTo>
                    <a:lnTo>
                      <a:pt x="1132196" y="402159"/>
                    </a:lnTo>
                    <a:lnTo>
                      <a:pt x="1329108" y="349214"/>
                    </a:lnTo>
                    <a:cubicBezTo>
                      <a:pt x="1331030" y="348997"/>
                      <a:pt x="1332411" y="347258"/>
                      <a:pt x="1332194" y="345329"/>
                    </a:cubicBezTo>
                    <a:cubicBezTo>
                      <a:pt x="1332180" y="345196"/>
                      <a:pt x="1332152" y="345070"/>
                      <a:pt x="1332124" y="344937"/>
                    </a:cubicBezTo>
                    <a:close/>
                    <a:moveTo>
                      <a:pt x="1024694" y="225724"/>
                    </a:moveTo>
                    <a:lnTo>
                      <a:pt x="806464" y="284418"/>
                    </a:lnTo>
                    <a:lnTo>
                      <a:pt x="712637" y="118432"/>
                    </a:lnTo>
                    <a:lnTo>
                      <a:pt x="930867" y="59737"/>
                    </a:lnTo>
                    <a:close/>
                    <a:moveTo>
                      <a:pt x="480382" y="180843"/>
                    </a:moveTo>
                    <a:lnTo>
                      <a:pt x="574209" y="346830"/>
                    </a:lnTo>
                    <a:lnTo>
                      <a:pt x="355979" y="405525"/>
                    </a:lnTo>
                    <a:lnTo>
                      <a:pt x="262152" y="239538"/>
                    </a:lnTo>
                    <a:close/>
                    <a:moveTo>
                      <a:pt x="487394" y="178950"/>
                    </a:moveTo>
                    <a:lnTo>
                      <a:pt x="705624" y="120325"/>
                    </a:lnTo>
                    <a:lnTo>
                      <a:pt x="799452" y="286312"/>
                    </a:lnTo>
                    <a:lnTo>
                      <a:pt x="581222" y="344937"/>
                    </a:lnTo>
                    <a:close/>
                    <a:moveTo>
                      <a:pt x="53108" y="295709"/>
                    </a:moveTo>
                    <a:lnTo>
                      <a:pt x="255139" y="241432"/>
                    </a:lnTo>
                    <a:lnTo>
                      <a:pt x="348967" y="407418"/>
                    </a:lnTo>
                    <a:lnTo>
                      <a:pt x="143570" y="462607"/>
                    </a:lnTo>
                    <a:close/>
                    <a:moveTo>
                      <a:pt x="237538" y="635816"/>
                    </a:moveTo>
                    <a:lnTo>
                      <a:pt x="147006" y="468708"/>
                    </a:lnTo>
                    <a:lnTo>
                      <a:pt x="352473" y="413449"/>
                    </a:lnTo>
                    <a:lnTo>
                      <a:pt x="446371" y="579786"/>
                    </a:lnTo>
                    <a:close/>
                    <a:moveTo>
                      <a:pt x="453313" y="577823"/>
                    </a:moveTo>
                    <a:lnTo>
                      <a:pt x="359486" y="411485"/>
                    </a:lnTo>
                    <a:lnTo>
                      <a:pt x="577786" y="352791"/>
                    </a:lnTo>
                    <a:lnTo>
                      <a:pt x="671613" y="518777"/>
                    </a:lnTo>
                    <a:close/>
                    <a:moveTo>
                      <a:pt x="678626" y="516673"/>
                    </a:moveTo>
                    <a:lnTo>
                      <a:pt x="584798" y="350687"/>
                    </a:lnTo>
                    <a:lnTo>
                      <a:pt x="803028" y="292272"/>
                    </a:lnTo>
                    <a:lnTo>
                      <a:pt x="896856" y="458259"/>
                    </a:lnTo>
                    <a:close/>
                    <a:moveTo>
                      <a:pt x="903868" y="456155"/>
                    </a:moveTo>
                    <a:lnTo>
                      <a:pt x="810041" y="290169"/>
                    </a:lnTo>
                    <a:lnTo>
                      <a:pt x="1028271" y="231474"/>
                    </a:lnTo>
                    <a:lnTo>
                      <a:pt x="1122098" y="3974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67" name="Google Shape;1267;p28"/>
            <p:cNvGrpSpPr/>
            <p:nvPr/>
          </p:nvGrpSpPr>
          <p:grpSpPr>
            <a:xfrm>
              <a:off x="7823606" y="3690777"/>
              <a:ext cx="1047111" cy="830844"/>
              <a:chOff x="7823606" y="3690777"/>
              <a:chExt cx="1047111" cy="830844"/>
            </a:xfrm>
          </p:grpSpPr>
          <p:sp>
            <p:nvSpPr>
              <p:cNvPr id="1268" name="Google Shape;1268;p28"/>
              <p:cNvSpPr/>
              <p:nvPr/>
            </p:nvSpPr>
            <p:spPr>
              <a:xfrm>
                <a:off x="7823606" y="3690777"/>
                <a:ext cx="1047111" cy="830844"/>
              </a:xfrm>
              <a:custGeom>
                <a:rect b="b" l="l" r="r" t="t"/>
                <a:pathLst>
                  <a:path extrusionOk="0" h="830844" w="1047111">
                    <a:moveTo>
                      <a:pt x="1046579" y="264107"/>
                    </a:moveTo>
                    <a:lnTo>
                      <a:pt x="478564" y="-195"/>
                    </a:lnTo>
                    <a:lnTo>
                      <a:pt x="448901" y="69930"/>
                    </a:lnTo>
                    <a:cubicBezTo>
                      <a:pt x="365241" y="266471"/>
                      <a:pt x="207670" y="422240"/>
                      <a:pt x="10197" y="503585"/>
                    </a:cubicBezTo>
                    <a:lnTo>
                      <a:pt x="-533" y="508073"/>
                    </a:lnTo>
                    <a:lnTo>
                      <a:pt x="586697" y="830650"/>
                    </a:lnTo>
                    <a:cubicBezTo>
                      <a:pt x="781715" y="744325"/>
                      <a:pt x="927015" y="545590"/>
                      <a:pt x="994266" y="3873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9" name="Google Shape;1269;p28"/>
              <p:cNvSpPr/>
              <p:nvPr/>
            </p:nvSpPr>
            <p:spPr>
              <a:xfrm>
                <a:off x="8206136" y="3966219"/>
                <a:ext cx="427634" cy="272806"/>
              </a:xfrm>
              <a:custGeom>
                <a:rect b="b" l="l" r="r" t="t"/>
                <a:pathLst>
                  <a:path extrusionOk="0" h="272806" w="427634">
                    <a:moveTo>
                      <a:pt x="423589" y="169098"/>
                    </a:moveTo>
                    <a:cubicBezTo>
                      <a:pt x="423028" y="169091"/>
                      <a:pt x="422537" y="168972"/>
                      <a:pt x="422046" y="168747"/>
                    </a:cubicBezTo>
                    <a:lnTo>
                      <a:pt x="99470" y="6477"/>
                    </a:lnTo>
                    <a:cubicBezTo>
                      <a:pt x="97787" y="5650"/>
                      <a:pt x="97016" y="3595"/>
                      <a:pt x="97857" y="1891"/>
                    </a:cubicBezTo>
                    <a:cubicBezTo>
                      <a:pt x="97857" y="1849"/>
                      <a:pt x="97927" y="1814"/>
                      <a:pt x="97927" y="1779"/>
                    </a:cubicBezTo>
                    <a:cubicBezTo>
                      <a:pt x="98769" y="40"/>
                      <a:pt x="100872" y="-690"/>
                      <a:pt x="102625" y="159"/>
                    </a:cubicBezTo>
                    <a:cubicBezTo>
                      <a:pt x="102625" y="166"/>
                      <a:pt x="102625" y="166"/>
                      <a:pt x="102625" y="166"/>
                    </a:cubicBezTo>
                    <a:lnTo>
                      <a:pt x="425202" y="162436"/>
                    </a:lnTo>
                    <a:cubicBezTo>
                      <a:pt x="426885" y="163334"/>
                      <a:pt x="427587" y="165409"/>
                      <a:pt x="426745" y="167134"/>
                    </a:cubicBezTo>
                    <a:cubicBezTo>
                      <a:pt x="426184" y="168340"/>
                      <a:pt x="424922" y="169098"/>
                      <a:pt x="423589" y="169098"/>
                    </a:cubicBezTo>
                    <a:close/>
                    <a:moveTo>
                      <a:pt x="328709" y="270990"/>
                    </a:moveTo>
                    <a:cubicBezTo>
                      <a:pt x="329621" y="269272"/>
                      <a:pt x="328920" y="267154"/>
                      <a:pt x="327237" y="266256"/>
                    </a:cubicBezTo>
                    <a:cubicBezTo>
                      <a:pt x="327237" y="266242"/>
                      <a:pt x="327167" y="266236"/>
                      <a:pt x="327167" y="266221"/>
                    </a:cubicBezTo>
                    <a:lnTo>
                      <a:pt x="4590" y="103951"/>
                    </a:lnTo>
                    <a:cubicBezTo>
                      <a:pt x="2837" y="103082"/>
                      <a:pt x="734" y="103783"/>
                      <a:pt x="-178" y="105529"/>
                    </a:cubicBezTo>
                    <a:cubicBezTo>
                      <a:pt x="-1019" y="107275"/>
                      <a:pt x="-318" y="109393"/>
                      <a:pt x="1435" y="110263"/>
                    </a:cubicBezTo>
                    <a:lnTo>
                      <a:pt x="324011" y="272532"/>
                    </a:lnTo>
                    <a:cubicBezTo>
                      <a:pt x="324572" y="272638"/>
                      <a:pt x="325063" y="272638"/>
                      <a:pt x="325624" y="272532"/>
                    </a:cubicBezTo>
                    <a:cubicBezTo>
                      <a:pt x="326887" y="272610"/>
                      <a:pt x="328008" y="272021"/>
                      <a:pt x="328709" y="2709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70" name="Google Shape;1270;p28"/>
            <p:cNvGrpSpPr/>
            <p:nvPr/>
          </p:nvGrpSpPr>
          <p:grpSpPr>
            <a:xfrm>
              <a:off x="6631617" y="836817"/>
              <a:ext cx="1111626" cy="885682"/>
              <a:chOff x="6631617" y="836817"/>
              <a:chExt cx="1111626" cy="885682"/>
            </a:xfrm>
          </p:grpSpPr>
          <p:sp>
            <p:nvSpPr>
              <p:cNvPr id="1271" name="Google Shape;1271;p28"/>
              <p:cNvSpPr/>
              <p:nvPr/>
            </p:nvSpPr>
            <p:spPr>
              <a:xfrm>
                <a:off x="6631617" y="836817"/>
                <a:ext cx="1111626" cy="885682"/>
              </a:xfrm>
              <a:custGeom>
                <a:rect b="b" l="l" r="r" t="t"/>
                <a:pathLst>
                  <a:path extrusionOk="0" h="885682" w="1111626">
                    <a:moveTo>
                      <a:pt x="442631" y="0"/>
                    </a:moveTo>
                    <a:lnTo>
                      <a:pt x="668574" y="0"/>
                    </a:lnTo>
                    <a:cubicBezTo>
                      <a:pt x="913151" y="-116"/>
                      <a:pt x="1111507" y="198056"/>
                      <a:pt x="1111627" y="442631"/>
                    </a:cubicBezTo>
                    <a:cubicBezTo>
                      <a:pt x="1111627" y="442701"/>
                      <a:pt x="1111627" y="442771"/>
                      <a:pt x="1111627" y="442841"/>
                    </a:cubicBezTo>
                    <a:lnTo>
                      <a:pt x="1111627" y="442841"/>
                    </a:lnTo>
                    <a:cubicBezTo>
                      <a:pt x="1111627" y="687417"/>
                      <a:pt x="913361" y="885683"/>
                      <a:pt x="668785" y="885683"/>
                    </a:cubicBezTo>
                    <a:lnTo>
                      <a:pt x="0" y="885683"/>
                    </a:lnTo>
                    <a:lnTo>
                      <a:pt x="0" y="885683"/>
                    </a:lnTo>
                    <a:lnTo>
                      <a:pt x="0" y="442841"/>
                    </a:lnTo>
                    <a:cubicBezTo>
                      <a:pt x="0" y="198349"/>
                      <a:pt x="198139" y="116"/>
                      <a:pt x="442631"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2" name="Google Shape;1272;p28"/>
              <p:cNvSpPr/>
              <p:nvPr/>
            </p:nvSpPr>
            <p:spPr>
              <a:xfrm>
                <a:off x="6937153" y="1275030"/>
                <a:ext cx="481971" cy="50350"/>
              </a:xfrm>
              <a:custGeom>
                <a:rect b="b" l="l" r="r" t="t"/>
                <a:pathLst>
                  <a:path extrusionOk="0" h="50350" w="481971">
                    <a:moveTo>
                      <a:pt x="24642" y="50155"/>
                    </a:moveTo>
                    <a:cubicBezTo>
                      <a:pt x="10757" y="50155"/>
                      <a:pt x="-533" y="38886"/>
                      <a:pt x="-533" y="24980"/>
                    </a:cubicBezTo>
                    <a:cubicBezTo>
                      <a:pt x="-533" y="11074"/>
                      <a:pt x="10757" y="-195"/>
                      <a:pt x="24642" y="-195"/>
                    </a:cubicBezTo>
                    <a:cubicBezTo>
                      <a:pt x="38527" y="-195"/>
                      <a:pt x="49817" y="11074"/>
                      <a:pt x="49817" y="24980"/>
                    </a:cubicBezTo>
                    <a:cubicBezTo>
                      <a:pt x="49817" y="38886"/>
                      <a:pt x="38527" y="50155"/>
                      <a:pt x="24642" y="50155"/>
                    </a:cubicBezTo>
                    <a:close/>
                    <a:moveTo>
                      <a:pt x="265592" y="24980"/>
                    </a:moveTo>
                    <a:cubicBezTo>
                      <a:pt x="265592" y="11074"/>
                      <a:pt x="254302" y="-195"/>
                      <a:pt x="240418" y="-195"/>
                    </a:cubicBezTo>
                    <a:cubicBezTo>
                      <a:pt x="226533" y="-195"/>
                      <a:pt x="215243" y="11074"/>
                      <a:pt x="215243" y="24980"/>
                    </a:cubicBezTo>
                    <a:cubicBezTo>
                      <a:pt x="215243" y="38886"/>
                      <a:pt x="226533" y="50155"/>
                      <a:pt x="240418" y="50155"/>
                    </a:cubicBezTo>
                    <a:cubicBezTo>
                      <a:pt x="254302" y="50197"/>
                      <a:pt x="265522" y="38984"/>
                      <a:pt x="265592" y="25120"/>
                    </a:cubicBezTo>
                    <a:cubicBezTo>
                      <a:pt x="265592" y="25071"/>
                      <a:pt x="265592" y="25029"/>
                      <a:pt x="265592" y="24980"/>
                    </a:cubicBezTo>
                    <a:close/>
                    <a:moveTo>
                      <a:pt x="481438" y="24980"/>
                    </a:moveTo>
                    <a:cubicBezTo>
                      <a:pt x="481438" y="11074"/>
                      <a:pt x="470148" y="-195"/>
                      <a:pt x="456264" y="-195"/>
                    </a:cubicBezTo>
                    <a:cubicBezTo>
                      <a:pt x="442378" y="-195"/>
                      <a:pt x="431088" y="11074"/>
                      <a:pt x="431088" y="24980"/>
                    </a:cubicBezTo>
                    <a:cubicBezTo>
                      <a:pt x="431088" y="38886"/>
                      <a:pt x="442378" y="50155"/>
                      <a:pt x="456264" y="50155"/>
                    </a:cubicBezTo>
                    <a:cubicBezTo>
                      <a:pt x="470148" y="50155"/>
                      <a:pt x="481438" y="38886"/>
                      <a:pt x="481438" y="249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73" name="Google Shape;1273;p28"/>
            <p:cNvSpPr/>
            <p:nvPr/>
          </p:nvSpPr>
          <p:spPr>
            <a:xfrm>
              <a:off x="5490338" y="5811111"/>
              <a:ext cx="135404" cy="147434"/>
            </a:xfrm>
            <a:custGeom>
              <a:rect b="b" l="l" r="r" t="t"/>
              <a:pathLst>
                <a:path extrusionOk="0" h="147434" w="135404">
                  <a:moveTo>
                    <a:pt x="105840" y="147239"/>
                  </a:moveTo>
                  <a:cubicBezTo>
                    <a:pt x="100931" y="147183"/>
                    <a:pt x="96093" y="145858"/>
                    <a:pt x="91815" y="143383"/>
                  </a:cubicBezTo>
                  <a:lnTo>
                    <a:pt x="13836" y="98362"/>
                  </a:lnTo>
                  <a:cubicBezTo>
                    <a:pt x="91" y="90417"/>
                    <a:pt x="-4607" y="72830"/>
                    <a:pt x="3317" y="59085"/>
                  </a:cubicBezTo>
                  <a:cubicBezTo>
                    <a:pt x="5841" y="54723"/>
                    <a:pt x="9488" y="51098"/>
                    <a:pt x="13836" y="48573"/>
                  </a:cubicBezTo>
                  <a:lnTo>
                    <a:pt x="91815" y="3623"/>
                  </a:lnTo>
                  <a:cubicBezTo>
                    <a:pt x="105560" y="-4280"/>
                    <a:pt x="123161" y="481"/>
                    <a:pt x="131086" y="14254"/>
                  </a:cubicBezTo>
                  <a:cubicBezTo>
                    <a:pt x="133540" y="18581"/>
                    <a:pt x="134872" y="23468"/>
                    <a:pt x="134872" y="28447"/>
                  </a:cubicBezTo>
                  <a:lnTo>
                    <a:pt x="134872" y="118488"/>
                  </a:lnTo>
                  <a:cubicBezTo>
                    <a:pt x="134872" y="134343"/>
                    <a:pt x="122039" y="147197"/>
                    <a:pt x="106191" y="147239"/>
                  </a:cubicBezTo>
                  <a:close/>
                  <a:moveTo>
                    <a:pt x="18745" y="57690"/>
                  </a:moveTo>
                  <a:lnTo>
                    <a:pt x="18745" y="57690"/>
                  </a:lnTo>
                  <a:cubicBezTo>
                    <a:pt x="10049" y="62738"/>
                    <a:pt x="7033" y="73889"/>
                    <a:pt x="12083" y="82605"/>
                  </a:cubicBezTo>
                  <a:cubicBezTo>
                    <a:pt x="13695" y="85361"/>
                    <a:pt x="16010" y="87647"/>
                    <a:pt x="18745" y="89246"/>
                  </a:cubicBezTo>
                  <a:lnTo>
                    <a:pt x="96724" y="134266"/>
                  </a:lnTo>
                  <a:cubicBezTo>
                    <a:pt x="105490" y="139259"/>
                    <a:pt x="116569" y="136223"/>
                    <a:pt x="121618" y="127485"/>
                  </a:cubicBezTo>
                  <a:cubicBezTo>
                    <a:pt x="123161" y="124743"/>
                    <a:pt x="124003" y="121644"/>
                    <a:pt x="124003" y="118488"/>
                  </a:cubicBezTo>
                  <a:lnTo>
                    <a:pt x="124003" y="28447"/>
                  </a:lnTo>
                  <a:cubicBezTo>
                    <a:pt x="123933" y="18377"/>
                    <a:pt x="115728" y="10271"/>
                    <a:pt x="105630" y="10334"/>
                  </a:cubicBezTo>
                  <a:cubicBezTo>
                    <a:pt x="102544" y="10355"/>
                    <a:pt x="99459" y="11182"/>
                    <a:pt x="96724" y="127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4" name="Google Shape;1274;p28"/>
            <p:cNvSpPr/>
            <p:nvPr/>
          </p:nvSpPr>
          <p:spPr>
            <a:xfrm>
              <a:off x="5832055" y="779844"/>
              <a:ext cx="135418" cy="147645"/>
            </a:xfrm>
            <a:custGeom>
              <a:rect b="b" l="l" r="r" t="t"/>
              <a:pathLst>
                <a:path extrusionOk="0" h="147645" w="135418">
                  <a:moveTo>
                    <a:pt x="106134" y="147450"/>
                  </a:moveTo>
                  <a:cubicBezTo>
                    <a:pt x="101205" y="147401"/>
                    <a:pt x="96373" y="146068"/>
                    <a:pt x="92109" y="143593"/>
                  </a:cubicBezTo>
                  <a:lnTo>
                    <a:pt x="13850" y="98362"/>
                  </a:lnTo>
                  <a:cubicBezTo>
                    <a:pt x="119" y="90459"/>
                    <a:pt x="-4607" y="72928"/>
                    <a:pt x="3296" y="59197"/>
                  </a:cubicBezTo>
                  <a:cubicBezTo>
                    <a:pt x="5820" y="54807"/>
                    <a:pt x="9460" y="51168"/>
                    <a:pt x="13850" y="48643"/>
                  </a:cubicBezTo>
                  <a:lnTo>
                    <a:pt x="91829" y="3623"/>
                  </a:lnTo>
                  <a:cubicBezTo>
                    <a:pt x="105601" y="-4280"/>
                    <a:pt x="123175" y="481"/>
                    <a:pt x="131078" y="14254"/>
                  </a:cubicBezTo>
                  <a:cubicBezTo>
                    <a:pt x="133554" y="18573"/>
                    <a:pt x="134865" y="23468"/>
                    <a:pt x="134886" y="28447"/>
                  </a:cubicBezTo>
                  <a:lnTo>
                    <a:pt x="134886" y="118488"/>
                  </a:lnTo>
                  <a:cubicBezTo>
                    <a:pt x="134886" y="134364"/>
                    <a:pt x="122011" y="147239"/>
                    <a:pt x="106134" y="147239"/>
                  </a:cubicBezTo>
                  <a:close/>
                  <a:moveTo>
                    <a:pt x="19109" y="57900"/>
                  </a:moveTo>
                  <a:lnTo>
                    <a:pt x="19109" y="57900"/>
                  </a:lnTo>
                  <a:cubicBezTo>
                    <a:pt x="10392" y="62949"/>
                    <a:pt x="7419" y="74099"/>
                    <a:pt x="12468" y="82815"/>
                  </a:cubicBezTo>
                  <a:cubicBezTo>
                    <a:pt x="14060" y="85571"/>
                    <a:pt x="16353" y="87857"/>
                    <a:pt x="19109" y="89456"/>
                  </a:cubicBezTo>
                  <a:lnTo>
                    <a:pt x="97088" y="134477"/>
                  </a:lnTo>
                  <a:cubicBezTo>
                    <a:pt x="105833" y="139470"/>
                    <a:pt x="116969" y="136433"/>
                    <a:pt x="121962" y="127696"/>
                  </a:cubicBezTo>
                  <a:cubicBezTo>
                    <a:pt x="123533" y="124954"/>
                    <a:pt x="124360" y="121854"/>
                    <a:pt x="124367" y="118698"/>
                  </a:cubicBezTo>
                  <a:lnTo>
                    <a:pt x="124367" y="28237"/>
                  </a:lnTo>
                  <a:cubicBezTo>
                    <a:pt x="124297" y="18167"/>
                    <a:pt x="116085" y="10060"/>
                    <a:pt x="106015" y="10123"/>
                  </a:cubicBezTo>
                  <a:cubicBezTo>
                    <a:pt x="102881" y="10144"/>
                    <a:pt x="99809" y="10972"/>
                    <a:pt x="97088" y="1252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75" name="Google Shape;1275;p28"/>
          <p:cNvSpPr/>
          <p:nvPr/>
        </p:nvSpPr>
        <p:spPr>
          <a:xfrm>
            <a:off x="299980" y="13922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1276" name="Google Shape;1276;p28" title="LockedIn">
            <a:hlinkClick r:id="rId3"/>
          </p:cNvPr>
          <p:cNvPicPr preferRelativeResize="0"/>
          <p:nvPr/>
        </p:nvPicPr>
        <p:blipFill rotWithShape="1">
          <a:blip r:embed="rId4">
            <a:alphaModFix/>
          </a:blip>
          <a:srcRect b="0" l="0" r="0" t="0"/>
          <a:stretch/>
        </p:blipFill>
        <p:spPr>
          <a:xfrm>
            <a:off x="958350" y="1973100"/>
            <a:ext cx="4815300" cy="270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6"/>
                                        </p:tgtEl>
                                        <p:attrNameLst>
                                          <p:attrName>style.visibility</p:attrName>
                                        </p:attrNameLst>
                                      </p:cBhvr>
                                      <p:to>
                                        <p:strVal val="visible"/>
                                      </p:to>
                                    </p:set>
                                    <p:animEffect filter="fade" transition="in">
                                      <p:cBhvr>
                                        <p:cTn dur="1000"/>
                                        <p:tgtEl>
                                          <p:spTgt spid="1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0" name="Shape 1280"/>
        <p:cNvGrpSpPr/>
        <p:nvPr/>
      </p:nvGrpSpPr>
      <p:grpSpPr>
        <a:xfrm>
          <a:off x="0" y="0"/>
          <a:ext cx="0" cy="0"/>
          <a:chOff x="0" y="0"/>
          <a:chExt cx="0" cy="0"/>
        </a:xfrm>
      </p:grpSpPr>
      <p:cxnSp>
        <p:nvCxnSpPr>
          <p:cNvPr id="1281" name="Google Shape;1281;p29"/>
          <p:cNvCxnSpPr/>
          <p:nvPr/>
        </p:nvCxnSpPr>
        <p:spPr>
          <a:xfrm>
            <a:off x="697800" y="549650"/>
            <a:ext cx="7748400" cy="0"/>
          </a:xfrm>
          <a:prstGeom prst="straightConnector1">
            <a:avLst/>
          </a:prstGeom>
          <a:noFill/>
          <a:ln cap="flat" cmpd="sng" w="9525">
            <a:solidFill>
              <a:schemeClr val="dk1"/>
            </a:solidFill>
            <a:prstDash val="solid"/>
            <a:round/>
            <a:headEnd len="sm" w="sm" type="none"/>
            <a:tailEnd len="sm" w="sm" type="none"/>
          </a:ln>
        </p:spPr>
      </p:cxnSp>
      <p:sp>
        <p:nvSpPr>
          <p:cNvPr id="1282" name="Google Shape;1282;p29"/>
          <p:cNvSpPr/>
          <p:nvPr/>
        </p:nvSpPr>
        <p:spPr>
          <a:xfrm rot="1008355">
            <a:off x="4008582" y="-1649546"/>
            <a:ext cx="8082133" cy="7089914"/>
          </a:xfrm>
          <a:custGeom>
            <a:rect b="b" l="l" r="r" t="t"/>
            <a:pathLst>
              <a:path extrusionOk="0" h="3445229" w="3927382">
                <a:moveTo>
                  <a:pt x="1183857" y="21916"/>
                </a:moveTo>
                <a:cubicBezTo>
                  <a:pt x="736279" y="82509"/>
                  <a:pt x="253826" y="295998"/>
                  <a:pt x="74605" y="693419"/>
                </a:cubicBezTo>
                <a:cubicBezTo>
                  <a:pt x="-60786" y="993555"/>
                  <a:pt x="7684" y="1326277"/>
                  <a:pt x="109817" y="1622912"/>
                </a:cubicBezTo>
                <a:cubicBezTo>
                  <a:pt x="265877" y="2075877"/>
                  <a:pt x="500303" y="2507432"/>
                  <a:pt x="849115" y="2843587"/>
                </a:cubicBezTo>
                <a:cubicBezTo>
                  <a:pt x="1197928" y="3179742"/>
                  <a:pt x="1670013" y="3415314"/>
                  <a:pt x="2184177" y="3442782"/>
                </a:cubicBezTo>
                <a:cubicBezTo>
                  <a:pt x="2698340" y="3470251"/>
                  <a:pt x="3250878" y="3272180"/>
                  <a:pt x="3592151" y="2884454"/>
                </a:cubicBezTo>
                <a:cubicBezTo>
                  <a:pt x="4526222" y="1823340"/>
                  <a:pt x="3313558" y="437313"/>
                  <a:pt x="2275470" y="115498"/>
                </a:cubicBezTo>
                <a:cubicBezTo>
                  <a:pt x="1922685" y="5583"/>
                  <a:pt x="1550241" y="-26349"/>
                  <a:pt x="1183857" y="219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3" name="Google Shape;1283;p29"/>
          <p:cNvSpPr/>
          <p:nvPr/>
        </p:nvSpPr>
        <p:spPr>
          <a:xfrm>
            <a:off x="299980" y="13922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4" name="Google Shape;1284;p29"/>
          <p:cNvSpPr txBox="1"/>
          <p:nvPr>
            <p:ph idx="4294967295" type="title"/>
          </p:nvPr>
        </p:nvSpPr>
        <p:spPr>
          <a:xfrm>
            <a:off x="1267250" y="2895250"/>
            <a:ext cx="3992400" cy="79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300"/>
              <a:t>APPENDIX</a:t>
            </a:r>
            <a:endParaRPr sz="4300"/>
          </a:p>
          <a:p>
            <a:pPr indent="0" lvl="0" marL="0" rtl="0" algn="l">
              <a:lnSpc>
                <a:spcPct val="100000"/>
              </a:lnSpc>
              <a:spcBef>
                <a:spcPts val="0"/>
              </a:spcBef>
              <a:spcAft>
                <a:spcPts val="0"/>
              </a:spcAft>
              <a:buSzPts val="3000"/>
              <a:buNone/>
            </a:pPr>
            <a:r>
              <a:t/>
            </a:r>
            <a:endParaRPr sz="3200"/>
          </a:p>
        </p:txBody>
      </p:sp>
      <p:sp>
        <p:nvSpPr>
          <p:cNvPr id="1285" name="Google Shape;1285;p29"/>
          <p:cNvSpPr txBox="1"/>
          <p:nvPr>
            <p:ph idx="4294967295" type="title"/>
          </p:nvPr>
        </p:nvSpPr>
        <p:spPr>
          <a:xfrm>
            <a:off x="1564350" y="2097850"/>
            <a:ext cx="2225400" cy="79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4200">
                <a:solidFill>
                  <a:srgbClr val="2A9D8F"/>
                </a:solidFill>
                <a:latin typeface="Poppins"/>
                <a:ea typeface="Poppins"/>
                <a:cs typeface="Poppins"/>
                <a:sym typeface="Poppins"/>
              </a:rPr>
              <a:t>07</a:t>
            </a:r>
            <a:endParaRPr sz="2700"/>
          </a:p>
        </p:txBody>
      </p:sp>
      <p:pic>
        <p:nvPicPr>
          <p:cNvPr id="1286" name="Google Shape;1286;p29"/>
          <p:cNvPicPr preferRelativeResize="0"/>
          <p:nvPr/>
        </p:nvPicPr>
        <p:blipFill rotWithShape="1">
          <a:blip r:embed="rId3">
            <a:alphaModFix/>
          </a:blip>
          <a:srcRect b="14784" l="0" r="0" t="0"/>
          <a:stretch/>
        </p:blipFill>
        <p:spPr>
          <a:xfrm>
            <a:off x="6367425" y="390674"/>
            <a:ext cx="3722775" cy="317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
          <p:cNvSpPr txBox="1"/>
          <p:nvPr>
            <p:ph idx="1" type="subTitle"/>
          </p:nvPr>
        </p:nvSpPr>
        <p:spPr>
          <a:xfrm>
            <a:off x="1240075" y="1017725"/>
            <a:ext cx="7530900" cy="162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2200"/>
              <a:t>Our solution will provide students with pre-planned and convenient study group sessions using preferences, schedules, and learning styles </a:t>
            </a:r>
            <a:endParaRPr sz="2200"/>
          </a:p>
        </p:txBody>
      </p:sp>
      <p:sp>
        <p:nvSpPr>
          <p:cNvPr id="423" name="Google Shape;423;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Solution from A2</a:t>
            </a:r>
            <a:endParaRPr/>
          </a:p>
        </p:txBody>
      </p:sp>
      <p:pic>
        <p:nvPicPr>
          <p:cNvPr id="424" name="Google Shape;424;p3"/>
          <p:cNvPicPr preferRelativeResize="0"/>
          <p:nvPr/>
        </p:nvPicPr>
        <p:blipFill rotWithShape="1">
          <a:blip r:embed="rId3">
            <a:alphaModFix/>
          </a:blip>
          <a:srcRect b="0" l="0" r="0" t="0"/>
          <a:stretch/>
        </p:blipFill>
        <p:spPr>
          <a:xfrm>
            <a:off x="2588800" y="2396550"/>
            <a:ext cx="3966400" cy="237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4000"/>
              <a:t>Introducing:</a:t>
            </a:r>
            <a:endParaRPr sz="4000"/>
          </a:p>
        </p:txBody>
      </p:sp>
      <p:pic>
        <p:nvPicPr>
          <p:cNvPr id="430" name="Google Shape;430;p4"/>
          <p:cNvPicPr preferRelativeResize="0"/>
          <p:nvPr/>
        </p:nvPicPr>
        <p:blipFill rotWithShape="1">
          <a:blip r:embed="rId3">
            <a:alphaModFix/>
          </a:blip>
          <a:srcRect b="34730" l="10790" r="11804" t="14667"/>
          <a:stretch/>
        </p:blipFill>
        <p:spPr>
          <a:xfrm>
            <a:off x="1151087" y="1476000"/>
            <a:ext cx="6841825" cy="1880299"/>
          </a:xfrm>
          <a:prstGeom prst="rect">
            <a:avLst/>
          </a:prstGeom>
          <a:noFill/>
          <a:ln>
            <a:noFill/>
          </a:ln>
        </p:spPr>
      </p:pic>
      <p:sp>
        <p:nvSpPr>
          <p:cNvPr id="431" name="Google Shape;431;p4"/>
          <p:cNvSpPr txBox="1"/>
          <p:nvPr/>
        </p:nvSpPr>
        <p:spPr>
          <a:xfrm>
            <a:off x="1266150" y="3539675"/>
            <a:ext cx="6611700" cy="1019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chemeClr val="dk1"/>
                </a:solidFill>
                <a:latin typeface="Anuphan"/>
                <a:ea typeface="Anuphan"/>
                <a:cs typeface="Anuphan"/>
                <a:sym typeface="Anuphan"/>
              </a:rPr>
              <a:t>Effortless, personalized study groups tailored to your schedule, preferences, and learning styles</a:t>
            </a:r>
            <a:endParaRPr b="0" i="1" sz="1800" u="none" cap="none" strike="noStrike">
              <a:solidFill>
                <a:schemeClr val="dk1"/>
              </a:solidFill>
              <a:latin typeface="Anuphan"/>
              <a:ea typeface="Anuphan"/>
              <a:cs typeface="Anuphan"/>
              <a:sym typeface="Anuphan"/>
            </a:endParaRPr>
          </a:p>
        </p:txBody>
      </p:sp>
      <p:sp>
        <p:nvSpPr>
          <p:cNvPr id="432" name="Google Shape;432;p4"/>
          <p:cNvSpPr txBox="1"/>
          <p:nvPr/>
        </p:nvSpPr>
        <p:spPr>
          <a:xfrm>
            <a:off x="497850" y="559200"/>
            <a:ext cx="2280300" cy="91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chemeClr val="dk1"/>
                </a:solidFill>
                <a:latin typeface="Anuphan"/>
                <a:ea typeface="Anuphan"/>
                <a:cs typeface="Anuphan"/>
                <a:sym typeface="Anuphan"/>
              </a:rPr>
              <a:t>Note: Landed on the name based on word play, cultural connotations and its association with focus!</a:t>
            </a:r>
            <a:endParaRPr b="0" i="1" sz="1200" u="none" cap="none" strike="noStrike">
              <a:solidFill>
                <a:schemeClr val="dk1"/>
              </a:solidFill>
              <a:latin typeface="Anuphan"/>
              <a:ea typeface="Anuphan"/>
              <a:cs typeface="Anuphan"/>
              <a:sym typeface="Anuph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cxnSp>
        <p:nvCxnSpPr>
          <p:cNvPr id="437" name="Google Shape;437;p5"/>
          <p:cNvCxnSpPr/>
          <p:nvPr/>
        </p:nvCxnSpPr>
        <p:spPr>
          <a:xfrm>
            <a:off x="697800" y="549650"/>
            <a:ext cx="7748400" cy="0"/>
          </a:xfrm>
          <a:prstGeom prst="straightConnector1">
            <a:avLst/>
          </a:prstGeom>
          <a:noFill/>
          <a:ln cap="flat" cmpd="sng" w="9525">
            <a:solidFill>
              <a:schemeClr val="dk1"/>
            </a:solidFill>
            <a:prstDash val="solid"/>
            <a:round/>
            <a:headEnd len="sm" w="sm" type="none"/>
            <a:tailEnd len="sm" w="sm" type="none"/>
          </a:ln>
        </p:spPr>
      </p:cxnSp>
      <p:sp>
        <p:nvSpPr>
          <p:cNvPr id="438" name="Google Shape;438;p5"/>
          <p:cNvSpPr/>
          <p:nvPr/>
        </p:nvSpPr>
        <p:spPr>
          <a:xfrm rot="1919437">
            <a:off x="4140405" y="-1463963"/>
            <a:ext cx="8080415" cy="7088407"/>
          </a:xfrm>
          <a:custGeom>
            <a:rect b="b" l="l" r="r" t="t"/>
            <a:pathLst>
              <a:path extrusionOk="0" h="3445229" w="3927382">
                <a:moveTo>
                  <a:pt x="1183857" y="21916"/>
                </a:moveTo>
                <a:cubicBezTo>
                  <a:pt x="736279" y="82509"/>
                  <a:pt x="253826" y="295998"/>
                  <a:pt x="74605" y="693419"/>
                </a:cubicBezTo>
                <a:cubicBezTo>
                  <a:pt x="-60786" y="993555"/>
                  <a:pt x="7684" y="1326277"/>
                  <a:pt x="109817" y="1622912"/>
                </a:cubicBezTo>
                <a:cubicBezTo>
                  <a:pt x="265877" y="2075877"/>
                  <a:pt x="500303" y="2507432"/>
                  <a:pt x="849115" y="2843587"/>
                </a:cubicBezTo>
                <a:cubicBezTo>
                  <a:pt x="1197928" y="3179742"/>
                  <a:pt x="1670013" y="3415314"/>
                  <a:pt x="2184177" y="3442782"/>
                </a:cubicBezTo>
                <a:cubicBezTo>
                  <a:pt x="2698340" y="3470251"/>
                  <a:pt x="3250878" y="3272180"/>
                  <a:pt x="3592151" y="2884454"/>
                </a:cubicBezTo>
                <a:cubicBezTo>
                  <a:pt x="4526222" y="1823340"/>
                  <a:pt x="3313558" y="437313"/>
                  <a:pt x="2275470" y="115498"/>
                </a:cubicBezTo>
                <a:cubicBezTo>
                  <a:pt x="1922685" y="5583"/>
                  <a:pt x="1550241" y="-26349"/>
                  <a:pt x="1183857" y="219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5"/>
          <p:cNvSpPr/>
          <p:nvPr/>
        </p:nvSpPr>
        <p:spPr>
          <a:xfrm>
            <a:off x="928005" y="1132961"/>
            <a:ext cx="99476" cy="108444"/>
          </a:xfrm>
          <a:custGeom>
            <a:rect b="b" l="l" r="r" t="t"/>
            <a:pathLst>
              <a:path extrusionOk="0" h="147543" w="135342">
                <a:moveTo>
                  <a:pt x="13494" y="143148"/>
                </a:moveTo>
                <a:cubicBezTo>
                  <a:pt x="4701" y="137959"/>
                  <a:pt x="-643" y="128464"/>
                  <a:pt x="-531" y="118253"/>
                </a:cubicBezTo>
                <a:lnTo>
                  <a:pt x="-531" y="28563"/>
                </a:lnTo>
                <a:cubicBezTo>
                  <a:pt x="-573" y="12722"/>
                  <a:pt x="12232" y="-153"/>
                  <a:pt x="28073" y="-195"/>
                </a:cubicBezTo>
                <a:cubicBezTo>
                  <a:pt x="33150" y="-209"/>
                  <a:pt x="38136" y="1123"/>
                  <a:pt x="42526" y="3669"/>
                </a:cubicBezTo>
                <a:lnTo>
                  <a:pt x="120505" y="48689"/>
                </a:lnTo>
                <a:cubicBezTo>
                  <a:pt x="134257" y="56712"/>
                  <a:pt x="138899" y="74362"/>
                  <a:pt x="130877" y="88107"/>
                </a:cubicBezTo>
                <a:cubicBezTo>
                  <a:pt x="128373" y="92399"/>
                  <a:pt x="124797" y="95975"/>
                  <a:pt x="120505" y="98478"/>
                </a:cubicBezTo>
                <a:lnTo>
                  <a:pt x="42526" y="143499"/>
                </a:lnTo>
                <a:cubicBezTo>
                  <a:pt x="33627" y="148632"/>
                  <a:pt x="22674" y="148632"/>
                  <a:pt x="13774" y="143499"/>
                </a:cubicBezTo>
                <a:close/>
                <a:moveTo>
                  <a:pt x="36986" y="12435"/>
                </a:moveTo>
                <a:cubicBezTo>
                  <a:pt x="28312" y="7400"/>
                  <a:pt x="17197" y="10352"/>
                  <a:pt x="12162" y="19026"/>
                </a:cubicBezTo>
                <a:cubicBezTo>
                  <a:pt x="10542" y="21817"/>
                  <a:pt x="9693" y="24987"/>
                  <a:pt x="9707" y="28213"/>
                </a:cubicBezTo>
                <a:lnTo>
                  <a:pt x="9707" y="118253"/>
                </a:lnTo>
                <a:cubicBezTo>
                  <a:pt x="9651" y="124761"/>
                  <a:pt x="13108" y="130792"/>
                  <a:pt x="18753" y="134032"/>
                </a:cubicBezTo>
                <a:cubicBezTo>
                  <a:pt x="24392" y="137286"/>
                  <a:pt x="31348" y="137286"/>
                  <a:pt x="36986" y="134032"/>
                </a:cubicBezTo>
                <a:lnTo>
                  <a:pt x="114966" y="89011"/>
                </a:lnTo>
                <a:cubicBezTo>
                  <a:pt x="123682" y="83885"/>
                  <a:pt x="126592" y="72672"/>
                  <a:pt x="121466" y="63956"/>
                </a:cubicBezTo>
                <a:cubicBezTo>
                  <a:pt x="119888" y="61270"/>
                  <a:pt x="117651" y="59033"/>
                  <a:pt x="114966" y="57455"/>
                </a:cubicBezTo>
                <a:lnTo>
                  <a:pt x="114966" y="5745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5"/>
          <p:cNvSpPr/>
          <p:nvPr/>
        </p:nvSpPr>
        <p:spPr>
          <a:xfrm flipH="1">
            <a:off x="4403337" y="4781073"/>
            <a:ext cx="100559" cy="101820"/>
          </a:xfrm>
          <a:custGeom>
            <a:rect b="b" l="l" r="r" t="t"/>
            <a:pathLst>
              <a:path extrusionOk="0" h="139480" w="137752">
                <a:moveTo>
                  <a:pt x="45859" y="139550"/>
                </a:moveTo>
                <a:cubicBezTo>
                  <a:pt x="32933" y="139503"/>
                  <a:pt x="21825" y="130576"/>
                  <a:pt x="18929" y="118006"/>
                </a:cubicBezTo>
                <a:lnTo>
                  <a:pt x="-191" y="33782"/>
                </a:lnTo>
                <a:cubicBezTo>
                  <a:pt x="-3625" y="18964"/>
                  <a:pt x="5666" y="4179"/>
                  <a:pt x="20478" y="773"/>
                </a:cubicBezTo>
                <a:cubicBezTo>
                  <a:pt x="25258" y="-325"/>
                  <a:pt x="30240" y="-136"/>
                  <a:pt x="34885" y="1332"/>
                </a:cubicBezTo>
                <a:lnTo>
                  <a:pt x="117426" y="26915"/>
                </a:lnTo>
                <a:cubicBezTo>
                  <a:pt x="131969" y="31406"/>
                  <a:pt x="140115" y="46823"/>
                  <a:pt x="135604" y="61352"/>
                </a:cubicBezTo>
                <a:cubicBezTo>
                  <a:pt x="134190" y="65977"/>
                  <a:pt x="131564" y="70151"/>
                  <a:pt x="127997" y="73437"/>
                </a:cubicBezTo>
                <a:lnTo>
                  <a:pt x="64576" y="132145"/>
                </a:lnTo>
                <a:cubicBezTo>
                  <a:pt x="59527" y="136898"/>
                  <a:pt x="52794" y="139544"/>
                  <a:pt x="45859" y="139550"/>
                </a:cubicBezTo>
                <a:close/>
                <a:moveTo>
                  <a:pt x="26537" y="10151"/>
                </a:moveTo>
                <a:cubicBezTo>
                  <a:pt x="16843" y="10212"/>
                  <a:pt x="9100" y="18102"/>
                  <a:pt x="9167" y="27770"/>
                </a:cubicBezTo>
                <a:cubicBezTo>
                  <a:pt x="9167" y="29022"/>
                  <a:pt x="9302" y="30268"/>
                  <a:pt x="9571" y="31493"/>
                </a:cubicBezTo>
                <a:lnTo>
                  <a:pt x="28692" y="115785"/>
                </a:lnTo>
                <a:cubicBezTo>
                  <a:pt x="30846" y="125210"/>
                  <a:pt x="40204" y="131108"/>
                  <a:pt x="49630" y="128953"/>
                </a:cubicBezTo>
                <a:cubicBezTo>
                  <a:pt x="52659" y="128273"/>
                  <a:pt x="55420" y="126819"/>
                  <a:pt x="57641" y="124739"/>
                </a:cubicBezTo>
                <a:lnTo>
                  <a:pt x="121062" y="66031"/>
                </a:lnTo>
                <a:cubicBezTo>
                  <a:pt x="128131" y="59501"/>
                  <a:pt x="128602" y="48466"/>
                  <a:pt x="122072" y="41390"/>
                </a:cubicBezTo>
                <a:cubicBezTo>
                  <a:pt x="119917" y="39121"/>
                  <a:pt x="117291" y="37445"/>
                  <a:pt x="114329" y="36543"/>
                </a:cubicBezTo>
                <a:lnTo>
                  <a:pt x="31789" y="10959"/>
                </a:lnTo>
                <a:cubicBezTo>
                  <a:pt x="30105" y="10427"/>
                  <a:pt x="28287" y="10158"/>
                  <a:pt x="26537" y="101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41" name="Google Shape;441;p5"/>
          <p:cNvGrpSpPr/>
          <p:nvPr/>
        </p:nvGrpSpPr>
        <p:grpSpPr>
          <a:xfrm>
            <a:off x="4729635" y="350108"/>
            <a:ext cx="4193261" cy="3652121"/>
            <a:chOff x="4729635" y="350108"/>
            <a:chExt cx="4193261" cy="3652121"/>
          </a:xfrm>
        </p:grpSpPr>
        <p:sp>
          <p:nvSpPr>
            <p:cNvPr id="442" name="Google Shape;442;p5"/>
            <p:cNvSpPr/>
            <p:nvPr/>
          </p:nvSpPr>
          <p:spPr>
            <a:xfrm flipH="1">
              <a:off x="5268012" y="2256398"/>
              <a:ext cx="100559" cy="101820"/>
            </a:xfrm>
            <a:custGeom>
              <a:rect b="b" l="l" r="r" t="t"/>
              <a:pathLst>
                <a:path extrusionOk="0" h="139480" w="137752">
                  <a:moveTo>
                    <a:pt x="45859" y="139550"/>
                  </a:moveTo>
                  <a:cubicBezTo>
                    <a:pt x="32933" y="139503"/>
                    <a:pt x="21825" y="130576"/>
                    <a:pt x="18929" y="118006"/>
                  </a:cubicBezTo>
                  <a:lnTo>
                    <a:pt x="-191" y="33782"/>
                  </a:lnTo>
                  <a:cubicBezTo>
                    <a:pt x="-3625" y="18964"/>
                    <a:pt x="5666" y="4179"/>
                    <a:pt x="20478" y="773"/>
                  </a:cubicBezTo>
                  <a:cubicBezTo>
                    <a:pt x="25258" y="-325"/>
                    <a:pt x="30240" y="-136"/>
                    <a:pt x="34885" y="1332"/>
                  </a:cubicBezTo>
                  <a:lnTo>
                    <a:pt x="117426" y="26915"/>
                  </a:lnTo>
                  <a:cubicBezTo>
                    <a:pt x="131969" y="31406"/>
                    <a:pt x="140115" y="46823"/>
                    <a:pt x="135604" y="61352"/>
                  </a:cubicBezTo>
                  <a:cubicBezTo>
                    <a:pt x="134190" y="65977"/>
                    <a:pt x="131564" y="70151"/>
                    <a:pt x="127997" y="73437"/>
                  </a:cubicBezTo>
                  <a:lnTo>
                    <a:pt x="64576" y="132145"/>
                  </a:lnTo>
                  <a:cubicBezTo>
                    <a:pt x="59527" y="136898"/>
                    <a:pt x="52794" y="139544"/>
                    <a:pt x="45859" y="139550"/>
                  </a:cubicBezTo>
                  <a:close/>
                  <a:moveTo>
                    <a:pt x="26537" y="10151"/>
                  </a:moveTo>
                  <a:cubicBezTo>
                    <a:pt x="16843" y="10212"/>
                    <a:pt x="9100" y="18102"/>
                    <a:pt x="9167" y="27770"/>
                  </a:cubicBezTo>
                  <a:cubicBezTo>
                    <a:pt x="9167" y="29022"/>
                    <a:pt x="9302" y="30268"/>
                    <a:pt x="9571" y="31493"/>
                  </a:cubicBezTo>
                  <a:lnTo>
                    <a:pt x="28692" y="115785"/>
                  </a:lnTo>
                  <a:cubicBezTo>
                    <a:pt x="30846" y="125210"/>
                    <a:pt x="40204" y="131108"/>
                    <a:pt x="49630" y="128953"/>
                  </a:cubicBezTo>
                  <a:cubicBezTo>
                    <a:pt x="52659" y="128273"/>
                    <a:pt x="55420" y="126819"/>
                    <a:pt x="57641" y="124739"/>
                  </a:cubicBezTo>
                  <a:lnTo>
                    <a:pt x="121062" y="66031"/>
                  </a:lnTo>
                  <a:cubicBezTo>
                    <a:pt x="128131" y="59501"/>
                    <a:pt x="128602" y="48466"/>
                    <a:pt x="122072" y="41390"/>
                  </a:cubicBezTo>
                  <a:cubicBezTo>
                    <a:pt x="119917" y="39121"/>
                    <a:pt x="117291" y="37445"/>
                    <a:pt x="114329" y="36543"/>
                  </a:cubicBezTo>
                  <a:lnTo>
                    <a:pt x="31789" y="10959"/>
                  </a:lnTo>
                  <a:cubicBezTo>
                    <a:pt x="30105" y="10427"/>
                    <a:pt x="28287" y="10158"/>
                    <a:pt x="26537" y="101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43" name="Google Shape;443;p5"/>
            <p:cNvGrpSpPr/>
            <p:nvPr/>
          </p:nvGrpSpPr>
          <p:grpSpPr>
            <a:xfrm>
              <a:off x="4729635" y="1132941"/>
              <a:ext cx="777408" cy="777422"/>
              <a:chOff x="3227517" y="1780923"/>
              <a:chExt cx="1456365" cy="1456391"/>
            </a:xfrm>
          </p:grpSpPr>
          <p:sp>
            <p:nvSpPr>
              <p:cNvPr id="444" name="Google Shape;444;p5"/>
              <p:cNvSpPr/>
              <p:nvPr/>
            </p:nvSpPr>
            <p:spPr>
              <a:xfrm>
                <a:off x="3227517" y="1780923"/>
                <a:ext cx="1456365" cy="1456391"/>
              </a:xfrm>
              <a:custGeom>
                <a:rect b="b" l="l" r="r" t="t"/>
                <a:pathLst>
                  <a:path extrusionOk="0" h="1456391" w="1456365">
                    <a:moveTo>
                      <a:pt x="931556" y="1426905"/>
                    </a:moveTo>
                    <a:cubicBezTo>
                      <a:pt x="1317604" y="1314577"/>
                      <a:pt x="1539498" y="910564"/>
                      <a:pt x="1427170" y="524507"/>
                    </a:cubicBezTo>
                    <a:cubicBezTo>
                      <a:pt x="1314842" y="138458"/>
                      <a:pt x="910829" y="-83436"/>
                      <a:pt x="524778" y="28892"/>
                    </a:cubicBezTo>
                    <a:cubicBezTo>
                      <a:pt x="138727" y="141220"/>
                      <a:pt x="-83168" y="545233"/>
                      <a:pt x="29160" y="931291"/>
                    </a:cubicBezTo>
                    <a:cubicBezTo>
                      <a:pt x="29190" y="931395"/>
                      <a:pt x="29222" y="931500"/>
                      <a:pt x="29252" y="931605"/>
                    </a:cubicBezTo>
                    <a:cubicBezTo>
                      <a:pt x="141676" y="1317520"/>
                      <a:pt x="545623" y="1539253"/>
                      <a:pt x="931556" y="1426905"/>
                    </a:cubicBezTo>
                    <a:close/>
                    <a:moveTo>
                      <a:pt x="564748" y="166748"/>
                    </a:moveTo>
                    <a:cubicBezTo>
                      <a:pt x="874663" y="76517"/>
                      <a:pt x="1199046" y="254597"/>
                      <a:pt x="1289286" y="564521"/>
                    </a:cubicBezTo>
                    <a:cubicBezTo>
                      <a:pt x="1379516" y="874436"/>
                      <a:pt x="1201427" y="1198819"/>
                      <a:pt x="891512" y="1289050"/>
                    </a:cubicBezTo>
                    <a:cubicBezTo>
                      <a:pt x="581598" y="1379290"/>
                      <a:pt x="257212" y="1201201"/>
                      <a:pt x="166978" y="891286"/>
                    </a:cubicBezTo>
                    <a:cubicBezTo>
                      <a:pt x="166916" y="891076"/>
                      <a:pt x="166854" y="890857"/>
                      <a:pt x="166793" y="890648"/>
                    </a:cubicBezTo>
                    <a:cubicBezTo>
                      <a:pt x="77039" y="580885"/>
                      <a:pt x="255116" y="256949"/>
                      <a:pt x="564748" y="16674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5"/>
              <p:cNvSpPr/>
              <p:nvPr/>
            </p:nvSpPr>
            <p:spPr>
              <a:xfrm>
                <a:off x="3271728" y="1825942"/>
                <a:ext cx="1365126" cy="1365123"/>
              </a:xfrm>
              <a:custGeom>
                <a:rect b="b" l="l" r="r" t="t"/>
                <a:pathLst>
                  <a:path extrusionOk="0" h="1365123" w="1365126">
                    <a:moveTo>
                      <a:pt x="682748" y="1364837"/>
                    </a:moveTo>
                    <a:cubicBezTo>
                      <a:pt x="305779" y="1364952"/>
                      <a:pt x="95" y="1059446"/>
                      <a:pt x="-18" y="682476"/>
                    </a:cubicBezTo>
                    <a:cubicBezTo>
                      <a:pt x="-130" y="305514"/>
                      <a:pt x="305372" y="-172"/>
                      <a:pt x="682338" y="-286"/>
                    </a:cubicBezTo>
                    <a:cubicBezTo>
                      <a:pt x="1059309" y="-400"/>
                      <a:pt x="1364995" y="305105"/>
                      <a:pt x="1365109" y="682076"/>
                    </a:cubicBezTo>
                    <a:cubicBezTo>
                      <a:pt x="1365195" y="985332"/>
                      <a:pt x="1165179" y="1252290"/>
                      <a:pt x="874105" y="1337405"/>
                    </a:cubicBezTo>
                    <a:cubicBezTo>
                      <a:pt x="811964" y="1355655"/>
                      <a:pt x="747518" y="1364895"/>
                      <a:pt x="682748" y="1364837"/>
                    </a:cubicBezTo>
                    <a:close/>
                    <a:moveTo>
                      <a:pt x="683414" y="15526"/>
                    </a:moveTo>
                    <a:cubicBezTo>
                      <a:pt x="314863" y="15716"/>
                      <a:pt x="16246" y="314639"/>
                      <a:pt x="16435" y="683190"/>
                    </a:cubicBezTo>
                    <a:cubicBezTo>
                      <a:pt x="16623" y="1051741"/>
                      <a:pt x="315545" y="1350359"/>
                      <a:pt x="684100" y="1350169"/>
                    </a:cubicBezTo>
                    <a:cubicBezTo>
                      <a:pt x="1052651" y="1349978"/>
                      <a:pt x="1351269" y="1051055"/>
                      <a:pt x="1351079" y="682504"/>
                    </a:cubicBezTo>
                    <a:cubicBezTo>
                      <a:pt x="1351041" y="619573"/>
                      <a:pt x="1342116" y="556965"/>
                      <a:pt x="1324542" y="496538"/>
                    </a:cubicBezTo>
                    <a:cubicBezTo>
                      <a:pt x="1241979" y="211188"/>
                      <a:pt x="980461" y="14992"/>
                      <a:pt x="683414" y="15526"/>
                    </a:cubicBezTo>
                    <a:close/>
                    <a:moveTo>
                      <a:pt x="1043554" y="578263"/>
                    </a:moveTo>
                    <a:cubicBezTo>
                      <a:pt x="1042450" y="574472"/>
                      <a:pt x="1038487" y="572300"/>
                      <a:pt x="1034696" y="573405"/>
                    </a:cubicBezTo>
                    <a:lnTo>
                      <a:pt x="739421" y="659130"/>
                    </a:lnTo>
                    <a:cubicBezTo>
                      <a:pt x="726553" y="627354"/>
                      <a:pt x="693120" y="609009"/>
                      <a:pt x="659411" y="615220"/>
                    </a:cubicBezTo>
                    <a:lnTo>
                      <a:pt x="563495" y="283940"/>
                    </a:lnTo>
                    <a:cubicBezTo>
                      <a:pt x="562306" y="280225"/>
                      <a:pt x="558411" y="278082"/>
                      <a:pt x="554636" y="279082"/>
                    </a:cubicBezTo>
                    <a:cubicBezTo>
                      <a:pt x="550849" y="280187"/>
                      <a:pt x="548674" y="284150"/>
                      <a:pt x="549779" y="287941"/>
                    </a:cubicBezTo>
                    <a:lnTo>
                      <a:pt x="646076" y="619030"/>
                    </a:lnTo>
                    <a:cubicBezTo>
                      <a:pt x="609200" y="633917"/>
                      <a:pt x="591378" y="675884"/>
                      <a:pt x="606269" y="712765"/>
                    </a:cubicBezTo>
                    <a:cubicBezTo>
                      <a:pt x="617261" y="739988"/>
                      <a:pt x="643677" y="757809"/>
                      <a:pt x="673032" y="757809"/>
                    </a:cubicBezTo>
                    <a:cubicBezTo>
                      <a:pt x="679804" y="757837"/>
                      <a:pt x="686538" y="756875"/>
                      <a:pt x="693035" y="754951"/>
                    </a:cubicBezTo>
                    <a:cubicBezTo>
                      <a:pt x="728563" y="744607"/>
                      <a:pt x="750470" y="709031"/>
                      <a:pt x="743708" y="672655"/>
                    </a:cubicBezTo>
                    <a:lnTo>
                      <a:pt x="1038983" y="586930"/>
                    </a:lnTo>
                    <a:cubicBezTo>
                      <a:pt x="1042564" y="585711"/>
                      <a:pt x="1044564" y="581911"/>
                      <a:pt x="1043554" y="578263"/>
                    </a:cubicBezTo>
                    <a:close/>
                    <a:moveTo>
                      <a:pt x="723515" y="714280"/>
                    </a:moveTo>
                    <a:cubicBezTo>
                      <a:pt x="716190" y="727738"/>
                      <a:pt x="703769" y="737692"/>
                      <a:pt x="689034" y="741902"/>
                    </a:cubicBezTo>
                    <a:cubicBezTo>
                      <a:pt x="658783" y="751961"/>
                      <a:pt x="626107" y="735587"/>
                      <a:pt x="616052" y="705336"/>
                    </a:cubicBezTo>
                    <a:cubicBezTo>
                      <a:pt x="605995" y="675084"/>
                      <a:pt x="622367" y="642413"/>
                      <a:pt x="652617" y="632355"/>
                    </a:cubicBezTo>
                    <a:cubicBezTo>
                      <a:pt x="654009" y="631888"/>
                      <a:pt x="655417" y="631479"/>
                      <a:pt x="656840" y="631126"/>
                    </a:cubicBezTo>
                    <a:cubicBezTo>
                      <a:pt x="687377" y="622163"/>
                      <a:pt x="719400" y="639651"/>
                      <a:pt x="728363" y="670188"/>
                    </a:cubicBezTo>
                    <a:cubicBezTo>
                      <a:pt x="732697" y="684943"/>
                      <a:pt x="730954" y="700821"/>
                      <a:pt x="723515" y="7142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46" name="Google Shape;446;p5"/>
            <p:cNvSpPr/>
            <p:nvPr/>
          </p:nvSpPr>
          <p:spPr>
            <a:xfrm flipH="1" rot="9479958">
              <a:off x="5714876" y="590979"/>
              <a:ext cx="496069" cy="1275547"/>
            </a:xfrm>
            <a:custGeom>
              <a:rect b="b" l="l" r="r" t="t"/>
              <a:pathLst>
                <a:path extrusionOk="0" h="2389213" w="929181">
                  <a:moveTo>
                    <a:pt x="926853" y="815159"/>
                  </a:moveTo>
                  <a:cubicBezTo>
                    <a:pt x="959047" y="406156"/>
                    <a:pt x="649580" y="110976"/>
                    <a:pt x="328587" y="-86"/>
                  </a:cubicBezTo>
                  <a:cubicBezTo>
                    <a:pt x="324749" y="-1010"/>
                    <a:pt x="320891" y="1353"/>
                    <a:pt x="319977" y="5191"/>
                  </a:cubicBezTo>
                  <a:cubicBezTo>
                    <a:pt x="319177" y="8506"/>
                    <a:pt x="320825" y="11916"/>
                    <a:pt x="323920" y="13345"/>
                  </a:cubicBezTo>
                  <a:cubicBezTo>
                    <a:pt x="639674" y="122692"/>
                    <a:pt x="944188" y="412633"/>
                    <a:pt x="912565" y="814111"/>
                  </a:cubicBezTo>
                  <a:cubicBezTo>
                    <a:pt x="899897" y="975465"/>
                    <a:pt x="822268" y="1144057"/>
                    <a:pt x="692157" y="1242260"/>
                  </a:cubicBezTo>
                  <a:cubicBezTo>
                    <a:pt x="637674" y="1166727"/>
                    <a:pt x="564807" y="1115101"/>
                    <a:pt x="481845" y="1095480"/>
                  </a:cubicBezTo>
                  <a:cubicBezTo>
                    <a:pt x="407835" y="1077954"/>
                    <a:pt x="341732" y="1091289"/>
                    <a:pt x="300870" y="1131961"/>
                  </a:cubicBezTo>
                  <a:cubicBezTo>
                    <a:pt x="268675" y="1162498"/>
                    <a:pt x="256921" y="1208837"/>
                    <a:pt x="270676" y="1251023"/>
                  </a:cubicBezTo>
                  <a:cubicBezTo>
                    <a:pt x="294298" y="1314555"/>
                    <a:pt x="374879" y="1342177"/>
                    <a:pt x="444221" y="1341606"/>
                  </a:cubicBezTo>
                  <a:cubicBezTo>
                    <a:pt x="532089" y="1341034"/>
                    <a:pt x="617642" y="1313355"/>
                    <a:pt x="689204" y="1262358"/>
                  </a:cubicBezTo>
                  <a:cubicBezTo>
                    <a:pt x="710769" y="1294695"/>
                    <a:pt x="728476" y="1329443"/>
                    <a:pt x="741973" y="1365895"/>
                  </a:cubicBezTo>
                  <a:cubicBezTo>
                    <a:pt x="800170" y="1521343"/>
                    <a:pt x="735305" y="1713462"/>
                    <a:pt x="655199" y="1841478"/>
                  </a:cubicBezTo>
                  <a:cubicBezTo>
                    <a:pt x="586220" y="1948939"/>
                    <a:pt x="494008" y="2039560"/>
                    <a:pt x="385357" y="2106654"/>
                  </a:cubicBezTo>
                  <a:cubicBezTo>
                    <a:pt x="276581" y="2174948"/>
                    <a:pt x="148851" y="2207714"/>
                    <a:pt x="25026" y="2239433"/>
                  </a:cubicBezTo>
                  <a:lnTo>
                    <a:pt x="18358" y="2241147"/>
                  </a:lnTo>
                  <a:lnTo>
                    <a:pt x="169425" y="1903009"/>
                  </a:lnTo>
                  <a:cubicBezTo>
                    <a:pt x="170949" y="1899371"/>
                    <a:pt x="169244" y="1895180"/>
                    <a:pt x="165605" y="1893656"/>
                  </a:cubicBezTo>
                  <a:cubicBezTo>
                    <a:pt x="162081" y="1892170"/>
                    <a:pt x="158004" y="1893732"/>
                    <a:pt x="156376" y="1897199"/>
                  </a:cubicBezTo>
                  <a:lnTo>
                    <a:pt x="546" y="2245909"/>
                  </a:lnTo>
                  <a:cubicBezTo>
                    <a:pt x="-206" y="2247710"/>
                    <a:pt x="-206" y="2249729"/>
                    <a:pt x="546" y="2251529"/>
                  </a:cubicBezTo>
                  <a:cubicBezTo>
                    <a:pt x="1299" y="2253349"/>
                    <a:pt x="2785" y="2254768"/>
                    <a:pt x="4642" y="2255434"/>
                  </a:cubicBezTo>
                  <a:lnTo>
                    <a:pt x="355543" y="2388784"/>
                  </a:lnTo>
                  <a:cubicBezTo>
                    <a:pt x="356362" y="2388975"/>
                    <a:pt x="357201" y="2388975"/>
                    <a:pt x="358020" y="2388784"/>
                  </a:cubicBezTo>
                  <a:cubicBezTo>
                    <a:pt x="360991" y="2388841"/>
                    <a:pt x="363668" y="2387003"/>
                    <a:pt x="364687" y="2384213"/>
                  </a:cubicBezTo>
                  <a:cubicBezTo>
                    <a:pt x="366249" y="2380583"/>
                    <a:pt x="364573" y="2376383"/>
                    <a:pt x="360944" y="2374831"/>
                  </a:cubicBezTo>
                  <a:cubicBezTo>
                    <a:pt x="360830" y="2374783"/>
                    <a:pt x="360715" y="2374735"/>
                    <a:pt x="360591" y="2374688"/>
                  </a:cubicBezTo>
                  <a:lnTo>
                    <a:pt x="34836" y="2250863"/>
                  </a:lnTo>
                  <a:cubicBezTo>
                    <a:pt x="157900" y="2219335"/>
                    <a:pt x="284677" y="2186283"/>
                    <a:pt x="393453" y="2117513"/>
                  </a:cubicBezTo>
                  <a:cubicBezTo>
                    <a:pt x="503428" y="2049647"/>
                    <a:pt x="596859" y="1958073"/>
                    <a:pt x="666916" y="1849479"/>
                  </a:cubicBezTo>
                  <a:cubicBezTo>
                    <a:pt x="748830" y="1718606"/>
                    <a:pt x="815029" y="1521628"/>
                    <a:pt x="754927" y="1361418"/>
                  </a:cubicBezTo>
                  <a:cubicBezTo>
                    <a:pt x="741001" y="1323737"/>
                    <a:pt x="722684" y="1287837"/>
                    <a:pt x="700348" y="1254452"/>
                  </a:cubicBezTo>
                  <a:cubicBezTo>
                    <a:pt x="834651" y="1153201"/>
                    <a:pt x="913803" y="980513"/>
                    <a:pt x="926853" y="815159"/>
                  </a:cubicBezTo>
                  <a:close/>
                  <a:moveTo>
                    <a:pt x="444126" y="1327318"/>
                  </a:moveTo>
                  <a:cubicBezTo>
                    <a:pt x="379927" y="1327985"/>
                    <a:pt x="305346" y="1303125"/>
                    <a:pt x="284201" y="1246070"/>
                  </a:cubicBezTo>
                  <a:cubicBezTo>
                    <a:pt x="271723" y="1212733"/>
                    <a:pt x="282772" y="1169870"/>
                    <a:pt x="311062" y="1142152"/>
                  </a:cubicBezTo>
                  <a:cubicBezTo>
                    <a:pt x="342875" y="1110720"/>
                    <a:pt x="384690" y="1102338"/>
                    <a:pt x="420218" y="1102338"/>
                  </a:cubicBezTo>
                  <a:cubicBezTo>
                    <a:pt x="440011" y="1102433"/>
                    <a:pt x="459728" y="1104805"/>
                    <a:pt x="478987" y="1109386"/>
                  </a:cubicBezTo>
                  <a:cubicBezTo>
                    <a:pt x="558616" y="1128436"/>
                    <a:pt x="628530" y="1177871"/>
                    <a:pt x="681108" y="1250642"/>
                  </a:cubicBezTo>
                  <a:cubicBezTo>
                    <a:pt x="611880" y="1299972"/>
                    <a:pt x="529127" y="1326747"/>
                    <a:pt x="444126" y="13273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47" name="Google Shape;447;p5"/>
            <p:cNvGrpSpPr/>
            <p:nvPr/>
          </p:nvGrpSpPr>
          <p:grpSpPr>
            <a:xfrm flipH="1">
              <a:off x="7544813" y="350108"/>
              <a:ext cx="1271585" cy="1042133"/>
              <a:chOff x="3147231" y="1221519"/>
              <a:chExt cx="1728166" cy="1416327"/>
            </a:xfrm>
          </p:grpSpPr>
          <p:sp>
            <p:nvSpPr>
              <p:cNvPr id="448" name="Google Shape;448;p5"/>
              <p:cNvSpPr/>
              <p:nvPr/>
            </p:nvSpPr>
            <p:spPr>
              <a:xfrm>
                <a:off x="3174649" y="1281342"/>
                <a:ext cx="1700748" cy="1211835"/>
              </a:xfrm>
              <a:custGeom>
                <a:rect b="b" l="l" r="r" t="t"/>
                <a:pathLst>
                  <a:path extrusionOk="0" h="1211835" w="1700748">
                    <a:moveTo>
                      <a:pt x="0" y="319982"/>
                    </a:moveTo>
                    <a:lnTo>
                      <a:pt x="1190237" y="0"/>
                    </a:lnTo>
                    <a:lnTo>
                      <a:pt x="1700749" y="891854"/>
                    </a:lnTo>
                    <a:lnTo>
                      <a:pt x="510512" y="1211835"/>
                    </a:lnTo>
                    <a:lnTo>
                      <a:pt x="0" y="31998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5"/>
              <p:cNvSpPr/>
              <p:nvPr/>
            </p:nvSpPr>
            <p:spPr>
              <a:xfrm>
                <a:off x="3147231" y="1601324"/>
                <a:ext cx="537931" cy="1036522"/>
              </a:xfrm>
              <a:custGeom>
                <a:rect b="b" l="l" r="r" t="t"/>
                <a:pathLst>
                  <a:path extrusionOk="0" h="1036522" w="537931">
                    <a:moveTo>
                      <a:pt x="0" y="1036522"/>
                    </a:moveTo>
                    <a:lnTo>
                      <a:pt x="27419" y="0"/>
                    </a:lnTo>
                    <a:lnTo>
                      <a:pt x="537931" y="891854"/>
                    </a:lnTo>
                    <a:lnTo>
                      <a:pt x="0" y="103652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5"/>
              <p:cNvSpPr/>
              <p:nvPr/>
            </p:nvSpPr>
            <p:spPr>
              <a:xfrm>
                <a:off x="3174217" y="2371793"/>
                <a:ext cx="466345" cy="233657"/>
              </a:xfrm>
              <a:custGeom>
                <a:rect b="b" l="l" r="r" t="t"/>
                <a:pathLst>
                  <a:path extrusionOk="0" h="233657" w="466345">
                    <a:moveTo>
                      <a:pt x="2985" y="233460"/>
                    </a:moveTo>
                    <a:cubicBezTo>
                      <a:pt x="2186" y="233488"/>
                      <a:pt x="1414" y="233208"/>
                      <a:pt x="811" y="232689"/>
                    </a:cubicBezTo>
                    <a:cubicBezTo>
                      <a:pt x="-697" y="231532"/>
                      <a:pt x="-977" y="229379"/>
                      <a:pt x="180" y="227871"/>
                    </a:cubicBezTo>
                    <a:cubicBezTo>
                      <a:pt x="201" y="227843"/>
                      <a:pt x="229" y="227808"/>
                      <a:pt x="250" y="227780"/>
                    </a:cubicBezTo>
                    <a:lnTo>
                      <a:pt x="180823" y="1135"/>
                    </a:lnTo>
                    <a:cubicBezTo>
                      <a:pt x="181784" y="-99"/>
                      <a:pt x="183453" y="-534"/>
                      <a:pt x="184890" y="83"/>
                    </a:cubicBezTo>
                    <a:lnTo>
                      <a:pt x="463498" y="103237"/>
                    </a:lnTo>
                    <a:cubicBezTo>
                      <a:pt x="465321" y="103896"/>
                      <a:pt x="466261" y="105902"/>
                      <a:pt x="465602" y="107725"/>
                    </a:cubicBezTo>
                    <a:cubicBezTo>
                      <a:pt x="464886" y="109528"/>
                      <a:pt x="462881" y="110453"/>
                      <a:pt x="461044" y="109829"/>
                    </a:cubicBezTo>
                    <a:lnTo>
                      <a:pt x="184890" y="7516"/>
                    </a:lnTo>
                    <a:lnTo>
                      <a:pt x="5860" y="231917"/>
                    </a:lnTo>
                    <a:cubicBezTo>
                      <a:pt x="5229" y="232892"/>
                      <a:pt x="4142" y="233474"/>
                      <a:pt x="2985" y="2334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5"/>
              <p:cNvSpPr/>
              <p:nvPr/>
            </p:nvSpPr>
            <p:spPr>
              <a:xfrm>
                <a:off x="3260146" y="1221519"/>
                <a:ext cx="1089421" cy="415233"/>
              </a:xfrm>
              <a:custGeom>
                <a:rect b="b" l="l" r="r" t="t"/>
                <a:pathLst>
                  <a:path extrusionOk="0" h="415233" w="1089421">
                    <a:moveTo>
                      <a:pt x="159480" y="415023"/>
                    </a:moveTo>
                    <a:cubicBezTo>
                      <a:pt x="158056" y="415037"/>
                      <a:pt x="156773" y="414174"/>
                      <a:pt x="156254" y="412849"/>
                    </a:cubicBezTo>
                    <a:lnTo>
                      <a:pt x="105974" y="288587"/>
                    </a:lnTo>
                    <a:cubicBezTo>
                      <a:pt x="95652" y="262346"/>
                      <a:pt x="66017" y="249450"/>
                      <a:pt x="39776" y="259772"/>
                    </a:cubicBezTo>
                    <a:cubicBezTo>
                      <a:pt x="15456" y="269337"/>
                      <a:pt x="2287" y="295732"/>
                      <a:pt x="9272" y="320914"/>
                    </a:cubicBezTo>
                    <a:lnTo>
                      <a:pt x="15092" y="342513"/>
                    </a:lnTo>
                    <a:cubicBezTo>
                      <a:pt x="15576" y="344385"/>
                      <a:pt x="14453" y="346300"/>
                      <a:pt x="12581" y="346791"/>
                    </a:cubicBezTo>
                    <a:cubicBezTo>
                      <a:pt x="12575" y="346791"/>
                      <a:pt x="12575" y="346791"/>
                      <a:pt x="12567" y="346791"/>
                    </a:cubicBezTo>
                    <a:cubicBezTo>
                      <a:pt x="10744" y="347317"/>
                      <a:pt x="8837" y="346258"/>
                      <a:pt x="8318" y="344435"/>
                    </a:cubicBezTo>
                    <a:cubicBezTo>
                      <a:pt x="8311" y="344399"/>
                      <a:pt x="8297" y="344371"/>
                      <a:pt x="8290" y="344336"/>
                    </a:cubicBezTo>
                    <a:lnTo>
                      <a:pt x="2469" y="322738"/>
                    </a:lnTo>
                    <a:cubicBezTo>
                      <a:pt x="-7699" y="292219"/>
                      <a:pt x="8802" y="259239"/>
                      <a:pt x="39320" y="249071"/>
                    </a:cubicBezTo>
                    <a:cubicBezTo>
                      <a:pt x="69839" y="238903"/>
                      <a:pt x="102818" y="255403"/>
                      <a:pt x="112987" y="285922"/>
                    </a:cubicBezTo>
                    <a:lnTo>
                      <a:pt x="163056" y="410184"/>
                    </a:lnTo>
                    <a:cubicBezTo>
                      <a:pt x="163807" y="411923"/>
                      <a:pt x="163007" y="413950"/>
                      <a:pt x="161261" y="414700"/>
                    </a:cubicBezTo>
                    <a:cubicBezTo>
                      <a:pt x="161233" y="414714"/>
                      <a:pt x="161198" y="414728"/>
                      <a:pt x="161163" y="414742"/>
                    </a:cubicBezTo>
                    <a:cubicBezTo>
                      <a:pt x="160637" y="414988"/>
                      <a:pt x="160055" y="415079"/>
                      <a:pt x="159480" y="415023"/>
                    </a:cubicBezTo>
                    <a:close/>
                    <a:moveTo>
                      <a:pt x="315298" y="372948"/>
                    </a:moveTo>
                    <a:cubicBezTo>
                      <a:pt x="317065" y="372253"/>
                      <a:pt x="317928" y="370255"/>
                      <a:pt x="317234" y="368487"/>
                    </a:cubicBezTo>
                    <a:cubicBezTo>
                      <a:pt x="317220" y="368459"/>
                      <a:pt x="317206" y="368424"/>
                      <a:pt x="317192" y="368389"/>
                    </a:cubicBezTo>
                    <a:lnTo>
                      <a:pt x="267262" y="244408"/>
                    </a:lnTo>
                    <a:cubicBezTo>
                      <a:pt x="255117" y="214689"/>
                      <a:pt x="221183" y="200432"/>
                      <a:pt x="191457" y="212578"/>
                    </a:cubicBezTo>
                    <a:cubicBezTo>
                      <a:pt x="164431" y="223616"/>
                      <a:pt x="149788" y="252991"/>
                      <a:pt x="157236" y="281224"/>
                    </a:cubicBezTo>
                    <a:lnTo>
                      <a:pt x="163056" y="302822"/>
                    </a:lnTo>
                    <a:cubicBezTo>
                      <a:pt x="163561" y="304758"/>
                      <a:pt x="165539" y="305922"/>
                      <a:pt x="167474" y="305417"/>
                    </a:cubicBezTo>
                    <a:cubicBezTo>
                      <a:pt x="169410" y="304912"/>
                      <a:pt x="170573" y="302934"/>
                      <a:pt x="170069" y="300999"/>
                    </a:cubicBezTo>
                    <a:lnTo>
                      <a:pt x="164248" y="279400"/>
                    </a:lnTo>
                    <a:cubicBezTo>
                      <a:pt x="156583" y="252269"/>
                      <a:pt x="172362" y="224057"/>
                      <a:pt x="199493" y="216393"/>
                    </a:cubicBezTo>
                    <a:cubicBezTo>
                      <a:pt x="224808" y="209233"/>
                      <a:pt x="251414" y="222487"/>
                      <a:pt x="260951" y="247002"/>
                    </a:cubicBezTo>
                    <a:lnTo>
                      <a:pt x="311091" y="371335"/>
                    </a:lnTo>
                    <a:cubicBezTo>
                      <a:pt x="311609" y="372660"/>
                      <a:pt x="312893" y="373522"/>
                      <a:pt x="314317" y="373508"/>
                    </a:cubicBezTo>
                    <a:cubicBezTo>
                      <a:pt x="314660" y="373473"/>
                      <a:pt x="314990" y="373375"/>
                      <a:pt x="315298" y="373228"/>
                    </a:cubicBezTo>
                    <a:close/>
                    <a:moveTo>
                      <a:pt x="469574" y="331433"/>
                    </a:moveTo>
                    <a:cubicBezTo>
                      <a:pt x="471348" y="330690"/>
                      <a:pt x="472218" y="328677"/>
                      <a:pt x="471537" y="326875"/>
                    </a:cubicBezTo>
                    <a:lnTo>
                      <a:pt x="421538" y="202894"/>
                    </a:lnTo>
                    <a:cubicBezTo>
                      <a:pt x="409392" y="173175"/>
                      <a:pt x="375459" y="158918"/>
                      <a:pt x="345733" y="171064"/>
                    </a:cubicBezTo>
                    <a:cubicBezTo>
                      <a:pt x="318706" y="182101"/>
                      <a:pt x="304064" y="211477"/>
                      <a:pt x="311511" y="239709"/>
                    </a:cubicBezTo>
                    <a:lnTo>
                      <a:pt x="317332" y="261238"/>
                    </a:lnTo>
                    <a:cubicBezTo>
                      <a:pt x="317809" y="263117"/>
                      <a:pt x="319723" y="264246"/>
                      <a:pt x="321595" y="263762"/>
                    </a:cubicBezTo>
                    <a:cubicBezTo>
                      <a:pt x="321603" y="263762"/>
                      <a:pt x="321603" y="263762"/>
                      <a:pt x="321610" y="263762"/>
                    </a:cubicBezTo>
                    <a:cubicBezTo>
                      <a:pt x="323503" y="263251"/>
                      <a:pt x="324625" y="261308"/>
                      <a:pt x="324134" y="259415"/>
                    </a:cubicBezTo>
                    <a:lnTo>
                      <a:pt x="318314" y="237886"/>
                    </a:lnTo>
                    <a:cubicBezTo>
                      <a:pt x="310649" y="210755"/>
                      <a:pt x="326427" y="182543"/>
                      <a:pt x="353559" y="174878"/>
                    </a:cubicBezTo>
                    <a:cubicBezTo>
                      <a:pt x="378874" y="167719"/>
                      <a:pt x="405480" y="180972"/>
                      <a:pt x="415016" y="205488"/>
                    </a:cubicBezTo>
                    <a:lnTo>
                      <a:pt x="465226" y="329891"/>
                    </a:lnTo>
                    <a:cubicBezTo>
                      <a:pt x="465724" y="331237"/>
                      <a:pt x="467014" y="332135"/>
                      <a:pt x="468452" y="332135"/>
                    </a:cubicBezTo>
                    <a:cubicBezTo>
                      <a:pt x="468915" y="332064"/>
                      <a:pt x="469364" y="331924"/>
                      <a:pt x="469784" y="331714"/>
                    </a:cubicBezTo>
                    <a:close/>
                    <a:moveTo>
                      <a:pt x="623849" y="289919"/>
                    </a:moveTo>
                    <a:cubicBezTo>
                      <a:pt x="625652" y="289204"/>
                      <a:pt x="626528" y="287170"/>
                      <a:pt x="625813" y="285368"/>
                    </a:cubicBezTo>
                    <a:cubicBezTo>
                      <a:pt x="625813" y="285368"/>
                      <a:pt x="625813" y="285361"/>
                      <a:pt x="625813" y="285361"/>
                    </a:cubicBezTo>
                    <a:lnTo>
                      <a:pt x="575814" y="161590"/>
                    </a:lnTo>
                    <a:cubicBezTo>
                      <a:pt x="563759" y="131871"/>
                      <a:pt x="529903" y="117551"/>
                      <a:pt x="500184" y="129606"/>
                    </a:cubicBezTo>
                    <a:cubicBezTo>
                      <a:pt x="488129" y="134493"/>
                      <a:pt x="478066" y="143287"/>
                      <a:pt x="471608" y="154577"/>
                    </a:cubicBezTo>
                    <a:cubicBezTo>
                      <a:pt x="463838" y="167887"/>
                      <a:pt x="461769" y="183763"/>
                      <a:pt x="465857" y="198616"/>
                    </a:cubicBezTo>
                    <a:lnTo>
                      <a:pt x="471608" y="220214"/>
                    </a:lnTo>
                    <a:cubicBezTo>
                      <a:pt x="472112" y="222150"/>
                      <a:pt x="474090" y="223314"/>
                      <a:pt x="476026" y="222809"/>
                    </a:cubicBezTo>
                    <a:cubicBezTo>
                      <a:pt x="477961" y="222304"/>
                      <a:pt x="479125" y="220327"/>
                      <a:pt x="478620" y="218391"/>
                    </a:cubicBezTo>
                    <a:lnTo>
                      <a:pt x="472800" y="196793"/>
                    </a:lnTo>
                    <a:cubicBezTo>
                      <a:pt x="465268" y="169619"/>
                      <a:pt x="481187" y="141492"/>
                      <a:pt x="508360" y="133960"/>
                    </a:cubicBezTo>
                    <a:cubicBezTo>
                      <a:pt x="533542" y="126976"/>
                      <a:pt x="559938" y="140145"/>
                      <a:pt x="569502" y="164465"/>
                    </a:cubicBezTo>
                    <a:lnTo>
                      <a:pt x="619642" y="288727"/>
                    </a:lnTo>
                    <a:cubicBezTo>
                      <a:pt x="620182" y="290038"/>
                      <a:pt x="621451" y="290894"/>
                      <a:pt x="622868" y="290901"/>
                    </a:cubicBezTo>
                    <a:cubicBezTo>
                      <a:pt x="623373" y="290754"/>
                      <a:pt x="623849" y="290515"/>
                      <a:pt x="624270" y="290200"/>
                    </a:cubicBezTo>
                    <a:close/>
                    <a:moveTo>
                      <a:pt x="778125" y="248335"/>
                    </a:moveTo>
                    <a:cubicBezTo>
                      <a:pt x="779927" y="247620"/>
                      <a:pt x="780804" y="245586"/>
                      <a:pt x="780089" y="243784"/>
                    </a:cubicBezTo>
                    <a:cubicBezTo>
                      <a:pt x="780089" y="243784"/>
                      <a:pt x="780089" y="243777"/>
                      <a:pt x="780089" y="243777"/>
                    </a:cubicBezTo>
                    <a:lnTo>
                      <a:pt x="730580" y="119515"/>
                    </a:lnTo>
                    <a:cubicBezTo>
                      <a:pt x="718442" y="89788"/>
                      <a:pt x="684508" y="75539"/>
                      <a:pt x="654782" y="87678"/>
                    </a:cubicBezTo>
                    <a:cubicBezTo>
                      <a:pt x="642818" y="92566"/>
                      <a:pt x="632819" y="101296"/>
                      <a:pt x="626374" y="112502"/>
                    </a:cubicBezTo>
                    <a:cubicBezTo>
                      <a:pt x="618611" y="125833"/>
                      <a:pt x="616536" y="141730"/>
                      <a:pt x="620624" y="156611"/>
                    </a:cubicBezTo>
                    <a:lnTo>
                      <a:pt x="626374" y="178209"/>
                    </a:lnTo>
                    <a:cubicBezTo>
                      <a:pt x="626921" y="180068"/>
                      <a:pt x="628849" y="181162"/>
                      <a:pt x="630722" y="180664"/>
                    </a:cubicBezTo>
                    <a:cubicBezTo>
                      <a:pt x="632573" y="180152"/>
                      <a:pt x="633667" y="178245"/>
                      <a:pt x="633176" y="176386"/>
                    </a:cubicBezTo>
                    <a:lnTo>
                      <a:pt x="627356" y="154788"/>
                    </a:lnTo>
                    <a:cubicBezTo>
                      <a:pt x="619824" y="127614"/>
                      <a:pt x="635743" y="99487"/>
                      <a:pt x="662917" y="91955"/>
                    </a:cubicBezTo>
                    <a:cubicBezTo>
                      <a:pt x="688099" y="84971"/>
                      <a:pt x="714494" y="98140"/>
                      <a:pt x="724059" y="122460"/>
                    </a:cubicBezTo>
                    <a:lnTo>
                      <a:pt x="774198" y="246722"/>
                    </a:lnTo>
                    <a:cubicBezTo>
                      <a:pt x="774752" y="248019"/>
                      <a:pt x="776015" y="248868"/>
                      <a:pt x="777424" y="248896"/>
                    </a:cubicBezTo>
                    <a:cubicBezTo>
                      <a:pt x="777887" y="248910"/>
                      <a:pt x="778343" y="248812"/>
                      <a:pt x="778756" y="248615"/>
                    </a:cubicBezTo>
                    <a:close/>
                    <a:moveTo>
                      <a:pt x="932401" y="206821"/>
                    </a:moveTo>
                    <a:cubicBezTo>
                      <a:pt x="934203" y="206105"/>
                      <a:pt x="935080" y="204072"/>
                      <a:pt x="934364" y="202269"/>
                    </a:cubicBezTo>
                    <a:cubicBezTo>
                      <a:pt x="934364" y="202269"/>
                      <a:pt x="934364" y="202262"/>
                      <a:pt x="934364" y="202262"/>
                    </a:cubicBezTo>
                    <a:lnTo>
                      <a:pt x="884225" y="78000"/>
                    </a:lnTo>
                    <a:cubicBezTo>
                      <a:pt x="872409" y="48190"/>
                      <a:pt x="838657" y="33604"/>
                      <a:pt x="808847" y="45420"/>
                    </a:cubicBezTo>
                    <a:cubicBezTo>
                      <a:pt x="781302" y="56339"/>
                      <a:pt x="766400" y="86247"/>
                      <a:pt x="774268" y="114816"/>
                    </a:cubicBezTo>
                    <a:lnTo>
                      <a:pt x="780089" y="136415"/>
                    </a:lnTo>
                    <a:cubicBezTo>
                      <a:pt x="780594" y="138350"/>
                      <a:pt x="782571" y="139514"/>
                      <a:pt x="784507" y="139009"/>
                    </a:cubicBezTo>
                    <a:cubicBezTo>
                      <a:pt x="786442" y="138505"/>
                      <a:pt x="787606" y="136527"/>
                      <a:pt x="787101" y="134591"/>
                    </a:cubicBezTo>
                    <a:lnTo>
                      <a:pt x="781281" y="112993"/>
                    </a:lnTo>
                    <a:cubicBezTo>
                      <a:pt x="773967" y="85721"/>
                      <a:pt x="790145" y="57685"/>
                      <a:pt x="817416" y="50378"/>
                    </a:cubicBezTo>
                    <a:cubicBezTo>
                      <a:pt x="842360" y="43688"/>
                      <a:pt x="868376" y="56654"/>
                      <a:pt x="878054" y="80595"/>
                    </a:cubicBezTo>
                    <a:lnTo>
                      <a:pt x="928123" y="204857"/>
                    </a:lnTo>
                    <a:cubicBezTo>
                      <a:pt x="928642" y="206196"/>
                      <a:pt x="929918" y="207080"/>
                      <a:pt x="931349" y="207101"/>
                    </a:cubicBezTo>
                    <a:cubicBezTo>
                      <a:pt x="932022" y="207368"/>
                      <a:pt x="932780" y="207368"/>
                      <a:pt x="933453" y="207101"/>
                    </a:cubicBezTo>
                    <a:close/>
                    <a:moveTo>
                      <a:pt x="1086676" y="165306"/>
                    </a:moveTo>
                    <a:cubicBezTo>
                      <a:pt x="1088479" y="164591"/>
                      <a:pt x="1089355" y="162558"/>
                      <a:pt x="1088640" y="160755"/>
                    </a:cubicBezTo>
                    <a:cubicBezTo>
                      <a:pt x="1088640" y="160755"/>
                      <a:pt x="1088640" y="160748"/>
                      <a:pt x="1088640" y="160748"/>
                    </a:cubicBezTo>
                    <a:lnTo>
                      <a:pt x="1038500" y="36486"/>
                    </a:lnTo>
                    <a:cubicBezTo>
                      <a:pt x="1026684" y="6676"/>
                      <a:pt x="992933" y="-7910"/>
                      <a:pt x="963123" y="3906"/>
                    </a:cubicBezTo>
                    <a:cubicBezTo>
                      <a:pt x="935577" y="14825"/>
                      <a:pt x="920676" y="44733"/>
                      <a:pt x="928544" y="73302"/>
                    </a:cubicBezTo>
                    <a:lnTo>
                      <a:pt x="934364" y="94831"/>
                    </a:lnTo>
                    <a:cubicBezTo>
                      <a:pt x="934841" y="96710"/>
                      <a:pt x="936756" y="97839"/>
                      <a:pt x="938628" y="97355"/>
                    </a:cubicBezTo>
                    <a:cubicBezTo>
                      <a:pt x="938635" y="97355"/>
                      <a:pt x="938635" y="97355"/>
                      <a:pt x="938642" y="97355"/>
                    </a:cubicBezTo>
                    <a:cubicBezTo>
                      <a:pt x="940500" y="96808"/>
                      <a:pt x="941594" y="94880"/>
                      <a:pt x="941097" y="93007"/>
                    </a:cubicBezTo>
                    <a:lnTo>
                      <a:pt x="935346" y="71479"/>
                    </a:lnTo>
                    <a:cubicBezTo>
                      <a:pt x="927682" y="44347"/>
                      <a:pt x="943460" y="16136"/>
                      <a:pt x="970591" y="8471"/>
                    </a:cubicBezTo>
                    <a:cubicBezTo>
                      <a:pt x="995906" y="1311"/>
                      <a:pt x="1022512" y="14565"/>
                      <a:pt x="1032049" y="39081"/>
                    </a:cubicBezTo>
                    <a:lnTo>
                      <a:pt x="1082119" y="163343"/>
                    </a:lnTo>
                    <a:cubicBezTo>
                      <a:pt x="1082666" y="164675"/>
                      <a:pt x="1083977" y="165538"/>
                      <a:pt x="1085414" y="1655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5"/>
              <p:cNvSpPr/>
              <p:nvPr/>
            </p:nvSpPr>
            <p:spPr>
              <a:xfrm>
                <a:off x="3441411" y="1637814"/>
                <a:ext cx="1332749" cy="834325"/>
              </a:xfrm>
              <a:custGeom>
                <a:rect b="b" l="l" r="r" t="t"/>
                <a:pathLst>
                  <a:path extrusionOk="0" h="834325" w="1332749">
                    <a:moveTo>
                      <a:pt x="1332124" y="344937"/>
                    </a:moveTo>
                    <a:cubicBezTo>
                      <a:pt x="1331619" y="343064"/>
                      <a:pt x="1329691" y="341963"/>
                      <a:pt x="1327825" y="342468"/>
                    </a:cubicBezTo>
                    <a:cubicBezTo>
                      <a:pt x="1327804" y="342475"/>
                      <a:pt x="1327790" y="342475"/>
                      <a:pt x="1327776" y="342482"/>
                    </a:cubicBezTo>
                    <a:lnTo>
                      <a:pt x="1129111" y="395847"/>
                    </a:lnTo>
                    <a:lnTo>
                      <a:pt x="1035283" y="229861"/>
                    </a:lnTo>
                    <a:lnTo>
                      <a:pt x="1224622" y="178880"/>
                    </a:lnTo>
                    <a:cubicBezTo>
                      <a:pt x="1226473" y="178368"/>
                      <a:pt x="1227567" y="176460"/>
                      <a:pt x="1227076" y="174602"/>
                    </a:cubicBezTo>
                    <a:cubicBezTo>
                      <a:pt x="1226655" y="172793"/>
                      <a:pt x="1224846" y="171664"/>
                      <a:pt x="1223037" y="172085"/>
                    </a:cubicBezTo>
                    <a:cubicBezTo>
                      <a:pt x="1222960" y="172099"/>
                      <a:pt x="1222875" y="172127"/>
                      <a:pt x="1222798" y="172148"/>
                    </a:cubicBezTo>
                    <a:lnTo>
                      <a:pt x="1031356" y="223550"/>
                    </a:lnTo>
                    <a:lnTo>
                      <a:pt x="937528" y="57563"/>
                    </a:lnTo>
                    <a:lnTo>
                      <a:pt x="1126867" y="6722"/>
                    </a:lnTo>
                    <a:cubicBezTo>
                      <a:pt x="1128746" y="6245"/>
                      <a:pt x="1129875" y="4331"/>
                      <a:pt x="1129391" y="2459"/>
                    </a:cubicBezTo>
                    <a:cubicBezTo>
                      <a:pt x="1129391" y="2451"/>
                      <a:pt x="1129391" y="2451"/>
                      <a:pt x="1129391" y="2445"/>
                    </a:cubicBezTo>
                    <a:cubicBezTo>
                      <a:pt x="1128879" y="551"/>
                      <a:pt x="1126937" y="-571"/>
                      <a:pt x="1125044" y="-80"/>
                    </a:cubicBezTo>
                    <a:lnTo>
                      <a:pt x="2548" y="301809"/>
                    </a:lnTo>
                    <a:cubicBezTo>
                      <a:pt x="612" y="302062"/>
                      <a:pt x="-755" y="303836"/>
                      <a:pt x="-503" y="305771"/>
                    </a:cubicBezTo>
                    <a:cubicBezTo>
                      <a:pt x="-250" y="307707"/>
                      <a:pt x="1524" y="309074"/>
                      <a:pt x="3459" y="308822"/>
                    </a:cubicBezTo>
                    <a:lnTo>
                      <a:pt x="4371" y="308822"/>
                    </a:lnTo>
                    <a:lnTo>
                      <a:pt x="46446" y="297602"/>
                    </a:lnTo>
                    <a:lnTo>
                      <a:pt x="136908" y="464500"/>
                    </a:lnTo>
                    <a:lnTo>
                      <a:pt x="100723" y="474248"/>
                    </a:lnTo>
                    <a:cubicBezTo>
                      <a:pt x="98914" y="474668"/>
                      <a:pt x="97785" y="476478"/>
                      <a:pt x="98206" y="478287"/>
                    </a:cubicBezTo>
                    <a:cubicBezTo>
                      <a:pt x="98220" y="478364"/>
                      <a:pt x="98248" y="478448"/>
                      <a:pt x="98269" y="478525"/>
                    </a:cubicBezTo>
                    <a:cubicBezTo>
                      <a:pt x="98683" y="480047"/>
                      <a:pt x="100057" y="481113"/>
                      <a:pt x="101635" y="481120"/>
                    </a:cubicBezTo>
                    <a:lnTo>
                      <a:pt x="102546" y="481120"/>
                    </a:lnTo>
                    <a:lnTo>
                      <a:pt x="140344" y="470952"/>
                    </a:lnTo>
                    <a:lnTo>
                      <a:pt x="230876" y="637850"/>
                    </a:lnTo>
                    <a:lnTo>
                      <a:pt x="205350" y="644863"/>
                    </a:lnTo>
                    <a:cubicBezTo>
                      <a:pt x="203415" y="645115"/>
                      <a:pt x="202047" y="646889"/>
                      <a:pt x="202300" y="648825"/>
                    </a:cubicBezTo>
                    <a:cubicBezTo>
                      <a:pt x="202552" y="650760"/>
                      <a:pt x="204327" y="652128"/>
                      <a:pt x="206262" y="651875"/>
                    </a:cubicBezTo>
                    <a:lnTo>
                      <a:pt x="207174" y="651875"/>
                    </a:lnTo>
                    <a:lnTo>
                      <a:pt x="234312" y="644863"/>
                    </a:lnTo>
                    <a:lnTo>
                      <a:pt x="335924" y="832308"/>
                    </a:lnTo>
                    <a:cubicBezTo>
                      <a:pt x="336555" y="833423"/>
                      <a:pt x="337726" y="834117"/>
                      <a:pt x="339009" y="834131"/>
                    </a:cubicBezTo>
                    <a:cubicBezTo>
                      <a:pt x="339598" y="834124"/>
                      <a:pt x="340173" y="833983"/>
                      <a:pt x="340692" y="833710"/>
                    </a:cubicBezTo>
                    <a:cubicBezTo>
                      <a:pt x="342368" y="832756"/>
                      <a:pt x="342985" y="830652"/>
                      <a:pt x="342095" y="828941"/>
                    </a:cubicBezTo>
                    <a:lnTo>
                      <a:pt x="240974" y="641917"/>
                    </a:lnTo>
                    <a:lnTo>
                      <a:pt x="449877" y="585817"/>
                    </a:lnTo>
                    <a:lnTo>
                      <a:pt x="555065" y="772210"/>
                    </a:lnTo>
                    <a:cubicBezTo>
                      <a:pt x="555696" y="773325"/>
                      <a:pt x="556867" y="774019"/>
                      <a:pt x="558151" y="774033"/>
                    </a:cubicBezTo>
                    <a:cubicBezTo>
                      <a:pt x="558768" y="774040"/>
                      <a:pt x="559378" y="773865"/>
                      <a:pt x="559904" y="773542"/>
                    </a:cubicBezTo>
                    <a:cubicBezTo>
                      <a:pt x="561559" y="772617"/>
                      <a:pt x="562148" y="770520"/>
                      <a:pt x="561222" y="768865"/>
                    </a:cubicBezTo>
                    <a:cubicBezTo>
                      <a:pt x="561201" y="768837"/>
                      <a:pt x="561187" y="768802"/>
                      <a:pt x="561166" y="768774"/>
                    </a:cubicBezTo>
                    <a:lnTo>
                      <a:pt x="456679" y="583924"/>
                    </a:lnTo>
                    <a:lnTo>
                      <a:pt x="675050" y="525159"/>
                    </a:lnTo>
                    <a:lnTo>
                      <a:pt x="780237" y="711622"/>
                    </a:lnTo>
                    <a:cubicBezTo>
                      <a:pt x="780862" y="712702"/>
                      <a:pt x="782005" y="713368"/>
                      <a:pt x="783253" y="713375"/>
                    </a:cubicBezTo>
                    <a:cubicBezTo>
                      <a:pt x="783863" y="713368"/>
                      <a:pt x="784459" y="713228"/>
                      <a:pt x="785006" y="712954"/>
                    </a:cubicBezTo>
                    <a:cubicBezTo>
                      <a:pt x="786654" y="711980"/>
                      <a:pt x="787243" y="709876"/>
                      <a:pt x="786338" y="708186"/>
                    </a:cubicBezTo>
                    <a:lnTo>
                      <a:pt x="682062" y="523265"/>
                    </a:lnTo>
                    <a:lnTo>
                      <a:pt x="900362" y="464640"/>
                    </a:lnTo>
                    <a:lnTo>
                      <a:pt x="1005550" y="651034"/>
                    </a:lnTo>
                    <a:cubicBezTo>
                      <a:pt x="1006146" y="652149"/>
                      <a:pt x="1007303" y="652850"/>
                      <a:pt x="1008565" y="652857"/>
                    </a:cubicBezTo>
                    <a:cubicBezTo>
                      <a:pt x="1009183" y="652871"/>
                      <a:pt x="1009793" y="652696"/>
                      <a:pt x="1010319" y="652366"/>
                    </a:cubicBezTo>
                    <a:cubicBezTo>
                      <a:pt x="1012002" y="651412"/>
                      <a:pt x="1012598" y="649280"/>
                      <a:pt x="1011651" y="647598"/>
                    </a:cubicBezTo>
                    <a:lnTo>
                      <a:pt x="907164" y="462747"/>
                    </a:lnTo>
                    <a:lnTo>
                      <a:pt x="1125394" y="404052"/>
                    </a:lnTo>
                    <a:lnTo>
                      <a:pt x="1230582" y="590515"/>
                    </a:lnTo>
                    <a:cubicBezTo>
                      <a:pt x="1231206" y="591595"/>
                      <a:pt x="1232349" y="592261"/>
                      <a:pt x="1233598" y="592269"/>
                    </a:cubicBezTo>
                    <a:cubicBezTo>
                      <a:pt x="1234208" y="592269"/>
                      <a:pt x="1234811" y="592128"/>
                      <a:pt x="1235351" y="591848"/>
                    </a:cubicBezTo>
                    <a:cubicBezTo>
                      <a:pt x="1236999" y="590873"/>
                      <a:pt x="1237588" y="588769"/>
                      <a:pt x="1236683" y="587079"/>
                    </a:cubicBezTo>
                    <a:lnTo>
                      <a:pt x="1132196" y="402159"/>
                    </a:lnTo>
                    <a:lnTo>
                      <a:pt x="1329108" y="349214"/>
                    </a:lnTo>
                    <a:cubicBezTo>
                      <a:pt x="1331030" y="348997"/>
                      <a:pt x="1332411" y="347258"/>
                      <a:pt x="1332194" y="345329"/>
                    </a:cubicBezTo>
                    <a:cubicBezTo>
                      <a:pt x="1332180" y="345196"/>
                      <a:pt x="1332152" y="345070"/>
                      <a:pt x="1332124" y="344937"/>
                    </a:cubicBezTo>
                    <a:close/>
                    <a:moveTo>
                      <a:pt x="1024694" y="225724"/>
                    </a:moveTo>
                    <a:lnTo>
                      <a:pt x="806464" y="284418"/>
                    </a:lnTo>
                    <a:lnTo>
                      <a:pt x="712637" y="118432"/>
                    </a:lnTo>
                    <a:lnTo>
                      <a:pt x="930867" y="59737"/>
                    </a:lnTo>
                    <a:close/>
                    <a:moveTo>
                      <a:pt x="480382" y="180843"/>
                    </a:moveTo>
                    <a:lnTo>
                      <a:pt x="574209" y="346830"/>
                    </a:lnTo>
                    <a:lnTo>
                      <a:pt x="355979" y="405525"/>
                    </a:lnTo>
                    <a:lnTo>
                      <a:pt x="262152" y="239538"/>
                    </a:lnTo>
                    <a:close/>
                    <a:moveTo>
                      <a:pt x="487394" y="178950"/>
                    </a:moveTo>
                    <a:lnTo>
                      <a:pt x="705624" y="120325"/>
                    </a:lnTo>
                    <a:lnTo>
                      <a:pt x="799452" y="286312"/>
                    </a:lnTo>
                    <a:lnTo>
                      <a:pt x="581222" y="344937"/>
                    </a:lnTo>
                    <a:close/>
                    <a:moveTo>
                      <a:pt x="53108" y="295709"/>
                    </a:moveTo>
                    <a:lnTo>
                      <a:pt x="255139" y="241432"/>
                    </a:lnTo>
                    <a:lnTo>
                      <a:pt x="348967" y="407418"/>
                    </a:lnTo>
                    <a:lnTo>
                      <a:pt x="143570" y="462607"/>
                    </a:lnTo>
                    <a:close/>
                    <a:moveTo>
                      <a:pt x="237538" y="635816"/>
                    </a:moveTo>
                    <a:lnTo>
                      <a:pt x="147006" y="468708"/>
                    </a:lnTo>
                    <a:lnTo>
                      <a:pt x="352473" y="413449"/>
                    </a:lnTo>
                    <a:lnTo>
                      <a:pt x="446371" y="579786"/>
                    </a:lnTo>
                    <a:close/>
                    <a:moveTo>
                      <a:pt x="453313" y="577823"/>
                    </a:moveTo>
                    <a:lnTo>
                      <a:pt x="359486" y="411485"/>
                    </a:lnTo>
                    <a:lnTo>
                      <a:pt x="577786" y="352791"/>
                    </a:lnTo>
                    <a:lnTo>
                      <a:pt x="671613" y="518777"/>
                    </a:lnTo>
                    <a:close/>
                    <a:moveTo>
                      <a:pt x="678626" y="516673"/>
                    </a:moveTo>
                    <a:lnTo>
                      <a:pt x="584798" y="350687"/>
                    </a:lnTo>
                    <a:lnTo>
                      <a:pt x="803028" y="292272"/>
                    </a:lnTo>
                    <a:lnTo>
                      <a:pt x="896856" y="458259"/>
                    </a:lnTo>
                    <a:close/>
                    <a:moveTo>
                      <a:pt x="903868" y="456155"/>
                    </a:moveTo>
                    <a:lnTo>
                      <a:pt x="810041" y="290169"/>
                    </a:lnTo>
                    <a:lnTo>
                      <a:pt x="1028271" y="231474"/>
                    </a:lnTo>
                    <a:lnTo>
                      <a:pt x="1122098" y="39746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53" name="Google Shape;453;p5"/>
            <p:cNvGrpSpPr/>
            <p:nvPr/>
          </p:nvGrpSpPr>
          <p:grpSpPr>
            <a:xfrm>
              <a:off x="8231796" y="2256398"/>
              <a:ext cx="691100" cy="400077"/>
              <a:chOff x="6189043" y="1146806"/>
              <a:chExt cx="946324" cy="547826"/>
            </a:xfrm>
          </p:grpSpPr>
          <p:sp>
            <p:nvSpPr>
              <p:cNvPr id="454" name="Google Shape;454;p5"/>
              <p:cNvSpPr/>
              <p:nvPr/>
            </p:nvSpPr>
            <p:spPr>
              <a:xfrm>
                <a:off x="6189043" y="1146806"/>
                <a:ext cx="946324" cy="547826"/>
              </a:xfrm>
              <a:custGeom>
                <a:rect b="b" l="l" r="r" t="t"/>
                <a:pathLst>
                  <a:path extrusionOk="0" h="547826" w="946324">
                    <a:moveTo>
                      <a:pt x="0" y="0"/>
                    </a:moveTo>
                    <a:lnTo>
                      <a:pt x="946324" y="0"/>
                    </a:lnTo>
                    <a:lnTo>
                      <a:pt x="946324" y="547826"/>
                    </a:lnTo>
                    <a:lnTo>
                      <a:pt x="0" y="54782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5"/>
              <p:cNvSpPr/>
              <p:nvPr/>
            </p:nvSpPr>
            <p:spPr>
              <a:xfrm>
                <a:off x="6363617" y="1291084"/>
                <a:ext cx="597042" cy="259269"/>
              </a:xfrm>
              <a:custGeom>
                <a:rect b="b" l="l" r="r" t="t"/>
                <a:pathLst>
                  <a:path extrusionOk="0" h="259269" w="597042">
                    <a:moveTo>
                      <a:pt x="591087" y="10169"/>
                    </a:moveTo>
                    <a:lnTo>
                      <a:pt x="4145" y="10169"/>
                    </a:lnTo>
                    <a:cubicBezTo>
                      <a:pt x="1385" y="10169"/>
                      <a:pt x="-905" y="7908"/>
                      <a:pt x="-905" y="5119"/>
                    </a:cubicBezTo>
                    <a:cubicBezTo>
                      <a:pt x="-905" y="2331"/>
                      <a:pt x="1385" y="70"/>
                      <a:pt x="4145" y="70"/>
                    </a:cubicBezTo>
                    <a:lnTo>
                      <a:pt x="591087" y="70"/>
                    </a:lnTo>
                    <a:cubicBezTo>
                      <a:pt x="593848" y="70"/>
                      <a:pt x="596136" y="2331"/>
                      <a:pt x="596136" y="5119"/>
                    </a:cubicBezTo>
                    <a:cubicBezTo>
                      <a:pt x="596136" y="7908"/>
                      <a:pt x="593848" y="10169"/>
                      <a:pt x="591087" y="10169"/>
                    </a:cubicBezTo>
                    <a:close/>
                    <a:moveTo>
                      <a:pt x="596136" y="67395"/>
                    </a:moveTo>
                    <a:cubicBezTo>
                      <a:pt x="596136" y="64607"/>
                      <a:pt x="593848" y="62346"/>
                      <a:pt x="591087" y="62346"/>
                    </a:cubicBezTo>
                    <a:lnTo>
                      <a:pt x="4145" y="62346"/>
                    </a:lnTo>
                    <a:cubicBezTo>
                      <a:pt x="1385" y="62346"/>
                      <a:pt x="-905" y="64607"/>
                      <a:pt x="-905" y="67395"/>
                    </a:cubicBezTo>
                    <a:cubicBezTo>
                      <a:pt x="-905" y="70184"/>
                      <a:pt x="1385" y="72445"/>
                      <a:pt x="4145" y="72445"/>
                    </a:cubicBezTo>
                    <a:lnTo>
                      <a:pt x="591087" y="72445"/>
                    </a:lnTo>
                    <a:cubicBezTo>
                      <a:pt x="593848" y="72445"/>
                      <a:pt x="596136" y="70184"/>
                      <a:pt x="596136" y="67395"/>
                    </a:cubicBezTo>
                    <a:close/>
                    <a:moveTo>
                      <a:pt x="596136" y="129671"/>
                    </a:moveTo>
                    <a:cubicBezTo>
                      <a:pt x="596136" y="126884"/>
                      <a:pt x="593848" y="124622"/>
                      <a:pt x="591087" y="124622"/>
                    </a:cubicBezTo>
                    <a:lnTo>
                      <a:pt x="4145" y="124622"/>
                    </a:lnTo>
                    <a:cubicBezTo>
                      <a:pt x="1385" y="124622"/>
                      <a:pt x="-905" y="126884"/>
                      <a:pt x="-905" y="129671"/>
                    </a:cubicBezTo>
                    <a:cubicBezTo>
                      <a:pt x="-905" y="132458"/>
                      <a:pt x="1385" y="134720"/>
                      <a:pt x="4145" y="134720"/>
                    </a:cubicBezTo>
                    <a:lnTo>
                      <a:pt x="591087" y="134720"/>
                    </a:lnTo>
                    <a:cubicBezTo>
                      <a:pt x="593848" y="134761"/>
                      <a:pt x="596069" y="132559"/>
                      <a:pt x="596136" y="129806"/>
                    </a:cubicBezTo>
                    <a:cubicBezTo>
                      <a:pt x="596136" y="129759"/>
                      <a:pt x="596136" y="129718"/>
                      <a:pt x="596136" y="129671"/>
                    </a:cubicBezTo>
                    <a:close/>
                    <a:moveTo>
                      <a:pt x="596136" y="192014"/>
                    </a:moveTo>
                    <a:cubicBezTo>
                      <a:pt x="596204" y="189261"/>
                      <a:pt x="593982" y="187005"/>
                      <a:pt x="591222" y="186965"/>
                    </a:cubicBezTo>
                    <a:cubicBezTo>
                      <a:pt x="591154" y="186965"/>
                      <a:pt x="591154" y="186965"/>
                      <a:pt x="591087" y="186965"/>
                    </a:cubicBezTo>
                    <a:lnTo>
                      <a:pt x="4145" y="186965"/>
                    </a:lnTo>
                    <a:cubicBezTo>
                      <a:pt x="1385" y="186965"/>
                      <a:pt x="-905" y="189227"/>
                      <a:pt x="-905" y="192014"/>
                    </a:cubicBezTo>
                    <a:cubicBezTo>
                      <a:pt x="-905" y="194802"/>
                      <a:pt x="1385" y="197064"/>
                      <a:pt x="4145" y="197064"/>
                    </a:cubicBezTo>
                    <a:lnTo>
                      <a:pt x="591087" y="197064"/>
                    </a:lnTo>
                    <a:cubicBezTo>
                      <a:pt x="593848" y="197064"/>
                      <a:pt x="596136" y="194802"/>
                      <a:pt x="596136" y="192014"/>
                    </a:cubicBezTo>
                    <a:close/>
                    <a:moveTo>
                      <a:pt x="251902" y="254290"/>
                    </a:moveTo>
                    <a:cubicBezTo>
                      <a:pt x="251835" y="251516"/>
                      <a:pt x="249613" y="249274"/>
                      <a:pt x="246853" y="249241"/>
                    </a:cubicBezTo>
                    <a:lnTo>
                      <a:pt x="4482" y="249241"/>
                    </a:lnTo>
                    <a:cubicBezTo>
                      <a:pt x="1721" y="249241"/>
                      <a:pt x="-568" y="251503"/>
                      <a:pt x="-568" y="254290"/>
                    </a:cubicBezTo>
                    <a:cubicBezTo>
                      <a:pt x="-568" y="257077"/>
                      <a:pt x="1721" y="259340"/>
                      <a:pt x="4482" y="259340"/>
                    </a:cubicBezTo>
                    <a:lnTo>
                      <a:pt x="246853" y="259340"/>
                    </a:lnTo>
                    <a:cubicBezTo>
                      <a:pt x="249613" y="259340"/>
                      <a:pt x="251902" y="257077"/>
                      <a:pt x="251902" y="2542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56" name="Google Shape;456;p5"/>
            <p:cNvGrpSpPr/>
            <p:nvPr/>
          </p:nvGrpSpPr>
          <p:grpSpPr>
            <a:xfrm>
              <a:off x="5569956" y="1240445"/>
              <a:ext cx="2819908" cy="2761784"/>
              <a:chOff x="5569956" y="1240445"/>
              <a:chExt cx="2819908" cy="2761784"/>
            </a:xfrm>
          </p:grpSpPr>
          <p:grpSp>
            <p:nvGrpSpPr>
              <p:cNvPr id="457" name="Google Shape;457;p5"/>
              <p:cNvGrpSpPr/>
              <p:nvPr/>
            </p:nvGrpSpPr>
            <p:grpSpPr>
              <a:xfrm>
                <a:off x="5569956" y="1240445"/>
                <a:ext cx="2819908" cy="2761784"/>
                <a:chOff x="3157586" y="1099917"/>
                <a:chExt cx="5282705" cy="5173818"/>
              </a:xfrm>
            </p:grpSpPr>
            <p:sp>
              <p:nvSpPr>
                <p:cNvPr id="458" name="Google Shape;458;p5"/>
                <p:cNvSpPr/>
                <p:nvPr/>
              </p:nvSpPr>
              <p:spPr>
                <a:xfrm>
                  <a:off x="3157586" y="2188764"/>
                  <a:ext cx="5282705" cy="4084971"/>
                </a:xfrm>
                <a:custGeom>
                  <a:rect b="b" l="l" r="r" t="t"/>
                  <a:pathLst>
                    <a:path extrusionOk="0" h="4084971" w="5282705">
                      <a:moveTo>
                        <a:pt x="4900069" y="4084686"/>
                      </a:moveTo>
                      <a:lnTo>
                        <a:pt x="751074" y="4084686"/>
                      </a:lnTo>
                      <a:cubicBezTo>
                        <a:pt x="561662" y="4084639"/>
                        <a:pt x="400804" y="3945983"/>
                        <a:pt x="372836" y="3758646"/>
                      </a:cubicBezTo>
                      <a:lnTo>
                        <a:pt x="4219" y="1292623"/>
                      </a:lnTo>
                      <a:cubicBezTo>
                        <a:pt x="-26120" y="1089312"/>
                        <a:pt x="109606" y="898364"/>
                        <a:pt x="311590" y="860188"/>
                      </a:cubicBezTo>
                      <a:lnTo>
                        <a:pt x="4829107" y="6462"/>
                      </a:lnTo>
                      <a:cubicBezTo>
                        <a:pt x="5036629" y="-32838"/>
                        <a:pt x="5236711" y="103541"/>
                        <a:pt x="5276011" y="311062"/>
                      </a:cubicBezTo>
                      <a:cubicBezTo>
                        <a:pt x="5280459" y="334551"/>
                        <a:pt x="5282698" y="358411"/>
                        <a:pt x="5282688" y="382318"/>
                      </a:cubicBezTo>
                      <a:lnTo>
                        <a:pt x="5282688" y="3702162"/>
                      </a:lnTo>
                      <a:cubicBezTo>
                        <a:pt x="5282688" y="3913427"/>
                        <a:pt x="5111429" y="4084686"/>
                        <a:pt x="4900164" y="4084686"/>
                      </a:cubicBezTo>
                      <a:cubicBezTo>
                        <a:pt x="4900136" y="4084686"/>
                        <a:pt x="4900097" y="4084686"/>
                        <a:pt x="4900069" y="40846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5"/>
                <p:cNvSpPr/>
                <p:nvPr/>
              </p:nvSpPr>
              <p:spPr>
                <a:xfrm>
                  <a:off x="4306061" y="2688526"/>
                  <a:ext cx="3748095" cy="3585209"/>
                </a:xfrm>
                <a:custGeom>
                  <a:rect b="b" l="l" r="r" t="t"/>
                  <a:pathLst>
                    <a:path extrusionOk="0" h="3585209" w="3748095">
                      <a:moveTo>
                        <a:pt x="3243912" y="3351276"/>
                      </a:moveTo>
                      <a:lnTo>
                        <a:pt x="3071604" y="3335178"/>
                      </a:lnTo>
                      <a:lnTo>
                        <a:pt x="2775472" y="3307366"/>
                      </a:lnTo>
                      <a:lnTo>
                        <a:pt x="2789664" y="3584924"/>
                      </a:lnTo>
                      <a:lnTo>
                        <a:pt x="568911" y="3584924"/>
                      </a:lnTo>
                      <a:lnTo>
                        <a:pt x="517190" y="3015710"/>
                      </a:lnTo>
                      <a:lnTo>
                        <a:pt x="-18" y="1877092"/>
                      </a:lnTo>
                      <a:lnTo>
                        <a:pt x="197245" y="831437"/>
                      </a:lnTo>
                      <a:cubicBezTo>
                        <a:pt x="223782" y="690572"/>
                        <a:pt x="317450" y="571548"/>
                        <a:pt x="448133" y="512636"/>
                      </a:cubicBezTo>
                      <a:lnTo>
                        <a:pt x="1391680" y="86677"/>
                      </a:lnTo>
                      <a:lnTo>
                        <a:pt x="1794111" y="-286"/>
                      </a:lnTo>
                      <a:lnTo>
                        <a:pt x="2103102" y="60388"/>
                      </a:lnTo>
                      <a:lnTo>
                        <a:pt x="3152853" y="435388"/>
                      </a:lnTo>
                      <a:cubicBezTo>
                        <a:pt x="3305472" y="489938"/>
                        <a:pt x="3415667" y="624078"/>
                        <a:pt x="3439555" y="784384"/>
                      </a:cubicBezTo>
                      <a:lnTo>
                        <a:pt x="3732830" y="2756821"/>
                      </a:lnTo>
                      <a:lnTo>
                        <a:pt x="3743022" y="2824829"/>
                      </a:lnTo>
                      <a:cubicBezTo>
                        <a:pt x="3780388" y="3076575"/>
                        <a:pt x="3606605" y="3310947"/>
                        <a:pt x="3354859" y="3348323"/>
                      </a:cubicBezTo>
                      <a:cubicBezTo>
                        <a:pt x="3318130" y="3353772"/>
                        <a:pt x="3280878" y="3354762"/>
                        <a:pt x="3243912" y="335127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5"/>
                <p:cNvSpPr/>
                <p:nvPr/>
              </p:nvSpPr>
              <p:spPr>
                <a:xfrm>
                  <a:off x="5346000" y="4224527"/>
                  <a:ext cx="503967" cy="655986"/>
                </a:xfrm>
                <a:custGeom>
                  <a:rect b="b" l="l" r="r" t="t"/>
                  <a:pathLst>
                    <a:path extrusionOk="0" h="655986" w="503967">
                      <a:moveTo>
                        <a:pt x="0" y="601123"/>
                      </a:moveTo>
                      <a:lnTo>
                        <a:pt x="406813" y="0"/>
                      </a:lnTo>
                      <a:lnTo>
                        <a:pt x="503968" y="56864"/>
                      </a:lnTo>
                      <a:lnTo>
                        <a:pt x="80200" y="655987"/>
                      </a:lnTo>
                      <a:lnTo>
                        <a:pt x="0" y="60112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5"/>
                <p:cNvSpPr/>
                <p:nvPr/>
              </p:nvSpPr>
              <p:spPr>
                <a:xfrm>
                  <a:off x="5346000" y="4766023"/>
                  <a:ext cx="648366" cy="888682"/>
                </a:xfrm>
                <a:custGeom>
                  <a:rect b="b" l="l" r="r" t="t"/>
                  <a:pathLst>
                    <a:path extrusionOk="0" h="888682" w="648366">
                      <a:moveTo>
                        <a:pt x="648367" y="317945"/>
                      </a:moveTo>
                      <a:lnTo>
                        <a:pt x="572548" y="285845"/>
                      </a:lnTo>
                      <a:lnTo>
                        <a:pt x="396335" y="0"/>
                      </a:lnTo>
                      <a:lnTo>
                        <a:pt x="0" y="59627"/>
                      </a:lnTo>
                      <a:lnTo>
                        <a:pt x="41148" y="748570"/>
                      </a:lnTo>
                      <a:lnTo>
                        <a:pt x="566547" y="888682"/>
                      </a:lnTo>
                      <a:lnTo>
                        <a:pt x="648367" y="317945"/>
                      </a:lnTo>
                      <a:close/>
                    </a:path>
                  </a:pathLst>
                </a:custGeom>
                <a:solidFill>
                  <a:srgbClr val="F6B2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5"/>
                <p:cNvSpPr/>
                <p:nvPr/>
              </p:nvSpPr>
              <p:spPr>
                <a:xfrm>
                  <a:off x="5387483" y="1398591"/>
                  <a:ext cx="274109" cy="497072"/>
                </a:xfrm>
                <a:custGeom>
                  <a:rect b="b" l="l" r="r" t="t"/>
                  <a:pathLst>
                    <a:path extrusionOk="0" h="497072" w="274109">
                      <a:moveTo>
                        <a:pt x="252155" y="3297"/>
                      </a:moveTo>
                      <a:cubicBezTo>
                        <a:pt x="189004" y="-2227"/>
                        <a:pt x="119853" y="-6228"/>
                        <a:pt x="67751" y="30062"/>
                      </a:cubicBezTo>
                      <a:cubicBezTo>
                        <a:pt x="24031" y="60542"/>
                        <a:pt x="1076" y="115311"/>
                        <a:pt x="28" y="168746"/>
                      </a:cubicBezTo>
                      <a:cubicBezTo>
                        <a:pt x="-1020" y="222182"/>
                        <a:pt x="15935" y="274283"/>
                        <a:pt x="38414" y="322480"/>
                      </a:cubicBezTo>
                      <a:cubicBezTo>
                        <a:pt x="68961" y="383106"/>
                        <a:pt x="103984" y="441371"/>
                        <a:pt x="143189" y="496787"/>
                      </a:cubicBezTo>
                      <a:cubicBezTo>
                        <a:pt x="177479" y="397537"/>
                        <a:pt x="209864" y="300096"/>
                        <a:pt x="244249" y="200846"/>
                      </a:cubicBezTo>
                      <a:cubicBezTo>
                        <a:pt x="256870" y="167356"/>
                        <a:pt x="266433" y="132799"/>
                        <a:pt x="272824" y="97595"/>
                      </a:cubicBezTo>
                      <a:cubicBezTo>
                        <a:pt x="278158" y="62257"/>
                        <a:pt x="265776" y="36730"/>
                        <a:pt x="252155" y="3297"/>
                      </a:cubicBezTo>
                      <a:close/>
                    </a:path>
                  </a:pathLst>
                </a:custGeom>
                <a:solidFill>
                  <a:srgbClr val="CB5A3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5"/>
                <p:cNvSpPr/>
                <p:nvPr/>
              </p:nvSpPr>
              <p:spPr>
                <a:xfrm>
                  <a:off x="5484953" y="1282608"/>
                  <a:ext cx="924133" cy="1549157"/>
                </a:xfrm>
                <a:custGeom>
                  <a:rect b="b" l="l" r="r" t="t"/>
                  <a:pathLst>
                    <a:path extrusionOk="0" h="1549157" w="924133">
                      <a:moveTo>
                        <a:pt x="0" y="985198"/>
                      </a:moveTo>
                      <a:cubicBezTo>
                        <a:pt x="0" y="985198"/>
                        <a:pt x="2953" y="1212560"/>
                        <a:pt x="212788" y="1218465"/>
                      </a:cubicBezTo>
                      <a:lnTo>
                        <a:pt x="212788" y="1492499"/>
                      </a:lnTo>
                      <a:cubicBezTo>
                        <a:pt x="212788" y="1492499"/>
                        <a:pt x="539305" y="1635374"/>
                        <a:pt x="924115" y="1466211"/>
                      </a:cubicBezTo>
                      <a:lnTo>
                        <a:pt x="901636" y="428938"/>
                      </a:lnTo>
                      <a:cubicBezTo>
                        <a:pt x="901636" y="428938"/>
                        <a:pt x="879253" y="70226"/>
                        <a:pt x="746855" y="34222"/>
                      </a:cubicBezTo>
                      <a:cubicBezTo>
                        <a:pt x="591407" y="-7974"/>
                        <a:pt x="172021" y="-75125"/>
                        <a:pt x="35337" y="278538"/>
                      </a:cubicBezTo>
                      <a:cubicBezTo>
                        <a:pt x="11439" y="341803"/>
                        <a:pt x="-543" y="408935"/>
                        <a:pt x="0" y="476563"/>
                      </a:cubicBezTo>
                      <a:close/>
                    </a:path>
                  </a:pathLst>
                </a:custGeom>
                <a:solidFill>
                  <a:srgbClr val="F6B2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5"/>
                <p:cNvSpPr/>
                <p:nvPr/>
              </p:nvSpPr>
              <p:spPr>
                <a:xfrm>
                  <a:off x="6298500" y="2124931"/>
                  <a:ext cx="100298" cy="148590"/>
                </a:xfrm>
                <a:custGeom>
                  <a:rect b="b" l="l" r="r" t="t"/>
                  <a:pathLst>
                    <a:path extrusionOk="0" h="148590" w="100298">
                      <a:moveTo>
                        <a:pt x="-18" y="11049"/>
                      </a:moveTo>
                      <a:cubicBezTo>
                        <a:pt x="-18" y="11049"/>
                        <a:pt x="4554" y="134874"/>
                        <a:pt x="100281" y="148304"/>
                      </a:cubicBezTo>
                      <a:lnTo>
                        <a:pt x="97042" y="-286"/>
                      </a:lnTo>
                      <a:close/>
                    </a:path>
                  </a:pathLst>
                </a:custGeom>
                <a:solidFill>
                  <a:srgbClr val="CB5A3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5"/>
                <p:cNvSpPr/>
                <p:nvPr/>
              </p:nvSpPr>
              <p:spPr>
                <a:xfrm>
                  <a:off x="6027741" y="1271360"/>
                  <a:ext cx="455769" cy="633560"/>
                </a:xfrm>
                <a:custGeom>
                  <a:rect b="b" l="l" r="r" t="t"/>
                  <a:pathLst>
                    <a:path extrusionOk="0" h="633560" w="455769">
                      <a:moveTo>
                        <a:pt x="40523" y="435519"/>
                      </a:moveTo>
                      <a:cubicBezTo>
                        <a:pt x="-3292" y="351985"/>
                        <a:pt x="-14341" y="249496"/>
                        <a:pt x="20997" y="162056"/>
                      </a:cubicBezTo>
                      <a:cubicBezTo>
                        <a:pt x="56334" y="74617"/>
                        <a:pt x="140916" y="6323"/>
                        <a:pt x="235023" y="131"/>
                      </a:cubicBezTo>
                      <a:cubicBezTo>
                        <a:pt x="329130" y="-6060"/>
                        <a:pt x="425523" y="57281"/>
                        <a:pt x="449241" y="149007"/>
                      </a:cubicBezTo>
                      <a:cubicBezTo>
                        <a:pt x="460385" y="192727"/>
                        <a:pt x="455432" y="238923"/>
                        <a:pt x="447717" y="283405"/>
                      </a:cubicBezTo>
                      <a:cubicBezTo>
                        <a:pt x="432162" y="373035"/>
                        <a:pt x="405978" y="460484"/>
                        <a:pt x="369707" y="543914"/>
                      </a:cubicBezTo>
                      <a:cubicBezTo>
                        <a:pt x="358753" y="569250"/>
                        <a:pt x="346275" y="594968"/>
                        <a:pt x="325416" y="612875"/>
                      </a:cubicBezTo>
                      <a:cubicBezTo>
                        <a:pt x="230070" y="694790"/>
                        <a:pt x="78718" y="508386"/>
                        <a:pt x="40523" y="435519"/>
                      </a:cubicBezTo>
                      <a:close/>
                    </a:path>
                  </a:pathLst>
                </a:custGeom>
                <a:solidFill>
                  <a:srgbClr val="CB5A3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5"/>
                <p:cNvSpPr/>
                <p:nvPr/>
              </p:nvSpPr>
              <p:spPr>
                <a:xfrm rot="-2700000">
                  <a:off x="6150871" y="1780625"/>
                  <a:ext cx="376065" cy="376065"/>
                </a:xfrm>
                <a:custGeom>
                  <a:rect b="b" l="l" r="r" t="t"/>
                  <a:pathLst>
                    <a:path extrusionOk="0" h="375856" w="375856">
                      <a:moveTo>
                        <a:pt x="375839" y="187642"/>
                      </a:moveTo>
                      <a:cubicBezTo>
                        <a:pt x="375839" y="291432"/>
                        <a:pt x="291700" y="375571"/>
                        <a:pt x="187910" y="375571"/>
                      </a:cubicBezTo>
                      <a:cubicBezTo>
                        <a:pt x="84120" y="375571"/>
                        <a:pt x="-18" y="291432"/>
                        <a:pt x="-18" y="187642"/>
                      </a:cubicBezTo>
                      <a:cubicBezTo>
                        <a:pt x="-18" y="83853"/>
                        <a:pt x="84120" y="-286"/>
                        <a:pt x="187910" y="-286"/>
                      </a:cubicBezTo>
                      <a:cubicBezTo>
                        <a:pt x="291700" y="-286"/>
                        <a:pt x="375839" y="83853"/>
                        <a:pt x="375839" y="187642"/>
                      </a:cubicBezTo>
                      <a:close/>
                    </a:path>
                  </a:pathLst>
                </a:custGeom>
                <a:solidFill>
                  <a:srgbClr val="F6B2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5"/>
                <p:cNvSpPr/>
                <p:nvPr/>
              </p:nvSpPr>
              <p:spPr>
                <a:xfrm>
                  <a:off x="6293288" y="1897284"/>
                  <a:ext cx="106654" cy="114300"/>
                </a:xfrm>
                <a:custGeom>
                  <a:rect b="b" l="l" r="r" t="t"/>
                  <a:pathLst>
                    <a:path extrusionOk="0" h="114300" w="106654">
                      <a:moveTo>
                        <a:pt x="104160" y="114014"/>
                      </a:moveTo>
                      <a:lnTo>
                        <a:pt x="20816" y="98870"/>
                      </a:lnTo>
                      <a:cubicBezTo>
                        <a:pt x="7090" y="96431"/>
                        <a:pt x="-2063" y="83325"/>
                        <a:pt x="375" y="69599"/>
                      </a:cubicBezTo>
                      <a:cubicBezTo>
                        <a:pt x="1452" y="63560"/>
                        <a:pt x="4690" y="58121"/>
                        <a:pt x="9481" y="54293"/>
                      </a:cubicBezTo>
                      <a:lnTo>
                        <a:pt x="77014" y="-286"/>
                      </a:lnTo>
                      <a:lnTo>
                        <a:pt x="85967" y="10859"/>
                      </a:lnTo>
                      <a:lnTo>
                        <a:pt x="18435" y="65437"/>
                      </a:lnTo>
                      <a:cubicBezTo>
                        <a:pt x="13844" y="69370"/>
                        <a:pt x="13310" y="76286"/>
                        <a:pt x="17254" y="80886"/>
                      </a:cubicBezTo>
                      <a:cubicBezTo>
                        <a:pt x="18835" y="82734"/>
                        <a:pt x="20997" y="84001"/>
                        <a:pt x="23388" y="84487"/>
                      </a:cubicBezTo>
                      <a:lnTo>
                        <a:pt x="106636" y="9963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5"/>
                <p:cNvSpPr/>
                <p:nvPr/>
              </p:nvSpPr>
              <p:spPr>
                <a:xfrm>
                  <a:off x="5433249" y="1099917"/>
                  <a:ext cx="837497" cy="516481"/>
                </a:xfrm>
                <a:custGeom>
                  <a:rect b="b" l="l" r="r" t="t"/>
                  <a:pathLst>
                    <a:path extrusionOk="0" h="516481" w="837497">
                      <a:moveTo>
                        <a:pt x="834277" y="220057"/>
                      </a:moveTo>
                      <a:cubicBezTo>
                        <a:pt x="793510" y="100899"/>
                        <a:pt x="674924" y="16698"/>
                        <a:pt x="549670" y="2220"/>
                      </a:cubicBezTo>
                      <a:cubicBezTo>
                        <a:pt x="424416" y="-12258"/>
                        <a:pt x="296781" y="37176"/>
                        <a:pt x="202103" y="120425"/>
                      </a:cubicBezTo>
                      <a:cubicBezTo>
                        <a:pt x="107424" y="203674"/>
                        <a:pt x="37511" y="341405"/>
                        <a:pt x="-18" y="461706"/>
                      </a:cubicBezTo>
                      <a:cubicBezTo>
                        <a:pt x="73325" y="422082"/>
                        <a:pt x="155526" y="433131"/>
                        <a:pt x="236774" y="451704"/>
                      </a:cubicBezTo>
                      <a:cubicBezTo>
                        <a:pt x="318022" y="470278"/>
                        <a:pt x="417749" y="520475"/>
                        <a:pt x="500997" y="515903"/>
                      </a:cubicBezTo>
                      <a:cubicBezTo>
                        <a:pt x="605010" y="510093"/>
                        <a:pt x="721596" y="446370"/>
                        <a:pt x="775984" y="357502"/>
                      </a:cubicBezTo>
                      <a:cubicBezTo>
                        <a:pt x="815608" y="342357"/>
                        <a:pt x="847993" y="260157"/>
                        <a:pt x="834277" y="220057"/>
                      </a:cubicBezTo>
                      <a:close/>
                    </a:path>
                  </a:pathLst>
                </a:custGeom>
                <a:solidFill>
                  <a:srgbClr val="CB5A3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5"/>
                <p:cNvSpPr/>
                <p:nvPr/>
              </p:nvSpPr>
              <p:spPr>
                <a:xfrm>
                  <a:off x="5557931" y="1855564"/>
                  <a:ext cx="383000" cy="261270"/>
                </a:xfrm>
                <a:custGeom>
                  <a:rect b="b" l="l" r="r" t="t"/>
                  <a:pathLst>
                    <a:path extrusionOk="0" h="261270" w="383000">
                      <a:moveTo>
                        <a:pt x="50655" y="39814"/>
                      </a:moveTo>
                      <a:cubicBezTo>
                        <a:pt x="50713" y="53807"/>
                        <a:pt x="39406" y="65189"/>
                        <a:pt x="25414" y="65246"/>
                      </a:cubicBezTo>
                      <a:cubicBezTo>
                        <a:pt x="11422" y="65294"/>
                        <a:pt x="40" y="53997"/>
                        <a:pt x="-18" y="40005"/>
                      </a:cubicBezTo>
                      <a:cubicBezTo>
                        <a:pt x="-65" y="26013"/>
                        <a:pt x="11231" y="14621"/>
                        <a:pt x="25224" y="14573"/>
                      </a:cubicBezTo>
                      <a:cubicBezTo>
                        <a:pt x="25290" y="14573"/>
                        <a:pt x="25348" y="14573"/>
                        <a:pt x="25414" y="14573"/>
                      </a:cubicBezTo>
                      <a:cubicBezTo>
                        <a:pt x="39330" y="14621"/>
                        <a:pt x="50608" y="25898"/>
                        <a:pt x="50655" y="39814"/>
                      </a:cubicBezTo>
                      <a:close/>
                      <a:moveTo>
                        <a:pt x="350979" y="14573"/>
                      </a:moveTo>
                      <a:cubicBezTo>
                        <a:pt x="336986" y="14573"/>
                        <a:pt x="325642" y="25918"/>
                        <a:pt x="325642" y="39910"/>
                      </a:cubicBezTo>
                      <a:cubicBezTo>
                        <a:pt x="325642" y="53902"/>
                        <a:pt x="336986" y="65246"/>
                        <a:pt x="350979" y="65246"/>
                      </a:cubicBezTo>
                      <a:cubicBezTo>
                        <a:pt x="364971" y="65246"/>
                        <a:pt x="376315" y="53902"/>
                        <a:pt x="376315" y="39910"/>
                      </a:cubicBezTo>
                      <a:cubicBezTo>
                        <a:pt x="376315" y="39881"/>
                        <a:pt x="376315" y="39843"/>
                        <a:pt x="376315" y="39814"/>
                      </a:cubicBezTo>
                      <a:cubicBezTo>
                        <a:pt x="376315" y="25870"/>
                        <a:pt x="365018" y="14573"/>
                        <a:pt x="351074" y="14573"/>
                      </a:cubicBezTo>
                      <a:cubicBezTo>
                        <a:pt x="351045" y="14573"/>
                        <a:pt x="351007" y="14573"/>
                        <a:pt x="350979" y="14573"/>
                      </a:cubicBezTo>
                      <a:close/>
                      <a:moveTo>
                        <a:pt x="239917" y="176498"/>
                      </a:moveTo>
                      <a:lnTo>
                        <a:pt x="149335" y="176498"/>
                      </a:lnTo>
                      <a:lnTo>
                        <a:pt x="158860" y="571"/>
                      </a:lnTo>
                      <a:lnTo>
                        <a:pt x="144572" y="-286"/>
                      </a:lnTo>
                      <a:lnTo>
                        <a:pt x="134666" y="190786"/>
                      </a:lnTo>
                      <a:lnTo>
                        <a:pt x="240394" y="190786"/>
                      </a:lnTo>
                      <a:close/>
                      <a:moveTo>
                        <a:pt x="294591" y="258794"/>
                      </a:moveTo>
                      <a:cubicBezTo>
                        <a:pt x="314193" y="256832"/>
                        <a:pt x="332986" y="249993"/>
                        <a:pt x="349264" y="238887"/>
                      </a:cubicBezTo>
                      <a:cubicBezTo>
                        <a:pt x="364533" y="228457"/>
                        <a:pt x="376287" y="213646"/>
                        <a:pt x="382983" y="196405"/>
                      </a:cubicBezTo>
                      <a:lnTo>
                        <a:pt x="369648" y="191357"/>
                      </a:lnTo>
                      <a:cubicBezTo>
                        <a:pt x="363952" y="205902"/>
                        <a:pt x="353989" y="218380"/>
                        <a:pt x="341073" y="227171"/>
                      </a:cubicBezTo>
                      <a:cubicBezTo>
                        <a:pt x="326890" y="236839"/>
                        <a:pt x="310526" y="242830"/>
                        <a:pt x="293448" y="244602"/>
                      </a:cubicBezTo>
                      <a:cubicBezTo>
                        <a:pt x="211914" y="253651"/>
                        <a:pt x="186292" y="231267"/>
                        <a:pt x="186006" y="231077"/>
                      </a:cubicBezTo>
                      <a:lnTo>
                        <a:pt x="176481" y="241363"/>
                      </a:lnTo>
                      <a:cubicBezTo>
                        <a:pt x="177433" y="242316"/>
                        <a:pt x="197531" y="260985"/>
                        <a:pt x="257253" y="260985"/>
                      </a:cubicBezTo>
                      <a:cubicBezTo>
                        <a:pt x="269730" y="260909"/>
                        <a:pt x="282189" y="260175"/>
                        <a:pt x="294591" y="2587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5"/>
                <p:cNvSpPr/>
                <p:nvPr/>
              </p:nvSpPr>
              <p:spPr>
                <a:xfrm>
                  <a:off x="5891021" y="4426267"/>
                  <a:ext cx="1623345" cy="1579816"/>
                </a:xfrm>
                <a:custGeom>
                  <a:rect b="b" l="l" r="r" t="t"/>
                  <a:pathLst>
                    <a:path extrusionOk="0" h="1579816" w="1623345">
                      <a:moveTo>
                        <a:pt x="1621346" y="824293"/>
                      </a:moveTo>
                      <a:lnTo>
                        <a:pt x="1623346" y="810101"/>
                      </a:lnTo>
                      <a:lnTo>
                        <a:pt x="1280827" y="761714"/>
                      </a:lnTo>
                      <a:lnTo>
                        <a:pt x="1215104" y="0"/>
                      </a:lnTo>
                      <a:lnTo>
                        <a:pt x="1200912" y="1143"/>
                      </a:lnTo>
                      <a:lnTo>
                        <a:pt x="1266349" y="759714"/>
                      </a:lnTo>
                      <a:lnTo>
                        <a:pt x="104965" y="595789"/>
                      </a:lnTo>
                      <a:lnTo>
                        <a:pt x="0" y="1328547"/>
                      </a:lnTo>
                      <a:lnTo>
                        <a:pt x="1133284" y="1579816"/>
                      </a:lnTo>
                      <a:lnTo>
                        <a:pt x="1136428" y="1565815"/>
                      </a:lnTo>
                      <a:lnTo>
                        <a:pt x="16002" y="1317403"/>
                      </a:lnTo>
                      <a:lnTo>
                        <a:pt x="117157" y="611981"/>
                      </a:lnTo>
                      <a:lnTo>
                        <a:pt x="1621346" y="82429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5"/>
                <p:cNvSpPr/>
                <p:nvPr/>
              </p:nvSpPr>
              <p:spPr>
                <a:xfrm>
                  <a:off x="4035932" y="3769232"/>
                  <a:ext cx="1480470" cy="1945766"/>
                </a:xfrm>
                <a:custGeom>
                  <a:rect b="b" l="l" r="r" t="t"/>
                  <a:pathLst>
                    <a:path extrusionOk="0" h="1945766" w="1480470">
                      <a:moveTo>
                        <a:pt x="0" y="0"/>
                      </a:moveTo>
                      <a:lnTo>
                        <a:pt x="169259" y="1945767"/>
                      </a:lnTo>
                      <a:lnTo>
                        <a:pt x="1480471" y="1945767"/>
                      </a:lnTo>
                      <a:lnTo>
                        <a:pt x="1273683" y="32956"/>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5"/>
                <p:cNvSpPr/>
                <p:nvPr/>
              </p:nvSpPr>
              <p:spPr>
                <a:xfrm>
                  <a:off x="4028122" y="3761898"/>
                  <a:ext cx="988790" cy="1960244"/>
                </a:xfrm>
                <a:custGeom>
                  <a:rect b="b" l="l" r="r" t="t"/>
                  <a:pathLst>
                    <a:path extrusionOk="0" h="1960244" w="988790">
                      <a:moveTo>
                        <a:pt x="988790" y="1960245"/>
                      </a:moveTo>
                      <a:lnTo>
                        <a:pt x="170498" y="1960245"/>
                      </a:lnTo>
                      <a:lnTo>
                        <a:pt x="0" y="0"/>
                      </a:lnTo>
                      <a:lnTo>
                        <a:pt x="636746" y="16478"/>
                      </a:lnTo>
                      <a:lnTo>
                        <a:pt x="636365" y="30766"/>
                      </a:lnTo>
                      <a:lnTo>
                        <a:pt x="15621" y="14668"/>
                      </a:lnTo>
                      <a:lnTo>
                        <a:pt x="183547" y="1945957"/>
                      </a:lnTo>
                      <a:lnTo>
                        <a:pt x="988790" y="1945957"/>
                      </a:lnTo>
                      <a:lnTo>
                        <a:pt x="988790" y="19602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5"/>
                <p:cNvSpPr/>
                <p:nvPr/>
              </p:nvSpPr>
              <p:spPr>
                <a:xfrm>
                  <a:off x="3882802" y="4470843"/>
                  <a:ext cx="645879" cy="819436"/>
                </a:xfrm>
                <a:custGeom>
                  <a:rect b="b" l="l" r="r" t="t"/>
                  <a:pathLst>
                    <a:path extrusionOk="0" h="819436" w="645879">
                      <a:moveTo>
                        <a:pt x="437148" y="-286"/>
                      </a:moveTo>
                      <a:lnTo>
                        <a:pt x="80532" y="197453"/>
                      </a:lnTo>
                      <a:cubicBezTo>
                        <a:pt x="44221" y="217599"/>
                        <a:pt x="18180" y="252222"/>
                        <a:pt x="8904" y="292703"/>
                      </a:cubicBezTo>
                      <a:lnTo>
                        <a:pt x="3475" y="316135"/>
                      </a:lnTo>
                      <a:cubicBezTo>
                        <a:pt x="-3857" y="347720"/>
                        <a:pt x="437" y="380896"/>
                        <a:pt x="15571" y="409575"/>
                      </a:cubicBezTo>
                      <a:lnTo>
                        <a:pt x="284367" y="819150"/>
                      </a:lnTo>
                      <a:lnTo>
                        <a:pt x="598692" y="612458"/>
                      </a:lnTo>
                      <a:cubicBezTo>
                        <a:pt x="633858" y="589312"/>
                        <a:pt x="651746" y="547364"/>
                        <a:pt x="644126" y="505968"/>
                      </a:cubicBezTo>
                      <a:lnTo>
                        <a:pt x="628696" y="426149"/>
                      </a:lnTo>
                      <a:lnTo>
                        <a:pt x="582785" y="453676"/>
                      </a:lnTo>
                      <a:lnTo>
                        <a:pt x="582785" y="453676"/>
                      </a:lnTo>
                      <a:cubicBezTo>
                        <a:pt x="614189" y="420310"/>
                        <a:pt x="626400" y="373228"/>
                        <a:pt x="615170" y="328803"/>
                      </a:cubicBezTo>
                      <a:lnTo>
                        <a:pt x="598502" y="262890"/>
                      </a:lnTo>
                      <a:lnTo>
                        <a:pt x="530398" y="303848"/>
                      </a:lnTo>
                      <a:lnTo>
                        <a:pt x="530398" y="303848"/>
                      </a:lnTo>
                      <a:cubicBezTo>
                        <a:pt x="570517" y="263214"/>
                        <a:pt x="578328" y="200701"/>
                        <a:pt x="549448" y="151448"/>
                      </a:cubicBezTo>
                      <a:lnTo>
                        <a:pt x="523921" y="106585"/>
                      </a:lnTo>
                      <a:lnTo>
                        <a:pt x="455627" y="150304"/>
                      </a:lnTo>
                      <a:lnTo>
                        <a:pt x="455627" y="150304"/>
                      </a:lnTo>
                      <a:cubicBezTo>
                        <a:pt x="488469" y="118320"/>
                        <a:pt x="491526" y="66580"/>
                        <a:pt x="462675" y="30957"/>
                      </a:cubicBezTo>
                      <a:close/>
                    </a:path>
                  </a:pathLst>
                </a:custGeom>
                <a:solidFill>
                  <a:srgbClr val="F6B2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5"/>
                <p:cNvSpPr/>
                <p:nvPr/>
              </p:nvSpPr>
              <p:spPr>
                <a:xfrm>
                  <a:off x="7377683" y="5445632"/>
                  <a:ext cx="676473" cy="596492"/>
                </a:xfrm>
                <a:custGeom>
                  <a:rect b="b" l="l" r="r" t="t"/>
                  <a:pathLst>
                    <a:path extrusionOk="0" h="596492" w="676473">
                      <a:moveTo>
                        <a:pt x="172289" y="594169"/>
                      </a:moveTo>
                      <a:lnTo>
                        <a:pt x="-18" y="578072"/>
                      </a:lnTo>
                      <a:cubicBezTo>
                        <a:pt x="60190" y="255613"/>
                        <a:pt x="333605" y="16468"/>
                        <a:pt x="661208" y="-286"/>
                      </a:cubicBezTo>
                      <a:lnTo>
                        <a:pt x="671400" y="67723"/>
                      </a:lnTo>
                      <a:cubicBezTo>
                        <a:pt x="708766" y="319469"/>
                        <a:pt x="534982" y="553841"/>
                        <a:pt x="283237" y="591217"/>
                      </a:cubicBezTo>
                      <a:cubicBezTo>
                        <a:pt x="246508" y="596665"/>
                        <a:pt x="209256" y="597656"/>
                        <a:pt x="172289" y="5941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5"/>
                <p:cNvSpPr/>
                <p:nvPr/>
              </p:nvSpPr>
              <p:spPr>
                <a:xfrm>
                  <a:off x="4079938" y="4571713"/>
                  <a:ext cx="435578" cy="486155"/>
                </a:xfrm>
                <a:custGeom>
                  <a:rect b="b" l="l" r="r" t="t"/>
                  <a:pathLst>
                    <a:path extrusionOk="0" h="486155" w="435578">
                      <a:moveTo>
                        <a:pt x="7697" y="218408"/>
                      </a:moveTo>
                      <a:lnTo>
                        <a:pt x="-18" y="206312"/>
                      </a:lnTo>
                      <a:lnTo>
                        <a:pt x="322784" y="-286"/>
                      </a:lnTo>
                      <a:lnTo>
                        <a:pt x="330500" y="11716"/>
                      </a:lnTo>
                      <a:close/>
                      <a:moveTo>
                        <a:pt x="405271" y="168116"/>
                      </a:moveTo>
                      <a:lnTo>
                        <a:pt x="397937" y="155829"/>
                      </a:lnTo>
                      <a:lnTo>
                        <a:pt x="84278" y="344519"/>
                      </a:lnTo>
                      <a:lnTo>
                        <a:pt x="91613" y="356806"/>
                      </a:lnTo>
                      <a:close/>
                      <a:moveTo>
                        <a:pt x="435560" y="331375"/>
                      </a:moveTo>
                      <a:lnTo>
                        <a:pt x="428226" y="319088"/>
                      </a:lnTo>
                      <a:lnTo>
                        <a:pt x="170384" y="473583"/>
                      </a:lnTo>
                      <a:lnTo>
                        <a:pt x="177719" y="4858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5"/>
                <p:cNvSpPr/>
                <p:nvPr/>
              </p:nvSpPr>
              <p:spPr>
                <a:xfrm>
                  <a:off x="6342506" y="3824096"/>
                  <a:ext cx="574738" cy="609885"/>
                </a:xfrm>
                <a:custGeom>
                  <a:rect b="b" l="l" r="r" t="t"/>
                  <a:pathLst>
                    <a:path extrusionOk="0" h="609885" w="574738">
                      <a:moveTo>
                        <a:pt x="458134" y="609600"/>
                      </a:moveTo>
                      <a:lnTo>
                        <a:pt x="116663" y="609600"/>
                      </a:lnTo>
                      <a:cubicBezTo>
                        <a:pt x="52265" y="609495"/>
                        <a:pt x="87" y="557317"/>
                        <a:pt x="-18" y="492918"/>
                      </a:cubicBezTo>
                      <a:lnTo>
                        <a:pt x="-18" y="-286"/>
                      </a:lnTo>
                      <a:lnTo>
                        <a:pt x="574721" y="-286"/>
                      </a:lnTo>
                      <a:lnTo>
                        <a:pt x="574721" y="492918"/>
                      </a:lnTo>
                      <a:cubicBezTo>
                        <a:pt x="574673" y="557298"/>
                        <a:pt x="522514" y="609495"/>
                        <a:pt x="458134" y="609600"/>
                      </a:cubicBezTo>
                      <a:close/>
                      <a:moveTo>
                        <a:pt x="14270" y="14002"/>
                      </a:moveTo>
                      <a:lnTo>
                        <a:pt x="14270" y="492918"/>
                      </a:lnTo>
                      <a:cubicBezTo>
                        <a:pt x="14327" y="549449"/>
                        <a:pt x="60133" y="595255"/>
                        <a:pt x="116663" y="595312"/>
                      </a:cubicBezTo>
                      <a:lnTo>
                        <a:pt x="458134" y="595312"/>
                      </a:lnTo>
                      <a:cubicBezTo>
                        <a:pt x="514627" y="595208"/>
                        <a:pt x="560376" y="549412"/>
                        <a:pt x="560433" y="492918"/>
                      </a:cubicBezTo>
                      <a:lnTo>
                        <a:pt x="560433" y="1400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5"/>
                <p:cNvSpPr/>
                <p:nvPr/>
              </p:nvSpPr>
              <p:spPr>
                <a:xfrm>
                  <a:off x="5697759" y="2566034"/>
                  <a:ext cx="711326" cy="272767"/>
                </a:xfrm>
                <a:custGeom>
                  <a:rect b="b" l="l" r="r" t="t"/>
                  <a:pathLst>
                    <a:path extrusionOk="0" h="272767" w="711326">
                      <a:moveTo>
                        <a:pt x="336691" y="265271"/>
                      </a:moveTo>
                      <a:lnTo>
                        <a:pt x="336691" y="251174"/>
                      </a:lnTo>
                      <a:cubicBezTo>
                        <a:pt x="336672" y="174231"/>
                        <a:pt x="386145" y="106004"/>
                        <a:pt x="459278" y="82105"/>
                      </a:cubicBezTo>
                      <a:lnTo>
                        <a:pt x="711309" y="-286"/>
                      </a:lnTo>
                      <a:lnTo>
                        <a:pt x="711309" y="182785"/>
                      </a:lnTo>
                      <a:cubicBezTo>
                        <a:pt x="711309" y="182785"/>
                        <a:pt x="566339" y="302609"/>
                        <a:pt x="336691" y="265271"/>
                      </a:cubicBezTo>
                      <a:close/>
                      <a:moveTo>
                        <a:pt x="178766" y="255079"/>
                      </a:moveTo>
                      <a:lnTo>
                        <a:pt x="178766" y="255079"/>
                      </a:lnTo>
                      <a:cubicBezTo>
                        <a:pt x="185786" y="171755"/>
                        <a:pt x="133808" y="94802"/>
                        <a:pt x="53894" y="70199"/>
                      </a:cubicBezTo>
                      <a:lnTo>
                        <a:pt x="-18" y="53626"/>
                      </a:lnTo>
                      <a:lnTo>
                        <a:pt x="-18" y="209074"/>
                      </a:lnTo>
                      <a:cubicBezTo>
                        <a:pt x="-18" y="209074"/>
                        <a:pt x="92756" y="259937"/>
                        <a:pt x="178766" y="2550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78" name="Google Shape;478;p5"/>
              <p:cNvSpPr/>
              <p:nvPr/>
            </p:nvSpPr>
            <p:spPr>
              <a:xfrm>
                <a:off x="6925900" y="1957672"/>
                <a:ext cx="215301" cy="34188"/>
              </a:xfrm>
              <a:custGeom>
                <a:rect b="b" l="l" r="r" t="t"/>
                <a:pathLst>
                  <a:path extrusionOk="0" h="63903" w="402431">
                    <a:moveTo>
                      <a:pt x="-18" y="61817"/>
                    </a:moveTo>
                    <a:cubicBezTo>
                      <a:pt x="260491" y="76200"/>
                      <a:pt x="402413" y="-286"/>
                      <a:pt x="402413" y="-286"/>
                    </a:cubicBezTo>
                  </a:path>
                </a:pathLst>
              </a:custGeom>
              <a:solidFill>
                <a:srgbClr val="E6913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479" name="Google Shape;479;p5"/>
          <p:cNvSpPr txBox="1"/>
          <p:nvPr>
            <p:ph type="title"/>
          </p:nvPr>
        </p:nvSpPr>
        <p:spPr>
          <a:xfrm>
            <a:off x="511500" y="2884875"/>
            <a:ext cx="3992400" cy="87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600"/>
              <a:buNone/>
            </a:pPr>
            <a:r>
              <a:rPr lang="en" sz="4600"/>
              <a:t>Problem &amp; Solution</a:t>
            </a:r>
            <a:endParaRPr sz="4600"/>
          </a:p>
        </p:txBody>
      </p:sp>
      <p:sp>
        <p:nvSpPr>
          <p:cNvPr id="480" name="Google Shape;480;p5"/>
          <p:cNvSpPr txBox="1"/>
          <p:nvPr>
            <p:ph idx="4294967295" type="title"/>
          </p:nvPr>
        </p:nvSpPr>
        <p:spPr>
          <a:xfrm>
            <a:off x="697800" y="1483938"/>
            <a:ext cx="2225400" cy="79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4200">
                <a:solidFill>
                  <a:srgbClr val="2A9D8F"/>
                </a:solidFill>
                <a:latin typeface="Poppins"/>
                <a:ea typeface="Poppins"/>
                <a:cs typeface="Poppins"/>
                <a:sym typeface="Poppins"/>
              </a:rPr>
              <a:t>02</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Primary User and their problem</a:t>
            </a:r>
            <a:endParaRPr/>
          </a:p>
        </p:txBody>
      </p:sp>
      <p:sp>
        <p:nvSpPr>
          <p:cNvPr id="486" name="Google Shape;486;p6"/>
          <p:cNvSpPr txBox="1"/>
          <p:nvPr>
            <p:ph idx="4294967295" type="subTitle"/>
          </p:nvPr>
        </p:nvSpPr>
        <p:spPr>
          <a:xfrm>
            <a:off x="806550" y="1125050"/>
            <a:ext cx="7530900" cy="16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nuphan"/>
              <a:buNone/>
            </a:pPr>
            <a:r>
              <a:rPr b="0" i="0" lang="en" sz="2200" u="none" cap="none" strike="noStrike">
                <a:solidFill>
                  <a:schemeClr val="dk1"/>
                </a:solidFill>
                <a:latin typeface="Anuphan"/>
                <a:ea typeface="Anuphan"/>
                <a:cs typeface="Anuphan"/>
                <a:sym typeface="Anuphan"/>
              </a:rPr>
              <a:t>Our interviews revealed that many us undergraduate students use collaboration as a study tool for academic success, but often find the formation, scheduling, and planning of such groups quite difficult.</a:t>
            </a:r>
            <a:endParaRPr b="0" i="0" sz="2200" u="none" cap="none" strike="noStrike">
              <a:solidFill>
                <a:schemeClr val="dk1"/>
              </a:solidFill>
              <a:latin typeface="Anuphan"/>
              <a:ea typeface="Anuphan"/>
              <a:cs typeface="Anuphan"/>
              <a:sym typeface="Anuphan"/>
            </a:endParaRPr>
          </a:p>
        </p:txBody>
      </p:sp>
      <p:pic>
        <p:nvPicPr>
          <p:cNvPr id="487" name="Google Shape;487;p6"/>
          <p:cNvPicPr preferRelativeResize="0"/>
          <p:nvPr/>
        </p:nvPicPr>
        <p:blipFill rotWithShape="1">
          <a:blip r:embed="rId3">
            <a:alphaModFix/>
          </a:blip>
          <a:srcRect b="12517" l="0" r="0" t="0"/>
          <a:stretch/>
        </p:blipFill>
        <p:spPr>
          <a:xfrm>
            <a:off x="3067888" y="2621125"/>
            <a:ext cx="3008225" cy="198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How does                              work?</a:t>
            </a:r>
            <a:endParaRPr/>
          </a:p>
        </p:txBody>
      </p:sp>
      <p:pic>
        <p:nvPicPr>
          <p:cNvPr id="493" name="Google Shape;493;p7"/>
          <p:cNvPicPr preferRelativeResize="0"/>
          <p:nvPr/>
        </p:nvPicPr>
        <p:blipFill rotWithShape="1">
          <a:blip r:embed="rId3">
            <a:alphaModFix/>
          </a:blip>
          <a:srcRect b="34730" l="10790" r="11804" t="14667"/>
          <a:stretch/>
        </p:blipFill>
        <p:spPr>
          <a:xfrm>
            <a:off x="2646600" y="469283"/>
            <a:ext cx="2083876" cy="572701"/>
          </a:xfrm>
          <a:prstGeom prst="rect">
            <a:avLst/>
          </a:prstGeom>
          <a:noFill/>
          <a:ln>
            <a:noFill/>
          </a:ln>
        </p:spPr>
      </p:pic>
      <p:sp>
        <p:nvSpPr>
          <p:cNvPr id="494" name="Google Shape;494;p7"/>
          <p:cNvSpPr txBox="1"/>
          <p:nvPr>
            <p:ph idx="4294967295" type="subTitle"/>
          </p:nvPr>
        </p:nvSpPr>
        <p:spPr>
          <a:xfrm>
            <a:off x="806550" y="1228025"/>
            <a:ext cx="7530900" cy="16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nuphan"/>
              <a:buNone/>
            </a:pPr>
            <a:r>
              <a:rPr b="0" i="0" lang="en" sz="2200" u="none" cap="none" strike="noStrike">
                <a:solidFill>
                  <a:schemeClr val="dk1"/>
                </a:solidFill>
                <a:latin typeface="Anuphan"/>
                <a:ea typeface="Anuphan"/>
                <a:cs typeface="Anuphan"/>
                <a:sym typeface="Anuphan"/>
              </a:rPr>
              <a:t>We collect information from students in classes and use AI enhanced tools paired with research on effective collaboration practices to automatically plan recurring study sessions</a:t>
            </a:r>
            <a:endParaRPr b="0" i="0" sz="2200" u="none" cap="none" strike="noStrike">
              <a:solidFill>
                <a:schemeClr val="dk1"/>
              </a:solidFill>
              <a:latin typeface="Anuphan"/>
              <a:ea typeface="Anuphan"/>
              <a:cs typeface="Anuphan"/>
              <a:sym typeface="Anuphan"/>
            </a:endParaRPr>
          </a:p>
        </p:txBody>
      </p:sp>
      <p:grpSp>
        <p:nvGrpSpPr>
          <p:cNvPr id="495" name="Google Shape;495;p7"/>
          <p:cNvGrpSpPr/>
          <p:nvPr/>
        </p:nvGrpSpPr>
        <p:grpSpPr>
          <a:xfrm>
            <a:off x="1079520" y="2992036"/>
            <a:ext cx="1294738" cy="1421010"/>
            <a:chOff x="3214452" y="3340533"/>
            <a:chExt cx="392464" cy="389895"/>
          </a:xfrm>
        </p:grpSpPr>
        <p:sp>
          <p:nvSpPr>
            <p:cNvPr id="496" name="Google Shape;496;p7"/>
            <p:cNvSpPr/>
            <p:nvPr/>
          </p:nvSpPr>
          <p:spPr>
            <a:xfrm>
              <a:off x="3214452" y="3340533"/>
              <a:ext cx="289912" cy="97651"/>
            </a:xfrm>
            <a:custGeom>
              <a:rect b="b" l="l" r="r" t="t"/>
              <a:pathLst>
                <a:path extrusionOk="0" h="3725" w="11059">
                  <a:moveTo>
                    <a:pt x="59" y="1"/>
                  </a:moveTo>
                  <a:cubicBezTo>
                    <a:pt x="30" y="1"/>
                    <a:pt x="1" y="29"/>
                    <a:pt x="1" y="44"/>
                  </a:cubicBezTo>
                  <a:lnTo>
                    <a:pt x="1" y="3682"/>
                  </a:lnTo>
                  <a:cubicBezTo>
                    <a:pt x="1" y="3711"/>
                    <a:pt x="30" y="3725"/>
                    <a:pt x="59" y="3725"/>
                  </a:cubicBezTo>
                  <a:lnTo>
                    <a:pt x="11015" y="3725"/>
                  </a:lnTo>
                  <a:cubicBezTo>
                    <a:pt x="11030" y="3725"/>
                    <a:pt x="11058" y="3711"/>
                    <a:pt x="11058" y="3682"/>
                  </a:cubicBezTo>
                  <a:lnTo>
                    <a:pt x="11058" y="44"/>
                  </a:lnTo>
                  <a:cubicBezTo>
                    <a:pt x="11058" y="29"/>
                    <a:pt x="11030" y="1"/>
                    <a:pt x="11015" y="1"/>
                  </a:cubicBezTo>
                  <a:close/>
                </a:path>
              </a:pathLst>
            </a:custGeom>
            <a:solidFill>
              <a:srgbClr val="F4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
            <p:cNvSpPr/>
            <p:nvPr/>
          </p:nvSpPr>
          <p:spPr>
            <a:xfrm>
              <a:off x="3214452" y="3571749"/>
              <a:ext cx="302783" cy="98411"/>
            </a:xfrm>
            <a:custGeom>
              <a:rect b="b" l="l" r="r" t="t"/>
              <a:pathLst>
                <a:path extrusionOk="0" h="3754" w="11550">
                  <a:moveTo>
                    <a:pt x="59" y="1"/>
                  </a:moveTo>
                  <a:cubicBezTo>
                    <a:pt x="30" y="1"/>
                    <a:pt x="1" y="30"/>
                    <a:pt x="1" y="58"/>
                  </a:cubicBezTo>
                  <a:lnTo>
                    <a:pt x="1" y="3682"/>
                  </a:lnTo>
                  <a:cubicBezTo>
                    <a:pt x="1" y="3711"/>
                    <a:pt x="30" y="3739"/>
                    <a:pt x="59" y="3739"/>
                  </a:cubicBezTo>
                  <a:lnTo>
                    <a:pt x="9413" y="3739"/>
                  </a:lnTo>
                  <a:lnTo>
                    <a:pt x="9528" y="3754"/>
                  </a:lnTo>
                  <a:lnTo>
                    <a:pt x="9543" y="3754"/>
                  </a:lnTo>
                  <a:lnTo>
                    <a:pt x="9644" y="3696"/>
                  </a:lnTo>
                  <a:cubicBezTo>
                    <a:pt x="9716" y="3653"/>
                    <a:pt x="9774" y="3624"/>
                    <a:pt x="9846" y="3595"/>
                  </a:cubicBezTo>
                  <a:lnTo>
                    <a:pt x="11520" y="2931"/>
                  </a:lnTo>
                  <a:cubicBezTo>
                    <a:pt x="11535" y="2931"/>
                    <a:pt x="11549" y="2917"/>
                    <a:pt x="11549" y="2888"/>
                  </a:cubicBezTo>
                  <a:lnTo>
                    <a:pt x="11549" y="2166"/>
                  </a:lnTo>
                  <a:cubicBezTo>
                    <a:pt x="11549" y="2152"/>
                    <a:pt x="11549" y="2137"/>
                    <a:pt x="11535" y="2123"/>
                  </a:cubicBezTo>
                  <a:lnTo>
                    <a:pt x="11362" y="2036"/>
                  </a:lnTo>
                  <a:cubicBezTo>
                    <a:pt x="11058" y="1863"/>
                    <a:pt x="10827" y="1589"/>
                    <a:pt x="10741" y="1257"/>
                  </a:cubicBezTo>
                  <a:lnTo>
                    <a:pt x="10669" y="1011"/>
                  </a:lnTo>
                  <a:cubicBezTo>
                    <a:pt x="10669" y="982"/>
                    <a:pt x="10640" y="968"/>
                    <a:pt x="10625" y="968"/>
                  </a:cubicBezTo>
                  <a:lnTo>
                    <a:pt x="10366" y="968"/>
                  </a:lnTo>
                  <a:cubicBezTo>
                    <a:pt x="10106" y="968"/>
                    <a:pt x="9889" y="751"/>
                    <a:pt x="9889" y="491"/>
                  </a:cubicBezTo>
                  <a:cubicBezTo>
                    <a:pt x="9889" y="463"/>
                    <a:pt x="9889" y="448"/>
                    <a:pt x="9889" y="419"/>
                  </a:cubicBezTo>
                  <a:lnTo>
                    <a:pt x="9932" y="58"/>
                  </a:lnTo>
                  <a:cubicBezTo>
                    <a:pt x="9932" y="30"/>
                    <a:pt x="9918" y="1"/>
                    <a:pt x="9889" y="1"/>
                  </a:cubicBezTo>
                  <a:close/>
                </a:path>
              </a:pathLst>
            </a:custGeom>
            <a:solidFill>
              <a:srgbClr val="F4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7"/>
            <p:cNvSpPr/>
            <p:nvPr/>
          </p:nvSpPr>
          <p:spPr>
            <a:xfrm>
              <a:off x="3214452" y="3456246"/>
              <a:ext cx="289912" cy="97756"/>
            </a:xfrm>
            <a:custGeom>
              <a:rect b="b" l="l" r="r" t="t"/>
              <a:pathLst>
                <a:path extrusionOk="0" h="3729" w="11059">
                  <a:moveTo>
                    <a:pt x="11030" y="0"/>
                  </a:moveTo>
                  <a:cubicBezTo>
                    <a:pt x="11025" y="0"/>
                    <a:pt x="11020" y="1"/>
                    <a:pt x="11015" y="4"/>
                  </a:cubicBezTo>
                  <a:lnTo>
                    <a:pt x="59" y="4"/>
                  </a:lnTo>
                  <a:cubicBezTo>
                    <a:pt x="30" y="4"/>
                    <a:pt x="1" y="18"/>
                    <a:pt x="1" y="47"/>
                  </a:cubicBezTo>
                  <a:lnTo>
                    <a:pt x="1" y="3685"/>
                  </a:lnTo>
                  <a:cubicBezTo>
                    <a:pt x="1" y="3714"/>
                    <a:pt x="30" y="3728"/>
                    <a:pt x="59" y="3728"/>
                  </a:cubicBezTo>
                  <a:lnTo>
                    <a:pt x="9817" y="3728"/>
                  </a:lnTo>
                  <a:cubicBezTo>
                    <a:pt x="9846" y="3728"/>
                    <a:pt x="9860" y="3714"/>
                    <a:pt x="9875" y="3685"/>
                  </a:cubicBezTo>
                  <a:lnTo>
                    <a:pt x="9889" y="3396"/>
                  </a:lnTo>
                  <a:cubicBezTo>
                    <a:pt x="9947" y="2804"/>
                    <a:pt x="10279" y="2530"/>
                    <a:pt x="10856" y="2227"/>
                  </a:cubicBezTo>
                  <a:lnTo>
                    <a:pt x="11044" y="2140"/>
                  </a:lnTo>
                  <a:cubicBezTo>
                    <a:pt x="11058" y="2126"/>
                    <a:pt x="11058" y="2111"/>
                    <a:pt x="11058" y="2097"/>
                  </a:cubicBezTo>
                  <a:lnTo>
                    <a:pt x="11058" y="47"/>
                  </a:lnTo>
                  <a:cubicBezTo>
                    <a:pt x="11058" y="24"/>
                    <a:pt x="11049" y="0"/>
                    <a:pt x="11030" y="0"/>
                  </a:cubicBezTo>
                  <a:close/>
                </a:path>
              </a:pathLst>
            </a:custGeom>
            <a:solidFill>
              <a:srgbClr val="F4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7"/>
            <p:cNvSpPr/>
            <p:nvPr/>
          </p:nvSpPr>
          <p:spPr>
            <a:xfrm>
              <a:off x="3307410" y="3371912"/>
              <a:ext cx="88476" cy="12950"/>
            </a:xfrm>
            <a:custGeom>
              <a:rect b="b" l="l" r="r" t="t"/>
              <a:pathLst>
                <a:path extrusionOk="0" h="494" w="3375">
                  <a:moveTo>
                    <a:pt x="325" y="1"/>
                  </a:moveTo>
                  <a:cubicBezTo>
                    <a:pt x="1" y="1"/>
                    <a:pt x="1" y="494"/>
                    <a:pt x="325" y="494"/>
                  </a:cubicBezTo>
                  <a:cubicBezTo>
                    <a:pt x="334" y="494"/>
                    <a:pt x="343" y="493"/>
                    <a:pt x="352" y="493"/>
                  </a:cubicBezTo>
                  <a:lnTo>
                    <a:pt x="3023" y="493"/>
                  </a:lnTo>
                  <a:cubicBezTo>
                    <a:pt x="3032" y="493"/>
                    <a:pt x="3041" y="494"/>
                    <a:pt x="3050" y="494"/>
                  </a:cubicBezTo>
                  <a:cubicBezTo>
                    <a:pt x="3375" y="494"/>
                    <a:pt x="3375" y="1"/>
                    <a:pt x="3050" y="1"/>
                  </a:cubicBezTo>
                  <a:cubicBezTo>
                    <a:pt x="3041" y="1"/>
                    <a:pt x="3032" y="1"/>
                    <a:pt x="3023" y="2"/>
                  </a:cubicBezTo>
                  <a:lnTo>
                    <a:pt x="352" y="2"/>
                  </a:lnTo>
                  <a:cubicBezTo>
                    <a:pt x="343" y="1"/>
                    <a:pt x="334" y="1"/>
                    <a:pt x="325" y="1"/>
                  </a:cubicBezTo>
                  <a:close/>
                </a:path>
              </a:pathLst>
            </a:custGeom>
            <a:solidFill>
              <a:srgbClr val="CDD7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7"/>
            <p:cNvSpPr/>
            <p:nvPr/>
          </p:nvSpPr>
          <p:spPr>
            <a:xfrm>
              <a:off x="3307410" y="3400303"/>
              <a:ext cx="157605" cy="12557"/>
            </a:xfrm>
            <a:custGeom>
              <a:rect b="b" l="l" r="r" t="t"/>
              <a:pathLst>
                <a:path extrusionOk="0" h="479" w="6012">
                  <a:moveTo>
                    <a:pt x="325" y="0"/>
                  </a:moveTo>
                  <a:cubicBezTo>
                    <a:pt x="1" y="0"/>
                    <a:pt x="1" y="479"/>
                    <a:pt x="325" y="479"/>
                  </a:cubicBezTo>
                  <a:cubicBezTo>
                    <a:pt x="334" y="479"/>
                    <a:pt x="343" y="479"/>
                    <a:pt x="352" y="478"/>
                  </a:cubicBezTo>
                  <a:lnTo>
                    <a:pt x="5708" y="478"/>
                  </a:lnTo>
                  <a:cubicBezTo>
                    <a:pt x="6011" y="449"/>
                    <a:pt x="6011" y="16"/>
                    <a:pt x="5708" y="1"/>
                  </a:cubicBezTo>
                  <a:lnTo>
                    <a:pt x="352" y="1"/>
                  </a:lnTo>
                  <a:cubicBezTo>
                    <a:pt x="343" y="1"/>
                    <a:pt x="334" y="0"/>
                    <a:pt x="325" y="0"/>
                  </a:cubicBezTo>
                  <a:close/>
                </a:path>
              </a:pathLst>
            </a:custGeom>
            <a:solidFill>
              <a:srgbClr val="CDD7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
            <p:cNvSpPr/>
            <p:nvPr/>
          </p:nvSpPr>
          <p:spPr>
            <a:xfrm>
              <a:off x="3307410" y="3487704"/>
              <a:ext cx="88476" cy="12950"/>
            </a:xfrm>
            <a:custGeom>
              <a:rect b="b" l="l" r="r" t="t"/>
              <a:pathLst>
                <a:path extrusionOk="0" h="494" w="3375">
                  <a:moveTo>
                    <a:pt x="325" y="1"/>
                  </a:moveTo>
                  <a:cubicBezTo>
                    <a:pt x="1" y="1"/>
                    <a:pt x="1" y="494"/>
                    <a:pt x="325" y="494"/>
                  </a:cubicBezTo>
                  <a:cubicBezTo>
                    <a:pt x="334" y="494"/>
                    <a:pt x="343" y="494"/>
                    <a:pt x="352" y="493"/>
                  </a:cubicBezTo>
                  <a:lnTo>
                    <a:pt x="3023" y="493"/>
                  </a:lnTo>
                  <a:cubicBezTo>
                    <a:pt x="3032" y="494"/>
                    <a:pt x="3041" y="494"/>
                    <a:pt x="3050" y="494"/>
                  </a:cubicBezTo>
                  <a:cubicBezTo>
                    <a:pt x="3375" y="494"/>
                    <a:pt x="3375" y="1"/>
                    <a:pt x="3050" y="1"/>
                  </a:cubicBezTo>
                  <a:cubicBezTo>
                    <a:pt x="3041" y="1"/>
                    <a:pt x="3032" y="1"/>
                    <a:pt x="3023" y="2"/>
                  </a:cubicBezTo>
                  <a:lnTo>
                    <a:pt x="352" y="2"/>
                  </a:lnTo>
                  <a:cubicBezTo>
                    <a:pt x="343" y="1"/>
                    <a:pt x="334" y="1"/>
                    <a:pt x="325" y="1"/>
                  </a:cubicBezTo>
                  <a:close/>
                </a:path>
              </a:pathLst>
            </a:custGeom>
            <a:solidFill>
              <a:srgbClr val="CDD7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
            <p:cNvSpPr/>
            <p:nvPr/>
          </p:nvSpPr>
          <p:spPr>
            <a:xfrm>
              <a:off x="3307410" y="3516068"/>
              <a:ext cx="155691" cy="12609"/>
            </a:xfrm>
            <a:custGeom>
              <a:rect b="b" l="l" r="r" t="t"/>
              <a:pathLst>
                <a:path extrusionOk="0" h="481" w="5939">
                  <a:moveTo>
                    <a:pt x="313" y="0"/>
                  </a:moveTo>
                  <a:cubicBezTo>
                    <a:pt x="1" y="0"/>
                    <a:pt x="5" y="480"/>
                    <a:pt x="325" y="480"/>
                  </a:cubicBezTo>
                  <a:cubicBezTo>
                    <a:pt x="334" y="480"/>
                    <a:pt x="343" y="480"/>
                    <a:pt x="352" y="479"/>
                  </a:cubicBezTo>
                  <a:lnTo>
                    <a:pt x="5650" y="479"/>
                  </a:lnTo>
                  <a:cubicBezTo>
                    <a:pt x="5939" y="450"/>
                    <a:pt x="5939" y="17"/>
                    <a:pt x="5650" y="3"/>
                  </a:cubicBezTo>
                  <a:lnTo>
                    <a:pt x="352" y="3"/>
                  </a:lnTo>
                  <a:cubicBezTo>
                    <a:pt x="339" y="1"/>
                    <a:pt x="326" y="0"/>
                    <a:pt x="313" y="0"/>
                  </a:cubicBezTo>
                  <a:close/>
                </a:path>
              </a:pathLst>
            </a:custGeom>
            <a:solidFill>
              <a:srgbClr val="CDD7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7"/>
            <p:cNvSpPr/>
            <p:nvPr/>
          </p:nvSpPr>
          <p:spPr>
            <a:xfrm>
              <a:off x="3307410" y="3603522"/>
              <a:ext cx="88476" cy="12950"/>
            </a:xfrm>
            <a:custGeom>
              <a:rect b="b" l="l" r="r" t="t"/>
              <a:pathLst>
                <a:path extrusionOk="0" h="494" w="3375">
                  <a:moveTo>
                    <a:pt x="325" y="0"/>
                  </a:moveTo>
                  <a:cubicBezTo>
                    <a:pt x="1" y="0"/>
                    <a:pt x="1" y="493"/>
                    <a:pt x="325" y="493"/>
                  </a:cubicBezTo>
                  <a:cubicBezTo>
                    <a:pt x="334" y="493"/>
                    <a:pt x="343" y="493"/>
                    <a:pt x="352" y="492"/>
                  </a:cubicBezTo>
                  <a:lnTo>
                    <a:pt x="3023" y="492"/>
                  </a:lnTo>
                  <a:cubicBezTo>
                    <a:pt x="3032" y="493"/>
                    <a:pt x="3041" y="493"/>
                    <a:pt x="3050" y="493"/>
                  </a:cubicBezTo>
                  <a:cubicBezTo>
                    <a:pt x="3375" y="493"/>
                    <a:pt x="3375" y="0"/>
                    <a:pt x="3050" y="0"/>
                  </a:cubicBezTo>
                  <a:cubicBezTo>
                    <a:pt x="3041" y="0"/>
                    <a:pt x="3032" y="0"/>
                    <a:pt x="3023" y="1"/>
                  </a:cubicBezTo>
                  <a:lnTo>
                    <a:pt x="352" y="1"/>
                  </a:lnTo>
                  <a:cubicBezTo>
                    <a:pt x="343" y="0"/>
                    <a:pt x="334" y="0"/>
                    <a:pt x="325" y="0"/>
                  </a:cubicBezTo>
                  <a:close/>
                </a:path>
              </a:pathLst>
            </a:custGeom>
            <a:solidFill>
              <a:srgbClr val="CDD7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
            <p:cNvSpPr/>
            <p:nvPr/>
          </p:nvSpPr>
          <p:spPr>
            <a:xfrm>
              <a:off x="3307410" y="3631519"/>
              <a:ext cx="156215" cy="12950"/>
            </a:xfrm>
            <a:custGeom>
              <a:rect b="b" l="l" r="r" t="t"/>
              <a:pathLst>
                <a:path extrusionOk="0" h="494" w="5959">
                  <a:moveTo>
                    <a:pt x="325" y="0"/>
                  </a:moveTo>
                  <a:cubicBezTo>
                    <a:pt x="1" y="0"/>
                    <a:pt x="1" y="493"/>
                    <a:pt x="325" y="493"/>
                  </a:cubicBezTo>
                  <a:cubicBezTo>
                    <a:pt x="334" y="493"/>
                    <a:pt x="343" y="493"/>
                    <a:pt x="352" y="492"/>
                  </a:cubicBezTo>
                  <a:lnTo>
                    <a:pt x="5607" y="492"/>
                  </a:lnTo>
                  <a:cubicBezTo>
                    <a:pt x="5616" y="493"/>
                    <a:pt x="5625" y="493"/>
                    <a:pt x="5634" y="493"/>
                  </a:cubicBezTo>
                  <a:cubicBezTo>
                    <a:pt x="5959" y="493"/>
                    <a:pt x="5959" y="0"/>
                    <a:pt x="5634" y="0"/>
                  </a:cubicBezTo>
                  <a:cubicBezTo>
                    <a:pt x="5625" y="0"/>
                    <a:pt x="5616" y="1"/>
                    <a:pt x="5607" y="1"/>
                  </a:cubicBezTo>
                  <a:lnTo>
                    <a:pt x="352" y="1"/>
                  </a:lnTo>
                  <a:cubicBezTo>
                    <a:pt x="343" y="1"/>
                    <a:pt x="334" y="0"/>
                    <a:pt x="325" y="0"/>
                  </a:cubicBezTo>
                  <a:close/>
                </a:path>
              </a:pathLst>
            </a:custGeom>
            <a:solidFill>
              <a:srgbClr val="CDD7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7"/>
            <p:cNvSpPr/>
            <p:nvPr/>
          </p:nvSpPr>
          <p:spPr>
            <a:xfrm>
              <a:off x="3235660" y="3365070"/>
              <a:ext cx="57175" cy="54973"/>
            </a:xfrm>
            <a:custGeom>
              <a:rect b="b" l="l" r="r" t="t"/>
              <a:pathLst>
                <a:path extrusionOk="0" h="2097" w="2181">
                  <a:moveTo>
                    <a:pt x="1498" y="0"/>
                  </a:moveTo>
                  <a:cubicBezTo>
                    <a:pt x="1485" y="0"/>
                    <a:pt x="1472" y="1"/>
                    <a:pt x="1458" y="3"/>
                  </a:cubicBezTo>
                  <a:lnTo>
                    <a:pt x="246" y="3"/>
                  </a:lnTo>
                  <a:cubicBezTo>
                    <a:pt x="101" y="3"/>
                    <a:pt x="0" y="104"/>
                    <a:pt x="0" y="234"/>
                  </a:cubicBezTo>
                  <a:lnTo>
                    <a:pt x="0" y="1851"/>
                  </a:lnTo>
                  <a:cubicBezTo>
                    <a:pt x="0" y="1981"/>
                    <a:pt x="101" y="2096"/>
                    <a:pt x="246" y="2096"/>
                  </a:cubicBezTo>
                  <a:lnTo>
                    <a:pt x="1935" y="2096"/>
                  </a:lnTo>
                  <a:cubicBezTo>
                    <a:pt x="2065" y="2096"/>
                    <a:pt x="2166" y="1981"/>
                    <a:pt x="2166" y="1851"/>
                  </a:cubicBezTo>
                  <a:lnTo>
                    <a:pt x="2166" y="1418"/>
                  </a:lnTo>
                  <a:cubicBezTo>
                    <a:pt x="2180" y="1237"/>
                    <a:pt x="2054" y="1147"/>
                    <a:pt x="1927" y="1147"/>
                  </a:cubicBezTo>
                  <a:cubicBezTo>
                    <a:pt x="1801" y="1147"/>
                    <a:pt x="1675" y="1237"/>
                    <a:pt x="1689" y="1418"/>
                  </a:cubicBezTo>
                  <a:lnTo>
                    <a:pt x="1689" y="1605"/>
                  </a:lnTo>
                  <a:lnTo>
                    <a:pt x="477" y="1605"/>
                  </a:lnTo>
                  <a:lnTo>
                    <a:pt x="477" y="479"/>
                  </a:lnTo>
                  <a:lnTo>
                    <a:pt x="1458" y="479"/>
                  </a:lnTo>
                  <a:cubicBezTo>
                    <a:pt x="1468" y="480"/>
                    <a:pt x="1477" y="480"/>
                    <a:pt x="1485" y="480"/>
                  </a:cubicBezTo>
                  <a:cubicBezTo>
                    <a:pt x="1806" y="480"/>
                    <a:pt x="1810" y="0"/>
                    <a:pt x="1498" y="0"/>
                  </a:cubicBezTo>
                  <a:close/>
                </a:path>
              </a:pathLst>
            </a:custGeom>
            <a:solidFill>
              <a:srgbClr val="6277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7"/>
            <p:cNvSpPr/>
            <p:nvPr/>
          </p:nvSpPr>
          <p:spPr>
            <a:xfrm>
              <a:off x="3248426" y="3364755"/>
              <a:ext cx="55104" cy="40528"/>
            </a:xfrm>
            <a:custGeom>
              <a:rect b="b" l="l" r="r" t="t"/>
              <a:pathLst>
                <a:path extrusionOk="0" h="1546" w="2102">
                  <a:moveTo>
                    <a:pt x="1754" y="1"/>
                  </a:moveTo>
                  <a:cubicBezTo>
                    <a:pt x="1694" y="1"/>
                    <a:pt x="1631" y="26"/>
                    <a:pt x="1578" y="87"/>
                  </a:cubicBezTo>
                  <a:lnTo>
                    <a:pt x="769" y="939"/>
                  </a:lnTo>
                  <a:lnTo>
                    <a:pt x="524" y="679"/>
                  </a:lnTo>
                  <a:cubicBezTo>
                    <a:pt x="470" y="618"/>
                    <a:pt x="407" y="593"/>
                    <a:pt x="346" y="593"/>
                  </a:cubicBezTo>
                  <a:cubicBezTo>
                    <a:pt x="163" y="593"/>
                    <a:pt x="0" y="823"/>
                    <a:pt x="163" y="997"/>
                  </a:cubicBezTo>
                  <a:lnTo>
                    <a:pt x="581" y="1458"/>
                  </a:lnTo>
                  <a:cubicBezTo>
                    <a:pt x="625" y="1516"/>
                    <a:pt x="697" y="1545"/>
                    <a:pt x="769" y="1545"/>
                  </a:cubicBezTo>
                  <a:cubicBezTo>
                    <a:pt x="841" y="1545"/>
                    <a:pt x="899" y="1516"/>
                    <a:pt x="957" y="1473"/>
                  </a:cubicBezTo>
                  <a:lnTo>
                    <a:pt x="1938" y="419"/>
                  </a:lnTo>
                  <a:cubicBezTo>
                    <a:pt x="2101" y="235"/>
                    <a:pt x="1937" y="1"/>
                    <a:pt x="1754" y="1"/>
                  </a:cubicBezTo>
                  <a:close/>
                </a:path>
              </a:pathLst>
            </a:custGeom>
            <a:solidFill>
              <a:srgbClr val="6981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7"/>
            <p:cNvSpPr/>
            <p:nvPr/>
          </p:nvSpPr>
          <p:spPr>
            <a:xfrm>
              <a:off x="3235660" y="3480547"/>
              <a:ext cx="56782" cy="55287"/>
            </a:xfrm>
            <a:custGeom>
              <a:rect b="b" l="l" r="r" t="t"/>
              <a:pathLst>
                <a:path extrusionOk="0" h="2109" w="2166">
                  <a:moveTo>
                    <a:pt x="246" y="1"/>
                  </a:moveTo>
                  <a:cubicBezTo>
                    <a:pt x="101" y="1"/>
                    <a:pt x="0" y="116"/>
                    <a:pt x="0" y="246"/>
                  </a:cubicBezTo>
                  <a:lnTo>
                    <a:pt x="0" y="1863"/>
                  </a:lnTo>
                  <a:cubicBezTo>
                    <a:pt x="0" y="1993"/>
                    <a:pt x="101" y="2108"/>
                    <a:pt x="246" y="2108"/>
                  </a:cubicBezTo>
                  <a:lnTo>
                    <a:pt x="1935" y="2108"/>
                  </a:lnTo>
                  <a:cubicBezTo>
                    <a:pt x="2065" y="2108"/>
                    <a:pt x="2166" y="1993"/>
                    <a:pt x="2166" y="1863"/>
                  </a:cubicBezTo>
                  <a:lnTo>
                    <a:pt x="2166" y="1430"/>
                  </a:lnTo>
                  <a:cubicBezTo>
                    <a:pt x="2151" y="1278"/>
                    <a:pt x="2036" y="1202"/>
                    <a:pt x="1922" y="1202"/>
                  </a:cubicBezTo>
                  <a:cubicBezTo>
                    <a:pt x="1808" y="1202"/>
                    <a:pt x="1696" y="1278"/>
                    <a:pt x="1689" y="1430"/>
                  </a:cubicBezTo>
                  <a:lnTo>
                    <a:pt x="1689" y="1617"/>
                  </a:lnTo>
                  <a:lnTo>
                    <a:pt x="477" y="1617"/>
                  </a:lnTo>
                  <a:lnTo>
                    <a:pt x="477" y="492"/>
                  </a:lnTo>
                  <a:lnTo>
                    <a:pt x="1458" y="492"/>
                  </a:lnTo>
                  <a:cubicBezTo>
                    <a:pt x="1761" y="463"/>
                    <a:pt x="1761" y="30"/>
                    <a:pt x="1458" y="1"/>
                  </a:cubicBezTo>
                  <a:close/>
                </a:path>
              </a:pathLst>
            </a:custGeom>
            <a:solidFill>
              <a:srgbClr val="6277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7"/>
            <p:cNvSpPr/>
            <p:nvPr/>
          </p:nvSpPr>
          <p:spPr>
            <a:xfrm>
              <a:off x="3248400" y="3480573"/>
              <a:ext cx="55130" cy="40502"/>
            </a:xfrm>
            <a:custGeom>
              <a:rect b="b" l="l" r="r" t="t"/>
              <a:pathLst>
                <a:path extrusionOk="0" h="1545" w="2103">
                  <a:moveTo>
                    <a:pt x="1755" y="0"/>
                  </a:moveTo>
                  <a:cubicBezTo>
                    <a:pt x="1695" y="0"/>
                    <a:pt x="1632" y="26"/>
                    <a:pt x="1579" y="86"/>
                  </a:cubicBezTo>
                  <a:lnTo>
                    <a:pt x="770" y="938"/>
                  </a:lnTo>
                  <a:lnTo>
                    <a:pt x="525" y="664"/>
                  </a:lnTo>
                  <a:cubicBezTo>
                    <a:pt x="472" y="607"/>
                    <a:pt x="410" y="584"/>
                    <a:pt x="351" y="584"/>
                  </a:cubicBezTo>
                  <a:cubicBezTo>
                    <a:pt x="166" y="584"/>
                    <a:pt x="0" y="810"/>
                    <a:pt x="164" y="996"/>
                  </a:cubicBezTo>
                  <a:lnTo>
                    <a:pt x="582" y="1458"/>
                  </a:lnTo>
                  <a:cubicBezTo>
                    <a:pt x="626" y="1515"/>
                    <a:pt x="698" y="1544"/>
                    <a:pt x="770" y="1544"/>
                  </a:cubicBezTo>
                  <a:cubicBezTo>
                    <a:pt x="842" y="1544"/>
                    <a:pt x="900" y="1515"/>
                    <a:pt x="958" y="1458"/>
                  </a:cubicBezTo>
                  <a:lnTo>
                    <a:pt x="1939" y="418"/>
                  </a:lnTo>
                  <a:cubicBezTo>
                    <a:pt x="2102" y="234"/>
                    <a:pt x="1938" y="0"/>
                    <a:pt x="1755" y="0"/>
                  </a:cubicBezTo>
                  <a:close/>
                </a:path>
              </a:pathLst>
            </a:custGeom>
            <a:solidFill>
              <a:srgbClr val="6981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7"/>
            <p:cNvSpPr/>
            <p:nvPr/>
          </p:nvSpPr>
          <p:spPr>
            <a:xfrm>
              <a:off x="3235660" y="3596312"/>
              <a:ext cx="56782" cy="55314"/>
            </a:xfrm>
            <a:custGeom>
              <a:rect b="b" l="l" r="r" t="t"/>
              <a:pathLst>
                <a:path extrusionOk="0" h="2110" w="2166">
                  <a:moveTo>
                    <a:pt x="1485" y="1"/>
                  </a:moveTo>
                  <a:cubicBezTo>
                    <a:pt x="1477" y="1"/>
                    <a:pt x="1468" y="1"/>
                    <a:pt x="1458" y="2"/>
                  </a:cubicBezTo>
                  <a:lnTo>
                    <a:pt x="246" y="2"/>
                  </a:lnTo>
                  <a:cubicBezTo>
                    <a:pt x="101" y="2"/>
                    <a:pt x="0" y="117"/>
                    <a:pt x="0" y="247"/>
                  </a:cubicBezTo>
                  <a:lnTo>
                    <a:pt x="0" y="1864"/>
                  </a:lnTo>
                  <a:cubicBezTo>
                    <a:pt x="0" y="1994"/>
                    <a:pt x="101" y="2109"/>
                    <a:pt x="246" y="2109"/>
                  </a:cubicBezTo>
                  <a:lnTo>
                    <a:pt x="1935" y="2109"/>
                  </a:lnTo>
                  <a:cubicBezTo>
                    <a:pt x="2065" y="2095"/>
                    <a:pt x="2166" y="1994"/>
                    <a:pt x="2166" y="1850"/>
                  </a:cubicBezTo>
                  <a:lnTo>
                    <a:pt x="2166" y="1417"/>
                  </a:lnTo>
                  <a:cubicBezTo>
                    <a:pt x="2151" y="1272"/>
                    <a:pt x="2036" y="1200"/>
                    <a:pt x="1922" y="1200"/>
                  </a:cubicBezTo>
                  <a:cubicBezTo>
                    <a:pt x="1808" y="1200"/>
                    <a:pt x="1696" y="1272"/>
                    <a:pt x="1689" y="1417"/>
                  </a:cubicBezTo>
                  <a:lnTo>
                    <a:pt x="1689" y="1619"/>
                  </a:lnTo>
                  <a:lnTo>
                    <a:pt x="477" y="1619"/>
                  </a:lnTo>
                  <a:lnTo>
                    <a:pt x="477" y="493"/>
                  </a:lnTo>
                  <a:lnTo>
                    <a:pt x="1458" y="493"/>
                  </a:lnTo>
                  <a:cubicBezTo>
                    <a:pt x="1468" y="493"/>
                    <a:pt x="1477" y="494"/>
                    <a:pt x="1485" y="494"/>
                  </a:cubicBezTo>
                  <a:cubicBezTo>
                    <a:pt x="1810" y="494"/>
                    <a:pt x="1810" y="1"/>
                    <a:pt x="1485" y="1"/>
                  </a:cubicBezTo>
                  <a:close/>
                </a:path>
              </a:pathLst>
            </a:custGeom>
            <a:solidFill>
              <a:srgbClr val="6277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7"/>
            <p:cNvSpPr/>
            <p:nvPr/>
          </p:nvSpPr>
          <p:spPr>
            <a:xfrm>
              <a:off x="3248400" y="3596365"/>
              <a:ext cx="55130" cy="40214"/>
            </a:xfrm>
            <a:custGeom>
              <a:rect b="b" l="l" r="r" t="t"/>
              <a:pathLst>
                <a:path extrusionOk="0" h="1534" w="2103">
                  <a:moveTo>
                    <a:pt x="1755" y="0"/>
                  </a:moveTo>
                  <a:cubicBezTo>
                    <a:pt x="1695" y="0"/>
                    <a:pt x="1632" y="26"/>
                    <a:pt x="1579" y="87"/>
                  </a:cubicBezTo>
                  <a:lnTo>
                    <a:pt x="770" y="938"/>
                  </a:lnTo>
                  <a:lnTo>
                    <a:pt x="525" y="664"/>
                  </a:lnTo>
                  <a:cubicBezTo>
                    <a:pt x="471" y="603"/>
                    <a:pt x="409" y="578"/>
                    <a:pt x="348" y="578"/>
                  </a:cubicBezTo>
                  <a:cubicBezTo>
                    <a:pt x="165" y="578"/>
                    <a:pt x="1" y="811"/>
                    <a:pt x="164" y="996"/>
                  </a:cubicBezTo>
                  <a:lnTo>
                    <a:pt x="582" y="1458"/>
                  </a:lnTo>
                  <a:cubicBezTo>
                    <a:pt x="626" y="1501"/>
                    <a:pt x="698" y="1530"/>
                    <a:pt x="770" y="1530"/>
                  </a:cubicBezTo>
                  <a:cubicBezTo>
                    <a:pt x="783" y="1533"/>
                    <a:pt x="794" y="1534"/>
                    <a:pt x="806" y="1534"/>
                  </a:cubicBezTo>
                  <a:cubicBezTo>
                    <a:pt x="862" y="1534"/>
                    <a:pt x="910" y="1506"/>
                    <a:pt x="958" y="1458"/>
                  </a:cubicBezTo>
                  <a:lnTo>
                    <a:pt x="1939" y="419"/>
                  </a:lnTo>
                  <a:cubicBezTo>
                    <a:pt x="2102" y="234"/>
                    <a:pt x="1938" y="0"/>
                    <a:pt x="1755" y="0"/>
                  </a:cubicBezTo>
                  <a:close/>
                </a:path>
              </a:pathLst>
            </a:custGeom>
            <a:solidFill>
              <a:srgbClr val="6981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
            <p:cNvSpPr/>
            <p:nvPr/>
          </p:nvSpPr>
          <p:spPr>
            <a:xfrm>
              <a:off x="3438878" y="3642136"/>
              <a:ext cx="168038" cy="88292"/>
            </a:xfrm>
            <a:custGeom>
              <a:rect b="b" l="l" r="r" t="t"/>
              <a:pathLst>
                <a:path extrusionOk="0" h="3368" w="6410">
                  <a:moveTo>
                    <a:pt x="2440" y="1"/>
                  </a:moveTo>
                  <a:lnTo>
                    <a:pt x="982" y="592"/>
                  </a:lnTo>
                  <a:cubicBezTo>
                    <a:pt x="837" y="636"/>
                    <a:pt x="707" y="722"/>
                    <a:pt x="592" y="809"/>
                  </a:cubicBezTo>
                  <a:lnTo>
                    <a:pt x="549" y="838"/>
                  </a:lnTo>
                  <a:lnTo>
                    <a:pt x="534" y="867"/>
                  </a:lnTo>
                  <a:lnTo>
                    <a:pt x="520" y="881"/>
                  </a:lnTo>
                  <a:lnTo>
                    <a:pt x="476" y="910"/>
                  </a:lnTo>
                  <a:cubicBezTo>
                    <a:pt x="217" y="1170"/>
                    <a:pt x="58" y="1502"/>
                    <a:pt x="0" y="1877"/>
                  </a:cubicBezTo>
                  <a:lnTo>
                    <a:pt x="0" y="1935"/>
                  </a:lnTo>
                  <a:lnTo>
                    <a:pt x="0" y="1949"/>
                  </a:lnTo>
                  <a:lnTo>
                    <a:pt x="0" y="2007"/>
                  </a:lnTo>
                  <a:lnTo>
                    <a:pt x="0" y="2036"/>
                  </a:lnTo>
                  <a:lnTo>
                    <a:pt x="0" y="2050"/>
                  </a:lnTo>
                  <a:lnTo>
                    <a:pt x="0" y="2123"/>
                  </a:lnTo>
                  <a:lnTo>
                    <a:pt x="0" y="2354"/>
                  </a:lnTo>
                  <a:lnTo>
                    <a:pt x="0" y="3061"/>
                  </a:lnTo>
                  <a:cubicBezTo>
                    <a:pt x="13" y="3232"/>
                    <a:pt x="147" y="3368"/>
                    <a:pt x="313" y="3368"/>
                  </a:cubicBezTo>
                  <a:cubicBezTo>
                    <a:pt x="329" y="3368"/>
                    <a:pt x="345" y="3367"/>
                    <a:pt x="361" y="3364"/>
                  </a:cubicBezTo>
                  <a:lnTo>
                    <a:pt x="6049" y="3364"/>
                  </a:lnTo>
                  <a:cubicBezTo>
                    <a:pt x="6065" y="3367"/>
                    <a:pt x="6081" y="3368"/>
                    <a:pt x="6097" y="3368"/>
                  </a:cubicBezTo>
                  <a:cubicBezTo>
                    <a:pt x="6265" y="3368"/>
                    <a:pt x="6409" y="3232"/>
                    <a:pt x="6409" y="3061"/>
                  </a:cubicBezTo>
                  <a:lnTo>
                    <a:pt x="6409" y="2354"/>
                  </a:lnTo>
                  <a:lnTo>
                    <a:pt x="6409" y="2123"/>
                  </a:lnTo>
                  <a:lnTo>
                    <a:pt x="6337" y="2123"/>
                  </a:lnTo>
                  <a:lnTo>
                    <a:pt x="6337" y="2050"/>
                  </a:lnTo>
                  <a:lnTo>
                    <a:pt x="6337" y="2036"/>
                  </a:lnTo>
                  <a:lnTo>
                    <a:pt x="6337" y="2007"/>
                  </a:lnTo>
                  <a:lnTo>
                    <a:pt x="6337" y="1949"/>
                  </a:lnTo>
                  <a:lnTo>
                    <a:pt x="6337" y="1935"/>
                  </a:lnTo>
                  <a:lnTo>
                    <a:pt x="6337" y="1877"/>
                  </a:lnTo>
                  <a:cubicBezTo>
                    <a:pt x="6294" y="1502"/>
                    <a:pt x="6121" y="1170"/>
                    <a:pt x="5861" y="910"/>
                  </a:cubicBezTo>
                  <a:lnTo>
                    <a:pt x="5818" y="881"/>
                  </a:lnTo>
                  <a:lnTo>
                    <a:pt x="5803" y="867"/>
                  </a:lnTo>
                  <a:lnTo>
                    <a:pt x="5789" y="838"/>
                  </a:lnTo>
                  <a:lnTo>
                    <a:pt x="5745" y="809"/>
                  </a:lnTo>
                  <a:cubicBezTo>
                    <a:pt x="5630" y="722"/>
                    <a:pt x="5500" y="636"/>
                    <a:pt x="5356" y="592"/>
                  </a:cubicBezTo>
                  <a:lnTo>
                    <a:pt x="3898" y="1"/>
                  </a:lnTo>
                  <a:lnTo>
                    <a:pt x="3537" y="376"/>
                  </a:lnTo>
                  <a:lnTo>
                    <a:pt x="3176" y="737"/>
                  </a:lnTo>
                  <a:lnTo>
                    <a:pt x="2801" y="376"/>
                  </a:lnTo>
                  <a:lnTo>
                    <a:pt x="2440" y="1"/>
                  </a:lnTo>
                  <a:close/>
                </a:path>
              </a:pathLst>
            </a:custGeom>
            <a:solidFill>
              <a:srgbClr val="D5DE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
            <p:cNvSpPr/>
            <p:nvPr/>
          </p:nvSpPr>
          <p:spPr>
            <a:xfrm>
              <a:off x="3436965" y="3642529"/>
              <a:ext cx="68526" cy="87899"/>
            </a:xfrm>
            <a:custGeom>
              <a:rect b="b" l="l" r="r" t="t"/>
              <a:pathLst>
                <a:path extrusionOk="0" h="3353" w="2614">
                  <a:moveTo>
                    <a:pt x="2469" y="0"/>
                  </a:moveTo>
                  <a:lnTo>
                    <a:pt x="1026" y="563"/>
                  </a:lnTo>
                  <a:cubicBezTo>
                    <a:pt x="405" y="808"/>
                    <a:pt x="1" y="1429"/>
                    <a:pt x="30" y="2108"/>
                  </a:cubicBezTo>
                  <a:lnTo>
                    <a:pt x="30" y="3046"/>
                  </a:lnTo>
                  <a:cubicBezTo>
                    <a:pt x="30" y="3217"/>
                    <a:pt x="174" y="3353"/>
                    <a:pt x="343" y="3353"/>
                  </a:cubicBezTo>
                  <a:cubicBezTo>
                    <a:pt x="358" y="3353"/>
                    <a:pt x="375" y="3352"/>
                    <a:pt x="391" y="3349"/>
                  </a:cubicBezTo>
                  <a:lnTo>
                    <a:pt x="463" y="3349"/>
                  </a:lnTo>
                  <a:lnTo>
                    <a:pt x="463" y="2108"/>
                  </a:lnTo>
                  <a:cubicBezTo>
                    <a:pt x="434" y="1429"/>
                    <a:pt x="838" y="808"/>
                    <a:pt x="1459" y="563"/>
                  </a:cubicBezTo>
                  <a:lnTo>
                    <a:pt x="2614" y="116"/>
                  </a:lnTo>
                  <a:lnTo>
                    <a:pt x="2469" y="0"/>
                  </a:lnTo>
                  <a:close/>
                </a:path>
              </a:pathLst>
            </a:custGeom>
            <a:solidFill>
              <a:srgbClr val="91A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7"/>
            <p:cNvSpPr/>
            <p:nvPr/>
          </p:nvSpPr>
          <p:spPr>
            <a:xfrm>
              <a:off x="3468003" y="3503249"/>
              <a:ext cx="106354" cy="74975"/>
            </a:xfrm>
            <a:custGeom>
              <a:rect b="b" l="l" r="r" t="t"/>
              <a:pathLst>
                <a:path extrusionOk="0" h="2860" w="4057">
                  <a:moveTo>
                    <a:pt x="3581" y="2440"/>
                  </a:moveTo>
                  <a:lnTo>
                    <a:pt x="3564" y="2457"/>
                  </a:lnTo>
                  <a:lnTo>
                    <a:pt x="3564" y="2457"/>
                  </a:lnTo>
                  <a:lnTo>
                    <a:pt x="3566" y="2455"/>
                  </a:lnTo>
                  <a:lnTo>
                    <a:pt x="3581" y="2440"/>
                  </a:lnTo>
                  <a:close/>
                  <a:moveTo>
                    <a:pt x="3552" y="2455"/>
                  </a:moveTo>
                  <a:lnTo>
                    <a:pt x="3552" y="2469"/>
                  </a:lnTo>
                  <a:lnTo>
                    <a:pt x="3552" y="2484"/>
                  </a:lnTo>
                  <a:lnTo>
                    <a:pt x="3537" y="2513"/>
                  </a:lnTo>
                  <a:lnTo>
                    <a:pt x="3552" y="2469"/>
                  </a:lnTo>
                  <a:lnTo>
                    <a:pt x="3508" y="2498"/>
                  </a:lnTo>
                  <a:lnTo>
                    <a:pt x="3508" y="2498"/>
                  </a:lnTo>
                  <a:lnTo>
                    <a:pt x="3552" y="2455"/>
                  </a:lnTo>
                  <a:close/>
                  <a:moveTo>
                    <a:pt x="1949" y="1"/>
                  </a:moveTo>
                  <a:cubicBezTo>
                    <a:pt x="867" y="1"/>
                    <a:pt x="1" y="867"/>
                    <a:pt x="1" y="1935"/>
                  </a:cubicBezTo>
                  <a:lnTo>
                    <a:pt x="1" y="2859"/>
                  </a:lnTo>
                  <a:cubicBezTo>
                    <a:pt x="1" y="2859"/>
                    <a:pt x="448" y="2816"/>
                    <a:pt x="506" y="2599"/>
                  </a:cubicBezTo>
                  <a:cubicBezTo>
                    <a:pt x="520" y="2570"/>
                    <a:pt x="535" y="2556"/>
                    <a:pt x="549" y="2527"/>
                  </a:cubicBezTo>
                  <a:cubicBezTo>
                    <a:pt x="795" y="2527"/>
                    <a:pt x="1964" y="2513"/>
                    <a:pt x="2642" y="1704"/>
                  </a:cubicBezTo>
                  <a:cubicBezTo>
                    <a:pt x="2787" y="2094"/>
                    <a:pt x="3104" y="2397"/>
                    <a:pt x="3508" y="2513"/>
                  </a:cubicBezTo>
                  <a:cubicBezTo>
                    <a:pt x="3523" y="2541"/>
                    <a:pt x="3537" y="2570"/>
                    <a:pt x="3552" y="2585"/>
                  </a:cubicBezTo>
                  <a:cubicBezTo>
                    <a:pt x="3610" y="2801"/>
                    <a:pt x="4057" y="2845"/>
                    <a:pt x="4057" y="2845"/>
                  </a:cubicBezTo>
                  <a:lnTo>
                    <a:pt x="4057" y="1935"/>
                  </a:lnTo>
                  <a:cubicBezTo>
                    <a:pt x="4043" y="867"/>
                    <a:pt x="3176" y="1"/>
                    <a:pt x="2108" y="1"/>
                  </a:cubicBezTo>
                  <a:close/>
                </a:path>
              </a:pathLst>
            </a:custGeom>
            <a:solidFill>
              <a:srgbClr val="5C72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7"/>
            <p:cNvSpPr/>
            <p:nvPr/>
          </p:nvSpPr>
          <p:spPr>
            <a:xfrm>
              <a:off x="3468003" y="3502882"/>
              <a:ext cx="57542" cy="74949"/>
            </a:xfrm>
            <a:custGeom>
              <a:rect b="b" l="l" r="r" t="t"/>
              <a:pathLst>
                <a:path extrusionOk="0" h="2859" w="2195">
                  <a:moveTo>
                    <a:pt x="1949" y="0"/>
                  </a:moveTo>
                  <a:cubicBezTo>
                    <a:pt x="881" y="0"/>
                    <a:pt x="1" y="881"/>
                    <a:pt x="1" y="1949"/>
                  </a:cubicBezTo>
                  <a:lnTo>
                    <a:pt x="1" y="2859"/>
                  </a:lnTo>
                  <a:cubicBezTo>
                    <a:pt x="116" y="2844"/>
                    <a:pt x="232" y="2815"/>
                    <a:pt x="347" y="2772"/>
                  </a:cubicBezTo>
                  <a:lnTo>
                    <a:pt x="347" y="2454"/>
                  </a:lnTo>
                  <a:lnTo>
                    <a:pt x="347" y="1949"/>
                  </a:lnTo>
                  <a:cubicBezTo>
                    <a:pt x="347" y="910"/>
                    <a:pt x="1155" y="58"/>
                    <a:pt x="2195" y="0"/>
                  </a:cubicBezTo>
                  <a:close/>
                </a:path>
              </a:pathLst>
            </a:custGeom>
            <a:solidFill>
              <a:srgbClr val="6075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7"/>
            <p:cNvSpPr/>
            <p:nvPr/>
          </p:nvSpPr>
          <p:spPr>
            <a:xfrm>
              <a:off x="3559598" y="3570386"/>
              <a:ext cx="23489" cy="31143"/>
            </a:xfrm>
            <a:custGeom>
              <a:rect b="b" l="l" r="r" t="t"/>
              <a:pathLst>
                <a:path extrusionOk="0" h="1188" w="896">
                  <a:moveTo>
                    <a:pt x="250" y="0"/>
                  </a:moveTo>
                  <a:cubicBezTo>
                    <a:pt x="116" y="0"/>
                    <a:pt x="0" y="104"/>
                    <a:pt x="0" y="240"/>
                  </a:cubicBezTo>
                  <a:lnTo>
                    <a:pt x="0" y="948"/>
                  </a:lnTo>
                  <a:cubicBezTo>
                    <a:pt x="0" y="1084"/>
                    <a:pt x="116" y="1188"/>
                    <a:pt x="250" y="1188"/>
                  </a:cubicBezTo>
                  <a:cubicBezTo>
                    <a:pt x="272" y="1188"/>
                    <a:pt x="295" y="1185"/>
                    <a:pt x="318" y="1179"/>
                  </a:cubicBezTo>
                  <a:cubicBezTo>
                    <a:pt x="361" y="1164"/>
                    <a:pt x="419" y="1135"/>
                    <a:pt x="462" y="1121"/>
                  </a:cubicBezTo>
                  <a:cubicBezTo>
                    <a:pt x="505" y="1078"/>
                    <a:pt x="549" y="1034"/>
                    <a:pt x="592" y="1005"/>
                  </a:cubicBezTo>
                  <a:cubicBezTo>
                    <a:pt x="895" y="673"/>
                    <a:pt x="751" y="139"/>
                    <a:pt x="318" y="9"/>
                  </a:cubicBezTo>
                  <a:cubicBezTo>
                    <a:pt x="295" y="3"/>
                    <a:pt x="272" y="0"/>
                    <a:pt x="250" y="0"/>
                  </a:cubicBezTo>
                  <a:close/>
                </a:path>
              </a:pathLst>
            </a:custGeom>
            <a:solidFill>
              <a:srgbClr val="9DAC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7"/>
            <p:cNvSpPr/>
            <p:nvPr/>
          </p:nvSpPr>
          <p:spPr>
            <a:xfrm>
              <a:off x="3459300" y="3570596"/>
              <a:ext cx="23489" cy="31065"/>
            </a:xfrm>
            <a:custGeom>
              <a:rect b="b" l="l" r="r" t="t"/>
              <a:pathLst>
                <a:path extrusionOk="0" h="1185" w="896">
                  <a:moveTo>
                    <a:pt x="658" y="1"/>
                  </a:moveTo>
                  <a:cubicBezTo>
                    <a:pt x="631" y="1"/>
                    <a:pt x="604" y="6"/>
                    <a:pt x="578" y="16"/>
                  </a:cubicBezTo>
                  <a:cubicBezTo>
                    <a:pt x="1" y="189"/>
                    <a:pt x="1" y="997"/>
                    <a:pt x="578" y="1171"/>
                  </a:cubicBezTo>
                  <a:cubicBezTo>
                    <a:pt x="604" y="1180"/>
                    <a:pt x="631" y="1185"/>
                    <a:pt x="656" y="1185"/>
                  </a:cubicBezTo>
                  <a:cubicBezTo>
                    <a:pt x="785" y="1185"/>
                    <a:pt x="896" y="1072"/>
                    <a:pt x="896" y="940"/>
                  </a:cubicBezTo>
                  <a:lnTo>
                    <a:pt x="896" y="247"/>
                  </a:lnTo>
                  <a:cubicBezTo>
                    <a:pt x="896" y="160"/>
                    <a:pt x="852" y="88"/>
                    <a:pt x="795" y="45"/>
                  </a:cubicBezTo>
                  <a:cubicBezTo>
                    <a:pt x="757" y="17"/>
                    <a:pt x="708" y="1"/>
                    <a:pt x="658" y="1"/>
                  </a:cubicBezTo>
                  <a:close/>
                </a:path>
              </a:pathLst>
            </a:custGeom>
            <a:solidFill>
              <a:srgbClr val="B7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7"/>
            <p:cNvSpPr/>
            <p:nvPr/>
          </p:nvSpPr>
          <p:spPr>
            <a:xfrm>
              <a:off x="3501689" y="3624887"/>
              <a:ext cx="39008" cy="44146"/>
            </a:xfrm>
            <a:custGeom>
              <a:rect b="b" l="l" r="r" t="t"/>
              <a:pathLst>
                <a:path extrusionOk="0" h="1684" w="1488">
                  <a:moveTo>
                    <a:pt x="241" y="1"/>
                  </a:moveTo>
                  <a:cubicBezTo>
                    <a:pt x="109" y="1"/>
                    <a:pt x="0" y="115"/>
                    <a:pt x="0" y="240"/>
                  </a:cubicBezTo>
                  <a:lnTo>
                    <a:pt x="0" y="962"/>
                  </a:lnTo>
                  <a:cubicBezTo>
                    <a:pt x="0" y="1019"/>
                    <a:pt x="29" y="1092"/>
                    <a:pt x="73" y="1135"/>
                  </a:cubicBezTo>
                  <a:lnTo>
                    <a:pt x="563" y="1611"/>
                  </a:lnTo>
                  <a:cubicBezTo>
                    <a:pt x="607" y="1655"/>
                    <a:pt x="679" y="1684"/>
                    <a:pt x="737" y="1684"/>
                  </a:cubicBezTo>
                  <a:cubicBezTo>
                    <a:pt x="809" y="1684"/>
                    <a:pt x="867" y="1655"/>
                    <a:pt x="924" y="1611"/>
                  </a:cubicBezTo>
                  <a:lnTo>
                    <a:pt x="1430" y="1077"/>
                  </a:lnTo>
                  <a:cubicBezTo>
                    <a:pt x="1473" y="1034"/>
                    <a:pt x="1487" y="976"/>
                    <a:pt x="1487" y="918"/>
                  </a:cubicBezTo>
                  <a:lnTo>
                    <a:pt x="1487" y="240"/>
                  </a:lnTo>
                  <a:cubicBezTo>
                    <a:pt x="1487" y="168"/>
                    <a:pt x="1458" y="125"/>
                    <a:pt x="1415" y="81"/>
                  </a:cubicBezTo>
                  <a:cubicBezTo>
                    <a:pt x="1357" y="38"/>
                    <a:pt x="1300" y="9"/>
                    <a:pt x="1227" y="9"/>
                  </a:cubicBezTo>
                  <a:lnTo>
                    <a:pt x="1184" y="9"/>
                  </a:lnTo>
                  <a:cubicBezTo>
                    <a:pt x="1097" y="23"/>
                    <a:pt x="996" y="38"/>
                    <a:pt x="895" y="38"/>
                  </a:cubicBezTo>
                  <a:lnTo>
                    <a:pt x="592" y="38"/>
                  </a:lnTo>
                  <a:cubicBezTo>
                    <a:pt x="491" y="38"/>
                    <a:pt x="390" y="23"/>
                    <a:pt x="304" y="9"/>
                  </a:cubicBezTo>
                  <a:cubicBezTo>
                    <a:pt x="282" y="3"/>
                    <a:pt x="262" y="1"/>
                    <a:pt x="241" y="1"/>
                  </a:cubicBezTo>
                  <a:close/>
                </a:path>
              </a:pathLst>
            </a:custGeom>
            <a:solidFill>
              <a:srgbClr val="9DAC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7"/>
            <p:cNvSpPr/>
            <p:nvPr/>
          </p:nvSpPr>
          <p:spPr>
            <a:xfrm>
              <a:off x="3501689" y="3625385"/>
              <a:ext cx="24249" cy="44015"/>
            </a:xfrm>
            <a:custGeom>
              <a:rect b="b" l="l" r="r" t="t"/>
              <a:pathLst>
                <a:path extrusionOk="0" h="1679" w="925">
                  <a:moveTo>
                    <a:pt x="241" y="0"/>
                  </a:moveTo>
                  <a:cubicBezTo>
                    <a:pt x="105" y="0"/>
                    <a:pt x="0" y="108"/>
                    <a:pt x="0" y="250"/>
                  </a:cubicBezTo>
                  <a:lnTo>
                    <a:pt x="0" y="957"/>
                  </a:lnTo>
                  <a:cubicBezTo>
                    <a:pt x="0" y="1029"/>
                    <a:pt x="29" y="1087"/>
                    <a:pt x="73" y="1130"/>
                  </a:cubicBezTo>
                  <a:lnTo>
                    <a:pt x="563" y="1621"/>
                  </a:lnTo>
                  <a:cubicBezTo>
                    <a:pt x="607" y="1665"/>
                    <a:pt x="679" y="1679"/>
                    <a:pt x="737" y="1679"/>
                  </a:cubicBezTo>
                  <a:cubicBezTo>
                    <a:pt x="809" y="1679"/>
                    <a:pt x="867" y="1650"/>
                    <a:pt x="924" y="1607"/>
                  </a:cubicBezTo>
                  <a:cubicBezTo>
                    <a:pt x="867" y="1592"/>
                    <a:pt x="823" y="1578"/>
                    <a:pt x="780" y="1549"/>
                  </a:cubicBezTo>
                  <a:lnTo>
                    <a:pt x="289" y="1058"/>
                  </a:lnTo>
                  <a:cubicBezTo>
                    <a:pt x="246" y="1015"/>
                    <a:pt x="217" y="957"/>
                    <a:pt x="217" y="885"/>
                  </a:cubicBezTo>
                  <a:lnTo>
                    <a:pt x="217" y="178"/>
                  </a:lnTo>
                  <a:cubicBezTo>
                    <a:pt x="217" y="106"/>
                    <a:pt x="246" y="48"/>
                    <a:pt x="289" y="4"/>
                  </a:cubicBezTo>
                  <a:cubicBezTo>
                    <a:pt x="273" y="1"/>
                    <a:pt x="256" y="0"/>
                    <a:pt x="241" y="0"/>
                  </a:cubicBezTo>
                  <a:close/>
                </a:path>
              </a:pathLst>
            </a:custGeom>
            <a:solidFill>
              <a:srgbClr val="B7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7"/>
            <p:cNvSpPr/>
            <p:nvPr/>
          </p:nvSpPr>
          <p:spPr>
            <a:xfrm>
              <a:off x="3479354" y="3547133"/>
              <a:ext cx="83652" cy="89367"/>
            </a:xfrm>
            <a:custGeom>
              <a:rect b="b" l="l" r="r" t="t"/>
              <a:pathLst>
                <a:path extrusionOk="0" h="3409" w="3191">
                  <a:moveTo>
                    <a:pt x="2201" y="1"/>
                  </a:moveTo>
                  <a:cubicBezTo>
                    <a:pt x="2184" y="1"/>
                    <a:pt x="2167" y="6"/>
                    <a:pt x="2152" y="16"/>
                  </a:cubicBezTo>
                  <a:cubicBezTo>
                    <a:pt x="1805" y="276"/>
                    <a:pt x="1415" y="463"/>
                    <a:pt x="997" y="579"/>
                  </a:cubicBezTo>
                  <a:cubicBezTo>
                    <a:pt x="867" y="622"/>
                    <a:pt x="737" y="651"/>
                    <a:pt x="607" y="680"/>
                  </a:cubicBezTo>
                  <a:cubicBezTo>
                    <a:pt x="492" y="694"/>
                    <a:pt x="362" y="709"/>
                    <a:pt x="232" y="723"/>
                  </a:cubicBezTo>
                  <a:cubicBezTo>
                    <a:pt x="102" y="738"/>
                    <a:pt x="1" y="839"/>
                    <a:pt x="1" y="969"/>
                  </a:cubicBezTo>
                  <a:lnTo>
                    <a:pt x="1" y="1965"/>
                  </a:lnTo>
                  <a:cubicBezTo>
                    <a:pt x="1" y="2758"/>
                    <a:pt x="650" y="3408"/>
                    <a:pt x="1444" y="3408"/>
                  </a:cubicBezTo>
                  <a:lnTo>
                    <a:pt x="1747" y="3408"/>
                  </a:lnTo>
                  <a:cubicBezTo>
                    <a:pt x="2541" y="3408"/>
                    <a:pt x="3191" y="2758"/>
                    <a:pt x="3191" y="1965"/>
                  </a:cubicBezTo>
                  <a:lnTo>
                    <a:pt x="3191" y="925"/>
                  </a:lnTo>
                  <a:cubicBezTo>
                    <a:pt x="3191" y="824"/>
                    <a:pt x="3119" y="738"/>
                    <a:pt x="3032" y="694"/>
                  </a:cubicBezTo>
                  <a:cubicBezTo>
                    <a:pt x="3003" y="680"/>
                    <a:pt x="2974" y="665"/>
                    <a:pt x="2946" y="665"/>
                  </a:cubicBezTo>
                  <a:cubicBezTo>
                    <a:pt x="2657" y="550"/>
                    <a:pt x="2426" y="333"/>
                    <a:pt x="2296" y="74"/>
                  </a:cubicBezTo>
                  <a:lnTo>
                    <a:pt x="2282" y="45"/>
                  </a:lnTo>
                  <a:cubicBezTo>
                    <a:pt x="2263" y="17"/>
                    <a:pt x="2232" y="1"/>
                    <a:pt x="2201" y="1"/>
                  </a:cubicBezTo>
                  <a:close/>
                </a:path>
              </a:pathLst>
            </a:custGeom>
            <a:solidFill>
              <a:srgbClr val="9DAC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7"/>
            <p:cNvSpPr/>
            <p:nvPr/>
          </p:nvSpPr>
          <p:spPr>
            <a:xfrm>
              <a:off x="3479354" y="3547133"/>
              <a:ext cx="60583" cy="89367"/>
            </a:xfrm>
            <a:custGeom>
              <a:rect b="b" l="l" r="r" t="t"/>
              <a:pathLst>
                <a:path extrusionOk="0" h="3409" w="2311">
                  <a:moveTo>
                    <a:pt x="2201" y="1"/>
                  </a:moveTo>
                  <a:cubicBezTo>
                    <a:pt x="2184" y="1"/>
                    <a:pt x="2167" y="6"/>
                    <a:pt x="2152" y="16"/>
                  </a:cubicBezTo>
                  <a:cubicBezTo>
                    <a:pt x="1805" y="276"/>
                    <a:pt x="1415" y="463"/>
                    <a:pt x="997" y="579"/>
                  </a:cubicBezTo>
                  <a:cubicBezTo>
                    <a:pt x="867" y="622"/>
                    <a:pt x="737" y="651"/>
                    <a:pt x="607" y="665"/>
                  </a:cubicBezTo>
                  <a:cubicBezTo>
                    <a:pt x="492" y="694"/>
                    <a:pt x="362" y="709"/>
                    <a:pt x="232" y="723"/>
                  </a:cubicBezTo>
                  <a:cubicBezTo>
                    <a:pt x="102" y="738"/>
                    <a:pt x="1" y="839"/>
                    <a:pt x="1" y="969"/>
                  </a:cubicBezTo>
                  <a:lnTo>
                    <a:pt x="1" y="1965"/>
                  </a:lnTo>
                  <a:cubicBezTo>
                    <a:pt x="1" y="2758"/>
                    <a:pt x="650" y="3408"/>
                    <a:pt x="1444" y="3408"/>
                  </a:cubicBezTo>
                  <a:lnTo>
                    <a:pt x="1733" y="3408"/>
                  </a:lnTo>
                  <a:cubicBezTo>
                    <a:pt x="939" y="3408"/>
                    <a:pt x="304" y="2758"/>
                    <a:pt x="304" y="1965"/>
                  </a:cubicBezTo>
                  <a:lnTo>
                    <a:pt x="304" y="969"/>
                  </a:lnTo>
                  <a:cubicBezTo>
                    <a:pt x="304" y="839"/>
                    <a:pt x="405" y="738"/>
                    <a:pt x="520" y="723"/>
                  </a:cubicBezTo>
                  <a:cubicBezTo>
                    <a:pt x="650" y="709"/>
                    <a:pt x="780" y="694"/>
                    <a:pt x="910" y="680"/>
                  </a:cubicBezTo>
                  <a:cubicBezTo>
                    <a:pt x="1415" y="579"/>
                    <a:pt x="1892" y="391"/>
                    <a:pt x="2310" y="117"/>
                  </a:cubicBezTo>
                  <a:lnTo>
                    <a:pt x="2296" y="74"/>
                  </a:lnTo>
                  <a:lnTo>
                    <a:pt x="2282" y="45"/>
                  </a:lnTo>
                  <a:cubicBezTo>
                    <a:pt x="2263" y="17"/>
                    <a:pt x="2232" y="1"/>
                    <a:pt x="2201" y="1"/>
                  </a:cubicBezTo>
                  <a:close/>
                </a:path>
              </a:pathLst>
            </a:custGeom>
            <a:solidFill>
              <a:srgbClr val="B7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1" name="Google Shape;521;p7"/>
          <p:cNvGrpSpPr/>
          <p:nvPr/>
        </p:nvGrpSpPr>
        <p:grpSpPr>
          <a:xfrm>
            <a:off x="3917283" y="3400846"/>
            <a:ext cx="1099943" cy="986603"/>
            <a:chOff x="2774354" y="2009990"/>
            <a:chExt cx="372017" cy="316310"/>
          </a:xfrm>
        </p:grpSpPr>
        <p:sp>
          <p:nvSpPr>
            <p:cNvPr id="522" name="Google Shape;522;p7"/>
            <p:cNvSpPr/>
            <p:nvPr/>
          </p:nvSpPr>
          <p:spPr>
            <a:xfrm>
              <a:off x="2948055" y="2090995"/>
              <a:ext cx="191134" cy="174094"/>
            </a:xfrm>
            <a:custGeom>
              <a:rect b="b" l="l" r="r" t="t"/>
              <a:pathLst>
                <a:path extrusionOk="0" h="6641" w="7291">
                  <a:moveTo>
                    <a:pt x="4591" y="0"/>
                  </a:moveTo>
                  <a:lnTo>
                    <a:pt x="3191" y="1068"/>
                  </a:lnTo>
                  <a:lnTo>
                    <a:pt x="2021" y="679"/>
                  </a:lnTo>
                  <a:lnTo>
                    <a:pt x="0" y="2324"/>
                  </a:lnTo>
                  <a:lnTo>
                    <a:pt x="3118" y="6640"/>
                  </a:lnTo>
                  <a:lnTo>
                    <a:pt x="7290" y="3667"/>
                  </a:lnTo>
                  <a:lnTo>
                    <a:pt x="4591" y="0"/>
                  </a:lnTo>
                  <a:close/>
                </a:path>
              </a:pathLst>
            </a:custGeom>
            <a:solidFill>
              <a:srgbClr val="F4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7"/>
            <p:cNvSpPr/>
            <p:nvPr/>
          </p:nvSpPr>
          <p:spPr>
            <a:xfrm>
              <a:off x="3033568" y="2009990"/>
              <a:ext cx="112803" cy="206889"/>
            </a:xfrm>
            <a:custGeom>
              <a:rect b="b" l="l" r="r" t="t"/>
              <a:pathLst>
                <a:path extrusionOk="0" h="7892" w="4303">
                  <a:moveTo>
                    <a:pt x="4302" y="1"/>
                  </a:moveTo>
                  <a:lnTo>
                    <a:pt x="131" y="2960"/>
                  </a:lnTo>
                  <a:cubicBezTo>
                    <a:pt x="30" y="3032"/>
                    <a:pt x="1" y="3177"/>
                    <a:pt x="87" y="3278"/>
                  </a:cubicBezTo>
                  <a:lnTo>
                    <a:pt x="3581" y="7810"/>
                  </a:lnTo>
                  <a:cubicBezTo>
                    <a:pt x="3631" y="7861"/>
                    <a:pt x="3696" y="7892"/>
                    <a:pt x="3761" y="7892"/>
                  </a:cubicBezTo>
                  <a:cubicBezTo>
                    <a:pt x="3809" y="7892"/>
                    <a:pt x="3856" y="7876"/>
                    <a:pt x="3898" y="7839"/>
                  </a:cubicBezTo>
                  <a:lnTo>
                    <a:pt x="4302" y="7522"/>
                  </a:lnTo>
                  <a:lnTo>
                    <a:pt x="4302" y="1"/>
                  </a:lnTo>
                  <a:close/>
                </a:path>
              </a:pathLst>
            </a:custGeom>
            <a:solidFill>
              <a:srgbClr val="A0AF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7"/>
            <p:cNvSpPr/>
            <p:nvPr/>
          </p:nvSpPr>
          <p:spPr>
            <a:xfrm>
              <a:off x="3110404" y="2165524"/>
              <a:ext cx="35600" cy="51355"/>
            </a:xfrm>
            <a:custGeom>
              <a:rect b="b" l="l" r="r" t="t"/>
              <a:pathLst>
                <a:path extrusionOk="0" h="1959" w="1358">
                  <a:moveTo>
                    <a:pt x="1357" y="1"/>
                  </a:moveTo>
                  <a:lnTo>
                    <a:pt x="0" y="1040"/>
                  </a:lnTo>
                  <a:lnTo>
                    <a:pt x="650" y="1877"/>
                  </a:lnTo>
                  <a:cubicBezTo>
                    <a:pt x="692" y="1928"/>
                    <a:pt x="758" y="1959"/>
                    <a:pt x="823" y="1959"/>
                  </a:cubicBezTo>
                  <a:cubicBezTo>
                    <a:pt x="870" y="1959"/>
                    <a:pt x="917" y="1943"/>
                    <a:pt x="953" y="1906"/>
                  </a:cubicBezTo>
                  <a:lnTo>
                    <a:pt x="1357" y="1589"/>
                  </a:lnTo>
                  <a:lnTo>
                    <a:pt x="1357" y="1"/>
                  </a:lnTo>
                  <a:close/>
                </a:path>
              </a:pathLst>
            </a:custGeom>
            <a:solidFill>
              <a:srgbClr val="869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7"/>
            <p:cNvSpPr/>
            <p:nvPr/>
          </p:nvSpPr>
          <p:spPr>
            <a:xfrm>
              <a:off x="2960533" y="2148510"/>
              <a:ext cx="145336" cy="96733"/>
            </a:xfrm>
            <a:custGeom>
              <a:rect b="b" l="l" r="r" t="t"/>
              <a:pathLst>
                <a:path extrusionOk="0" h="3690" w="5544">
                  <a:moveTo>
                    <a:pt x="636" y="0"/>
                  </a:moveTo>
                  <a:lnTo>
                    <a:pt x="1" y="1169"/>
                  </a:lnTo>
                  <a:lnTo>
                    <a:pt x="4476" y="3609"/>
                  </a:lnTo>
                  <a:cubicBezTo>
                    <a:pt x="4575" y="3663"/>
                    <a:pt x="4682" y="3689"/>
                    <a:pt x="4789" y="3689"/>
                  </a:cubicBezTo>
                  <a:cubicBezTo>
                    <a:pt x="5023" y="3689"/>
                    <a:pt x="5252" y="3563"/>
                    <a:pt x="5371" y="3335"/>
                  </a:cubicBezTo>
                  <a:cubicBezTo>
                    <a:pt x="5544" y="3017"/>
                    <a:pt x="5428" y="2613"/>
                    <a:pt x="5111" y="2440"/>
                  </a:cubicBezTo>
                  <a:lnTo>
                    <a:pt x="636" y="0"/>
                  </a:lnTo>
                  <a:close/>
                </a:path>
              </a:pathLst>
            </a:cu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7"/>
            <p:cNvSpPr/>
            <p:nvPr/>
          </p:nvSpPr>
          <p:spPr>
            <a:xfrm>
              <a:off x="3017315" y="2196930"/>
              <a:ext cx="85540" cy="48419"/>
            </a:xfrm>
            <a:custGeom>
              <a:rect b="b" l="l" r="r" t="t"/>
              <a:pathLst>
                <a:path extrusionOk="0" h="1847" w="3263">
                  <a:moveTo>
                    <a:pt x="289" y="1"/>
                  </a:moveTo>
                  <a:lnTo>
                    <a:pt x="0" y="506"/>
                  </a:lnTo>
                  <a:lnTo>
                    <a:pt x="2310" y="1762"/>
                  </a:lnTo>
                  <a:cubicBezTo>
                    <a:pt x="2412" y="1820"/>
                    <a:pt x="2522" y="1847"/>
                    <a:pt x="2630" y="1847"/>
                  </a:cubicBezTo>
                  <a:cubicBezTo>
                    <a:pt x="2901" y="1847"/>
                    <a:pt x="3159" y="1676"/>
                    <a:pt x="3262" y="1387"/>
                  </a:cubicBezTo>
                  <a:lnTo>
                    <a:pt x="3262" y="1387"/>
                  </a:lnTo>
                  <a:cubicBezTo>
                    <a:pt x="3187" y="1410"/>
                    <a:pt x="3112" y="1421"/>
                    <a:pt x="3039" y="1421"/>
                  </a:cubicBezTo>
                  <a:cubicBezTo>
                    <a:pt x="2929" y="1421"/>
                    <a:pt x="2824" y="1395"/>
                    <a:pt x="2728" y="1343"/>
                  </a:cubicBezTo>
                  <a:lnTo>
                    <a:pt x="289" y="1"/>
                  </a:lnTo>
                  <a:close/>
                </a:path>
              </a:pathLst>
            </a:custGeom>
            <a:solidFill>
              <a:srgbClr val="F4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7"/>
            <p:cNvSpPr/>
            <p:nvPr/>
          </p:nvSpPr>
          <p:spPr>
            <a:xfrm>
              <a:off x="2933663" y="2173467"/>
              <a:ext cx="145336" cy="96733"/>
            </a:xfrm>
            <a:custGeom>
              <a:rect b="b" l="l" r="r" t="t"/>
              <a:pathLst>
                <a:path extrusionOk="0" h="3690" w="5544">
                  <a:moveTo>
                    <a:pt x="636" y="1"/>
                  </a:moveTo>
                  <a:lnTo>
                    <a:pt x="1" y="1170"/>
                  </a:lnTo>
                  <a:lnTo>
                    <a:pt x="4476" y="3610"/>
                  </a:lnTo>
                  <a:cubicBezTo>
                    <a:pt x="4575" y="3664"/>
                    <a:pt x="4682" y="3690"/>
                    <a:pt x="4789" y="3690"/>
                  </a:cubicBezTo>
                  <a:cubicBezTo>
                    <a:pt x="5023" y="3690"/>
                    <a:pt x="5252" y="3564"/>
                    <a:pt x="5371" y="3336"/>
                  </a:cubicBezTo>
                  <a:cubicBezTo>
                    <a:pt x="5544" y="3018"/>
                    <a:pt x="5428" y="2614"/>
                    <a:pt x="5111" y="2441"/>
                  </a:cubicBezTo>
                  <a:lnTo>
                    <a:pt x="636" y="1"/>
                  </a:lnTo>
                  <a:close/>
                </a:path>
              </a:pathLst>
            </a:cu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7"/>
            <p:cNvSpPr/>
            <p:nvPr/>
          </p:nvSpPr>
          <p:spPr>
            <a:xfrm>
              <a:off x="2999515" y="2228361"/>
              <a:ext cx="76102" cy="41603"/>
            </a:xfrm>
            <a:custGeom>
              <a:rect b="b" l="l" r="r" t="t"/>
              <a:pathLst>
                <a:path extrusionOk="0" h="1587" w="2903">
                  <a:moveTo>
                    <a:pt x="260" y="0"/>
                  </a:moveTo>
                  <a:lnTo>
                    <a:pt x="1" y="448"/>
                  </a:lnTo>
                  <a:lnTo>
                    <a:pt x="1949" y="1501"/>
                  </a:lnTo>
                  <a:cubicBezTo>
                    <a:pt x="2053" y="1559"/>
                    <a:pt x="2163" y="1586"/>
                    <a:pt x="2272" y="1586"/>
                  </a:cubicBezTo>
                  <a:cubicBezTo>
                    <a:pt x="2542" y="1586"/>
                    <a:pt x="2799" y="1419"/>
                    <a:pt x="2902" y="1140"/>
                  </a:cubicBezTo>
                  <a:lnTo>
                    <a:pt x="2902" y="1140"/>
                  </a:lnTo>
                  <a:cubicBezTo>
                    <a:pt x="2816" y="1180"/>
                    <a:pt x="2724" y="1199"/>
                    <a:pt x="2631" y="1199"/>
                  </a:cubicBezTo>
                  <a:cubicBezTo>
                    <a:pt x="2522" y="1199"/>
                    <a:pt x="2412" y="1173"/>
                    <a:pt x="2310" y="1126"/>
                  </a:cubicBezTo>
                  <a:lnTo>
                    <a:pt x="260" y="0"/>
                  </a:lnTo>
                  <a:close/>
                </a:path>
              </a:pathLst>
            </a:custGeom>
            <a:solidFill>
              <a:srgbClr val="F4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7"/>
            <p:cNvSpPr/>
            <p:nvPr/>
          </p:nvSpPr>
          <p:spPr>
            <a:xfrm>
              <a:off x="2906425" y="2198450"/>
              <a:ext cx="145729" cy="96733"/>
            </a:xfrm>
            <a:custGeom>
              <a:rect b="b" l="l" r="r" t="t"/>
              <a:pathLst>
                <a:path extrusionOk="0" h="3690" w="5559">
                  <a:moveTo>
                    <a:pt x="650" y="1"/>
                  </a:moveTo>
                  <a:lnTo>
                    <a:pt x="0" y="1170"/>
                  </a:lnTo>
                  <a:lnTo>
                    <a:pt x="4490" y="3610"/>
                  </a:lnTo>
                  <a:cubicBezTo>
                    <a:pt x="4590" y="3664"/>
                    <a:pt x="4698" y="3690"/>
                    <a:pt x="4806" y="3690"/>
                  </a:cubicBezTo>
                  <a:cubicBezTo>
                    <a:pt x="5039" y="3690"/>
                    <a:pt x="5266" y="3567"/>
                    <a:pt x="5385" y="3350"/>
                  </a:cubicBezTo>
                  <a:cubicBezTo>
                    <a:pt x="5558" y="3018"/>
                    <a:pt x="5443" y="2613"/>
                    <a:pt x="5125" y="2440"/>
                  </a:cubicBezTo>
                  <a:lnTo>
                    <a:pt x="650" y="1"/>
                  </a:lnTo>
                  <a:close/>
                </a:path>
              </a:pathLst>
            </a:cu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7"/>
            <p:cNvSpPr/>
            <p:nvPr/>
          </p:nvSpPr>
          <p:spPr>
            <a:xfrm>
              <a:off x="2982108" y="2259007"/>
              <a:ext cx="66245" cy="36150"/>
            </a:xfrm>
            <a:custGeom>
              <a:rect b="b" l="l" r="r" t="t"/>
              <a:pathLst>
                <a:path extrusionOk="0" h="1379" w="2527">
                  <a:moveTo>
                    <a:pt x="260" y="0"/>
                  </a:moveTo>
                  <a:lnTo>
                    <a:pt x="1" y="433"/>
                  </a:lnTo>
                  <a:lnTo>
                    <a:pt x="1603" y="1300"/>
                  </a:lnTo>
                  <a:cubicBezTo>
                    <a:pt x="1703" y="1354"/>
                    <a:pt x="1810" y="1379"/>
                    <a:pt x="1915" y="1379"/>
                  </a:cubicBezTo>
                  <a:cubicBezTo>
                    <a:pt x="2175" y="1379"/>
                    <a:pt x="2424" y="1224"/>
                    <a:pt x="2527" y="968"/>
                  </a:cubicBezTo>
                  <a:lnTo>
                    <a:pt x="2527" y="968"/>
                  </a:lnTo>
                  <a:cubicBezTo>
                    <a:pt x="2452" y="999"/>
                    <a:pt x="2369" y="1014"/>
                    <a:pt x="2285" y="1014"/>
                  </a:cubicBezTo>
                  <a:cubicBezTo>
                    <a:pt x="2174" y="1014"/>
                    <a:pt x="2062" y="988"/>
                    <a:pt x="1964" y="939"/>
                  </a:cubicBezTo>
                  <a:lnTo>
                    <a:pt x="260" y="0"/>
                  </a:lnTo>
                  <a:close/>
                </a:path>
              </a:pathLst>
            </a:custGeom>
            <a:solidFill>
              <a:srgbClr val="F4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
            <p:cNvSpPr/>
            <p:nvPr/>
          </p:nvSpPr>
          <p:spPr>
            <a:xfrm>
              <a:off x="2879555" y="2223800"/>
              <a:ext cx="145729" cy="96655"/>
            </a:xfrm>
            <a:custGeom>
              <a:rect b="b" l="l" r="r" t="t"/>
              <a:pathLst>
                <a:path extrusionOk="0" h="3687" w="5559">
                  <a:moveTo>
                    <a:pt x="636" y="1"/>
                  </a:moveTo>
                  <a:lnTo>
                    <a:pt x="0" y="1156"/>
                  </a:lnTo>
                  <a:lnTo>
                    <a:pt x="4475" y="3610"/>
                  </a:lnTo>
                  <a:cubicBezTo>
                    <a:pt x="4572" y="3662"/>
                    <a:pt x="4676" y="3687"/>
                    <a:pt x="4780" y="3687"/>
                  </a:cubicBezTo>
                  <a:cubicBezTo>
                    <a:pt x="5018" y="3687"/>
                    <a:pt x="5254" y="3557"/>
                    <a:pt x="5385" y="3335"/>
                  </a:cubicBezTo>
                  <a:cubicBezTo>
                    <a:pt x="5558" y="3018"/>
                    <a:pt x="5428" y="2614"/>
                    <a:pt x="5111" y="2440"/>
                  </a:cubicBezTo>
                  <a:lnTo>
                    <a:pt x="636" y="1"/>
                  </a:lnTo>
                  <a:close/>
                </a:path>
              </a:pathLst>
            </a:cu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7"/>
            <p:cNvSpPr/>
            <p:nvPr/>
          </p:nvSpPr>
          <p:spPr>
            <a:xfrm>
              <a:off x="2964701" y="2288132"/>
              <a:ext cx="56782" cy="32323"/>
            </a:xfrm>
            <a:custGeom>
              <a:rect b="b" l="l" r="r" t="t"/>
              <a:pathLst>
                <a:path extrusionOk="0" h="1233" w="2166">
                  <a:moveTo>
                    <a:pt x="275" y="1"/>
                  </a:moveTo>
                  <a:lnTo>
                    <a:pt x="0" y="477"/>
                  </a:lnTo>
                  <a:lnTo>
                    <a:pt x="1227" y="1156"/>
                  </a:lnTo>
                  <a:cubicBezTo>
                    <a:pt x="1324" y="1208"/>
                    <a:pt x="1428" y="1233"/>
                    <a:pt x="1532" y="1233"/>
                  </a:cubicBezTo>
                  <a:cubicBezTo>
                    <a:pt x="1770" y="1233"/>
                    <a:pt x="2006" y="1103"/>
                    <a:pt x="2137" y="881"/>
                  </a:cubicBezTo>
                  <a:cubicBezTo>
                    <a:pt x="2151" y="853"/>
                    <a:pt x="2166" y="824"/>
                    <a:pt x="2166" y="795"/>
                  </a:cubicBezTo>
                  <a:lnTo>
                    <a:pt x="2166" y="795"/>
                  </a:lnTo>
                  <a:cubicBezTo>
                    <a:pt x="2097" y="818"/>
                    <a:pt x="2025" y="829"/>
                    <a:pt x="1953" y="829"/>
                  </a:cubicBezTo>
                  <a:cubicBezTo>
                    <a:pt x="1845" y="829"/>
                    <a:pt x="1736" y="803"/>
                    <a:pt x="1632" y="752"/>
                  </a:cubicBezTo>
                  <a:lnTo>
                    <a:pt x="275" y="1"/>
                  </a:lnTo>
                  <a:close/>
                </a:path>
              </a:pathLst>
            </a:custGeom>
            <a:solidFill>
              <a:srgbClr val="F4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7"/>
            <p:cNvSpPr/>
            <p:nvPr/>
          </p:nvSpPr>
          <p:spPr>
            <a:xfrm>
              <a:off x="2791761" y="2103080"/>
              <a:ext cx="185445" cy="168064"/>
            </a:xfrm>
            <a:custGeom>
              <a:rect b="b" l="l" r="r" t="t"/>
              <a:pathLst>
                <a:path extrusionOk="0" h="6411" w="7074">
                  <a:moveTo>
                    <a:pt x="2209" y="1"/>
                  </a:moveTo>
                  <a:lnTo>
                    <a:pt x="0" y="3985"/>
                  </a:lnTo>
                  <a:lnTo>
                    <a:pt x="4519" y="6410"/>
                  </a:lnTo>
                  <a:lnTo>
                    <a:pt x="7074" y="1733"/>
                  </a:lnTo>
                  <a:lnTo>
                    <a:pt x="4836" y="780"/>
                  </a:lnTo>
                  <a:cubicBezTo>
                    <a:pt x="4815" y="773"/>
                    <a:pt x="4793" y="770"/>
                    <a:pt x="4773" y="770"/>
                  </a:cubicBezTo>
                  <a:cubicBezTo>
                    <a:pt x="4753" y="770"/>
                    <a:pt x="4735" y="773"/>
                    <a:pt x="4721" y="780"/>
                  </a:cubicBezTo>
                  <a:lnTo>
                    <a:pt x="3811" y="882"/>
                  </a:lnTo>
                  <a:cubicBezTo>
                    <a:pt x="3768" y="882"/>
                    <a:pt x="3725" y="882"/>
                    <a:pt x="3682" y="853"/>
                  </a:cubicBezTo>
                  <a:lnTo>
                    <a:pt x="2209" y="1"/>
                  </a:lnTo>
                  <a:close/>
                </a:path>
              </a:pathLst>
            </a:cu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7"/>
            <p:cNvSpPr/>
            <p:nvPr/>
          </p:nvSpPr>
          <p:spPr>
            <a:xfrm>
              <a:off x="2774354" y="2035734"/>
              <a:ext cx="114691" cy="198316"/>
            </a:xfrm>
            <a:custGeom>
              <a:rect b="b" l="l" r="r" t="t"/>
              <a:pathLst>
                <a:path extrusionOk="0" h="7565" w="4375">
                  <a:moveTo>
                    <a:pt x="0" y="0"/>
                  </a:moveTo>
                  <a:lnTo>
                    <a:pt x="0" y="6785"/>
                  </a:lnTo>
                  <a:lnTo>
                    <a:pt x="1271" y="7536"/>
                  </a:lnTo>
                  <a:cubicBezTo>
                    <a:pt x="1308" y="7554"/>
                    <a:pt x="1350" y="7564"/>
                    <a:pt x="1392" y="7564"/>
                  </a:cubicBezTo>
                  <a:cubicBezTo>
                    <a:pt x="1480" y="7564"/>
                    <a:pt x="1568" y="7522"/>
                    <a:pt x="1617" y="7435"/>
                  </a:cubicBezTo>
                  <a:lnTo>
                    <a:pt x="4302" y="2787"/>
                  </a:lnTo>
                  <a:cubicBezTo>
                    <a:pt x="4374" y="2671"/>
                    <a:pt x="4331" y="2512"/>
                    <a:pt x="4216" y="2440"/>
                  </a:cubicBezTo>
                  <a:lnTo>
                    <a:pt x="0" y="0"/>
                  </a:lnTo>
                  <a:close/>
                </a:path>
              </a:pathLst>
            </a:cu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7"/>
            <p:cNvSpPr/>
            <p:nvPr/>
          </p:nvSpPr>
          <p:spPr>
            <a:xfrm>
              <a:off x="2774354" y="2035734"/>
              <a:ext cx="88580" cy="185445"/>
            </a:xfrm>
            <a:custGeom>
              <a:rect b="b" l="l" r="r" t="t"/>
              <a:pathLst>
                <a:path extrusionOk="0" h="7074" w="3379">
                  <a:moveTo>
                    <a:pt x="0" y="0"/>
                  </a:moveTo>
                  <a:lnTo>
                    <a:pt x="0" y="6785"/>
                  </a:lnTo>
                  <a:lnTo>
                    <a:pt x="506" y="7074"/>
                  </a:lnTo>
                  <a:lnTo>
                    <a:pt x="3378" y="1949"/>
                  </a:lnTo>
                  <a:lnTo>
                    <a:pt x="0" y="0"/>
                  </a:lnTo>
                  <a:close/>
                </a:path>
              </a:pathLst>
            </a:custGeom>
            <a:solidFill>
              <a:srgbClr val="6D81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7"/>
            <p:cNvSpPr/>
            <p:nvPr/>
          </p:nvSpPr>
          <p:spPr>
            <a:xfrm>
              <a:off x="2774354" y="2175381"/>
              <a:ext cx="54894" cy="58669"/>
            </a:xfrm>
            <a:custGeom>
              <a:rect b="b" l="l" r="r" t="t"/>
              <a:pathLst>
                <a:path extrusionOk="0" h="2238" w="2094">
                  <a:moveTo>
                    <a:pt x="0" y="0"/>
                  </a:moveTo>
                  <a:lnTo>
                    <a:pt x="0" y="1458"/>
                  </a:lnTo>
                  <a:lnTo>
                    <a:pt x="1271" y="2209"/>
                  </a:lnTo>
                  <a:cubicBezTo>
                    <a:pt x="1308" y="2227"/>
                    <a:pt x="1350" y="2237"/>
                    <a:pt x="1392" y="2237"/>
                  </a:cubicBezTo>
                  <a:cubicBezTo>
                    <a:pt x="1480" y="2237"/>
                    <a:pt x="1568" y="2195"/>
                    <a:pt x="1617" y="2108"/>
                  </a:cubicBezTo>
                  <a:lnTo>
                    <a:pt x="2094" y="1285"/>
                  </a:lnTo>
                  <a:lnTo>
                    <a:pt x="0" y="0"/>
                  </a:lnTo>
                  <a:close/>
                </a:path>
              </a:pathLst>
            </a:custGeom>
            <a:solidFill>
              <a:srgbClr val="F2F3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
            <p:cNvSpPr/>
            <p:nvPr/>
          </p:nvSpPr>
          <p:spPr>
            <a:xfrm>
              <a:off x="2774354" y="2175381"/>
              <a:ext cx="28784" cy="45798"/>
            </a:xfrm>
            <a:custGeom>
              <a:rect b="b" l="l" r="r" t="t"/>
              <a:pathLst>
                <a:path extrusionOk="0" h="1747" w="1098">
                  <a:moveTo>
                    <a:pt x="0" y="0"/>
                  </a:moveTo>
                  <a:lnTo>
                    <a:pt x="0" y="1458"/>
                  </a:lnTo>
                  <a:lnTo>
                    <a:pt x="506" y="1747"/>
                  </a:lnTo>
                  <a:lnTo>
                    <a:pt x="1098" y="664"/>
                  </a:lnTo>
                  <a:lnTo>
                    <a:pt x="0" y="0"/>
                  </a:lnTo>
                  <a:close/>
                </a:path>
              </a:pathLst>
            </a:custGeom>
            <a:solidFill>
              <a:srgbClr val="5A70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
            <p:cNvSpPr/>
            <p:nvPr/>
          </p:nvSpPr>
          <p:spPr>
            <a:xfrm>
              <a:off x="2829983" y="2199105"/>
              <a:ext cx="78357" cy="62811"/>
            </a:xfrm>
            <a:custGeom>
              <a:rect b="b" l="l" r="r" t="t"/>
              <a:pathLst>
                <a:path extrusionOk="0" h="2396" w="2989">
                  <a:moveTo>
                    <a:pt x="2228" y="0"/>
                  </a:moveTo>
                  <a:cubicBezTo>
                    <a:pt x="2096" y="0"/>
                    <a:pt x="1963" y="40"/>
                    <a:pt x="1848" y="120"/>
                  </a:cubicBezTo>
                  <a:lnTo>
                    <a:pt x="376" y="1188"/>
                  </a:lnTo>
                  <a:cubicBezTo>
                    <a:pt x="73" y="1405"/>
                    <a:pt x="0" y="1823"/>
                    <a:pt x="217" y="2112"/>
                  </a:cubicBezTo>
                  <a:cubicBezTo>
                    <a:pt x="349" y="2297"/>
                    <a:pt x="556" y="2396"/>
                    <a:pt x="767" y="2396"/>
                  </a:cubicBezTo>
                  <a:cubicBezTo>
                    <a:pt x="901" y="2396"/>
                    <a:pt x="1037" y="2355"/>
                    <a:pt x="1155" y="2271"/>
                  </a:cubicBezTo>
                  <a:lnTo>
                    <a:pt x="2628" y="1203"/>
                  </a:lnTo>
                  <a:cubicBezTo>
                    <a:pt x="2916" y="986"/>
                    <a:pt x="2989" y="553"/>
                    <a:pt x="2758" y="264"/>
                  </a:cubicBezTo>
                  <a:cubicBezTo>
                    <a:pt x="2627" y="91"/>
                    <a:pt x="2429" y="0"/>
                    <a:pt x="2228" y="0"/>
                  </a:cubicBezTo>
                  <a:close/>
                </a:path>
              </a:pathLst>
            </a:custGeom>
            <a:solidFill>
              <a:srgbClr val="F4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
            <p:cNvSpPr/>
            <p:nvPr/>
          </p:nvSpPr>
          <p:spPr>
            <a:xfrm>
              <a:off x="2833390" y="2200337"/>
              <a:ext cx="74949" cy="61579"/>
            </a:xfrm>
            <a:custGeom>
              <a:rect b="b" l="l" r="r" t="t"/>
              <a:pathLst>
                <a:path extrusionOk="0" h="2349" w="2859">
                  <a:moveTo>
                    <a:pt x="2353" y="1"/>
                  </a:moveTo>
                  <a:cubicBezTo>
                    <a:pt x="2454" y="290"/>
                    <a:pt x="2368" y="607"/>
                    <a:pt x="2122" y="780"/>
                  </a:cubicBezTo>
                  <a:lnTo>
                    <a:pt x="650" y="1849"/>
                  </a:lnTo>
                  <a:cubicBezTo>
                    <a:pt x="533" y="1939"/>
                    <a:pt x="393" y="1984"/>
                    <a:pt x="252" y="1984"/>
                  </a:cubicBezTo>
                  <a:cubicBezTo>
                    <a:pt x="167" y="1984"/>
                    <a:pt x="82" y="1968"/>
                    <a:pt x="0" y="1935"/>
                  </a:cubicBezTo>
                  <a:lnTo>
                    <a:pt x="0" y="1935"/>
                  </a:lnTo>
                  <a:cubicBezTo>
                    <a:pt x="114" y="2201"/>
                    <a:pt x="365" y="2348"/>
                    <a:pt x="622" y="2348"/>
                  </a:cubicBezTo>
                  <a:cubicBezTo>
                    <a:pt x="756" y="2348"/>
                    <a:pt x="892" y="2308"/>
                    <a:pt x="1011" y="2224"/>
                  </a:cubicBezTo>
                  <a:lnTo>
                    <a:pt x="2483" y="1156"/>
                  </a:lnTo>
                  <a:cubicBezTo>
                    <a:pt x="2786" y="939"/>
                    <a:pt x="2859" y="521"/>
                    <a:pt x="2628" y="217"/>
                  </a:cubicBezTo>
                  <a:cubicBezTo>
                    <a:pt x="2555" y="116"/>
                    <a:pt x="2454" y="44"/>
                    <a:pt x="2353" y="1"/>
                  </a:cubicBezTo>
                  <a:close/>
                </a:path>
              </a:pathLst>
            </a:custGeom>
            <a:solidFill>
              <a:srgbClr val="E5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7"/>
            <p:cNvSpPr/>
            <p:nvPr/>
          </p:nvSpPr>
          <p:spPr>
            <a:xfrm>
              <a:off x="2859868" y="2226815"/>
              <a:ext cx="69653" cy="56546"/>
            </a:xfrm>
            <a:custGeom>
              <a:rect b="b" l="l" r="r" t="t"/>
              <a:pathLst>
                <a:path extrusionOk="0" h="2157" w="2657">
                  <a:moveTo>
                    <a:pt x="1904" y="0"/>
                  </a:moveTo>
                  <a:cubicBezTo>
                    <a:pt x="1766" y="0"/>
                    <a:pt x="1626" y="43"/>
                    <a:pt x="1502" y="131"/>
                  </a:cubicBezTo>
                  <a:lnTo>
                    <a:pt x="376" y="940"/>
                  </a:lnTo>
                  <a:cubicBezTo>
                    <a:pt x="73" y="1156"/>
                    <a:pt x="1" y="1589"/>
                    <a:pt x="232" y="1892"/>
                  </a:cubicBezTo>
                  <a:cubicBezTo>
                    <a:pt x="362" y="2066"/>
                    <a:pt x="561" y="2156"/>
                    <a:pt x="761" y="2156"/>
                  </a:cubicBezTo>
                  <a:cubicBezTo>
                    <a:pt x="893" y="2156"/>
                    <a:pt x="1026" y="2117"/>
                    <a:pt x="1141" y="2037"/>
                  </a:cubicBezTo>
                  <a:lnTo>
                    <a:pt x="2282" y="1199"/>
                  </a:lnTo>
                  <a:cubicBezTo>
                    <a:pt x="2585" y="983"/>
                    <a:pt x="2657" y="550"/>
                    <a:pt x="2426" y="261"/>
                  </a:cubicBezTo>
                  <a:cubicBezTo>
                    <a:pt x="2298" y="90"/>
                    <a:pt x="2104" y="0"/>
                    <a:pt x="1904" y="0"/>
                  </a:cubicBezTo>
                  <a:close/>
                </a:path>
              </a:pathLst>
            </a:custGeom>
            <a:solidFill>
              <a:srgbClr val="F4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7"/>
            <p:cNvSpPr/>
            <p:nvPr/>
          </p:nvSpPr>
          <p:spPr>
            <a:xfrm>
              <a:off x="2863669" y="2227968"/>
              <a:ext cx="65852" cy="55392"/>
            </a:xfrm>
            <a:custGeom>
              <a:rect b="b" l="l" r="r" t="t"/>
              <a:pathLst>
                <a:path extrusionOk="0" h="2113" w="2512">
                  <a:moveTo>
                    <a:pt x="2007" y="1"/>
                  </a:moveTo>
                  <a:lnTo>
                    <a:pt x="2007" y="1"/>
                  </a:lnTo>
                  <a:cubicBezTo>
                    <a:pt x="2122" y="289"/>
                    <a:pt x="2021" y="607"/>
                    <a:pt x="1776" y="795"/>
                  </a:cubicBezTo>
                  <a:lnTo>
                    <a:pt x="635" y="1617"/>
                  </a:lnTo>
                  <a:cubicBezTo>
                    <a:pt x="520" y="1697"/>
                    <a:pt x="382" y="1739"/>
                    <a:pt x="247" y="1739"/>
                  </a:cubicBezTo>
                  <a:cubicBezTo>
                    <a:pt x="162" y="1739"/>
                    <a:pt x="78" y="1723"/>
                    <a:pt x="0" y="1690"/>
                  </a:cubicBezTo>
                  <a:lnTo>
                    <a:pt x="0" y="1690"/>
                  </a:lnTo>
                  <a:cubicBezTo>
                    <a:pt x="15" y="1747"/>
                    <a:pt x="44" y="1805"/>
                    <a:pt x="87" y="1848"/>
                  </a:cubicBezTo>
                  <a:cubicBezTo>
                    <a:pt x="217" y="2022"/>
                    <a:pt x="416" y="2112"/>
                    <a:pt x="616" y="2112"/>
                  </a:cubicBezTo>
                  <a:cubicBezTo>
                    <a:pt x="748" y="2112"/>
                    <a:pt x="881" y="2073"/>
                    <a:pt x="996" y="1993"/>
                  </a:cubicBezTo>
                  <a:lnTo>
                    <a:pt x="2151" y="1155"/>
                  </a:lnTo>
                  <a:cubicBezTo>
                    <a:pt x="2440" y="939"/>
                    <a:pt x="2512" y="506"/>
                    <a:pt x="2281" y="217"/>
                  </a:cubicBezTo>
                  <a:cubicBezTo>
                    <a:pt x="2209" y="116"/>
                    <a:pt x="2108" y="44"/>
                    <a:pt x="2007" y="1"/>
                  </a:cubicBezTo>
                  <a:close/>
                </a:path>
              </a:pathLst>
            </a:custGeom>
            <a:solidFill>
              <a:srgbClr val="E5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7"/>
            <p:cNvSpPr/>
            <p:nvPr/>
          </p:nvSpPr>
          <p:spPr>
            <a:xfrm>
              <a:off x="2889779" y="2254734"/>
              <a:ext cx="60950" cy="50097"/>
            </a:xfrm>
            <a:custGeom>
              <a:rect b="b" l="l" r="r" t="t"/>
              <a:pathLst>
                <a:path extrusionOk="0" h="1911" w="2325">
                  <a:moveTo>
                    <a:pt x="1565" y="0"/>
                  </a:moveTo>
                  <a:cubicBezTo>
                    <a:pt x="1432" y="0"/>
                    <a:pt x="1299" y="40"/>
                    <a:pt x="1184" y="120"/>
                  </a:cubicBezTo>
                  <a:lnTo>
                    <a:pt x="361" y="697"/>
                  </a:lnTo>
                  <a:cubicBezTo>
                    <a:pt x="72" y="914"/>
                    <a:pt x="0" y="1333"/>
                    <a:pt x="217" y="1636"/>
                  </a:cubicBezTo>
                  <a:cubicBezTo>
                    <a:pt x="346" y="1817"/>
                    <a:pt x="547" y="1910"/>
                    <a:pt x="750" y="1910"/>
                  </a:cubicBezTo>
                  <a:cubicBezTo>
                    <a:pt x="887" y="1910"/>
                    <a:pt x="1024" y="1867"/>
                    <a:pt x="1141" y="1780"/>
                  </a:cubicBezTo>
                  <a:lnTo>
                    <a:pt x="1963" y="1203"/>
                  </a:lnTo>
                  <a:cubicBezTo>
                    <a:pt x="2252" y="972"/>
                    <a:pt x="2324" y="553"/>
                    <a:pt x="2108" y="264"/>
                  </a:cubicBezTo>
                  <a:cubicBezTo>
                    <a:pt x="1969" y="90"/>
                    <a:pt x="1767" y="0"/>
                    <a:pt x="1565" y="0"/>
                  </a:cubicBezTo>
                  <a:close/>
                </a:path>
              </a:pathLst>
            </a:custGeom>
            <a:solidFill>
              <a:srgbClr val="F4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7"/>
            <p:cNvSpPr/>
            <p:nvPr/>
          </p:nvSpPr>
          <p:spPr>
            <a:xfrm>
              <a:off x="2893187" y="2255599"/>
              <a:ext cx="57542" cy="49468"/>
            </a:xfrm>
            <a:custGeom>
              <a:rect b="b" l="l" r="r" t="t"/>
              <a:pathLst>
                <a:path extrusionOk="0" h="1887" w="2195">
                  <a:moveTo>
                    <a:pt x="1660" y="0"/>
                  </a:moveTo>
                  <a:lnTo>
                    <a:pt x="1660" y="0"/>
                  </a:lnTo>
                  <a:cubicBezTo>
                    <a:pt x="1761" y="275"/>
                    <a:pt x="1660" y="592"/>
                    <a:pt x="1429" y="766"/>
                  </a:cubicBezTo>
                  <a:lnTo>
                    <a:pt x="606" y="1357"/>
                  </a:lnTo>
                  <a:cubicBezTo>
                    <a:pt x="491" y="1434"/>
                    <a:pt x="350" y="1479"/>
                    <a:pt x="209" y="1479"/>
                  </a:cubicBezTo>
                  <a:cubicBezTo>
                    <a:pt x="138" y="1479"/>
                    <a:pt x="68" y="1468"/>
                    <a:pt x="0" y="1444"/>
                  </a:cubicBezTo>
                  <a:lnTo>
                    <a:pt x="0" y="1444"/>
                  </a:lnTo>
                  <a:cubicBezTo>
                    <a:pt x="15" y="1502"/>
                    <a:pt x="58" y="1559"/>
                    <a:pt x="87" y="1603"/>
                  </a:cubicBezTo>
                  <a:cubicBezTo>
                    <a:pt x="219" y="1788"/>
                    <a:pt x="426" y="1887"/>
                    <a:pt x="636" y="1887"/>
                  </a:cubicBezTo>
                  <a:cubicBezTo>
                    <a:pt x="771" y="1887"/>
                    <a:pt x="907" y="1846"/>
                    <a:pt x="1025" y="1762"/>
                  </a:cubicBezTo>
                  <a:lnTo>
                    <a:pt x="1833" y="1170"/>
                  </a:lnTo>
                  <a:cubicBezTo>
                    <a:pt x="2137" y="953"/>
                    <a:pt x="2194" y="520"/>
                    <a:pt x="1978" y="231"/>
                  </a:cubicBezTo>
                  <a:cubicBezTo>
                    <a:pt x="1891" y="116"/>
                    <a:pt x="1790" y="44"/>
                    <a:pt x="1660" y="0"/>
                  </a:cubicBezTo>
                  <a:close/>
                </a:path>
              </a:pathLst>
            </a:custGeom>
            <a:solidFill>
              <a:srgbClr val="E5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7"/>
            <p:cNvSpPr/>
            <p:nvPr/>
          </p:nvSpPr>
          <p:spPr>
            <a:xfrm>
              <a:off x="2919664" y="2281971"/>
              <a:ext cx="52246" cy="44277"/>
            </a:xfrm>
            <a:custGeom>
              <a:rect b="b" l="l" r="r" t="t"/>
              <a:pathLst>
                <a:path extrusionOk="0" h="1689" w="1993">
                  <a:moveTo>
                    <a:pt x="1233" y="1"/>
                  </a:moveTo>
                  <a:cubicBezTo>
                    <a:pt x="1100" y="1"/>
                    <a:pt x="967" y="40"/>
                    <a:pt x="852" y="120"/>
                  </a:cubicBezTo>
                  <a:lnTo>
                    <a:pt x="362" y="481"/>
                  </a:lnTo>
                  <a:cubicBezTo>
                    <a:pt x="58" y="698"/>
                    <a:pt x="1" y="1116"/>
                    <a:pt x="217" y="1405"/>
                  </a:cubicBezTo>
                  <a:cubicBezTo>
                    <a:pt x="349" y="1590"/>
                    <a:pt x="551" y="1689"/>
                    <a:pt x="757" y="1689"/>
                  </a:cubicBezTo>
                  <a:cubicBezTo>
                    <a:pt x="889" y="1689"/>
                    <a:pt x="1023" y="1648"/>
                    <a:pt x="1141" y="1564"/>
                  </a:cubicBezTo>
                  <a:lnTo>
                    <a:pt x="1632" y="1203"/>
                  </a:lnTo>
                  <a:cubicBezTo>
                    <a:pt x="1935" y="987"/>
                    <a:pt x="1993" y="553"/>
                    <a:pt x="1762" y="265"/>
                  </a:cubicBezTo>
                  <a:cubicBezTo>
                    <a:pt x="1631" y="91"/>
                    <a:pt x="1433" y="1"/>
                    <a:pt x="1233" y="1"/>
                  </a:cubicBezTo>
                  <a:close/>
                </a:path>
              </a:pathLst>
            </a:custGeom>
            <a:solidFill>
              <a:srgbClr val="F4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
            <p:cNvSpPr/>
            <p:nvPr/>
          </p:nvSpPr>
          <p:spPr>
            <a:xfrm>
              <a:off x="2923072" y="2283229"/>
              <a:ext cx="48839" cy="43071"/>
            </a:xfrm>
            <a:custGeom>
              <a:rect b="b" l="l" r="r" t="t"/>
              <a:pathLst>
                <a:path extrusionOk="0" h="1643" w="1863">
                  <a:moveTo>
                    <a:pt x="1343" y="0"/>
                  </a:moveTo>
                  <a:lnTo>
                    <a:pt x="1343" y="0"/>
                  </a:lnTo>
                  <a:cubicBezTo>
                    <a:pt x="1459" y="289"/>
                    <a:pt x="1358" y="606"/>
                    <a:pt x="1112" y="780"/>
                  </a:cubicBezTo>
                  <a:lnTo>
                    <a:pt x="636" y="1141"/>
                  </a:lnTo>
                  <a:cubicBezTo>
                    <a:pt x="520" y="1221"/>
                    <a:pt x="388" y="1262"/>
                    <a:pt x="253" y="1262"/>
                  </a:cubicBezTo>
                  <a:cubicBezTo>
                    <a:pt x="169" y="1262"/>
                    <a:pt x="84" y="1246"/>
                    <a:pt x="1" y="1213"/>
                  </a:cubicBezTo>
                  <a:lnTo>
                    <a:pt x="1" y="1213"/>
                  </a:lnTo>
                  <a:cubicBezTo>
                    <a:pt x="106" y="1482"/>
                    <a:pt x="360" y="1643"/>
                    <a:pt x="624" y="1643"/>
                  </a:cubicBezTo>
                  <a:cubicBezTo>
                    <a:pt x="756" y="1643"/>
                    <a:pt x="891" y="1603"/>
                    <a:pt x="1011" y="1516"/>
                  </a:cubicBezTo>
                  <a:lnTo>
                    <a:pt x="1502" y="1155"/>
                  </a:lnTo>
                  <a:cubicBezTo>
                    <a:pt x="1791" y="939"/>
                    <a:pt x="1863" y="520"/>
                    <a:pt x="1632" y="217"/>
                  </a:cubicBezTo>
                  <a:cubicBezTo>
                    <a:pt x="1560" y="116"/>
                    <a:pt x="1459" y="44"/>
                    <a:pt x="1343" y="0"/>
                  </a:cubicBezTo>
                  <a:close/>
                </a:path>
              </a:pathLst>
            </a:custGeom>
            <a:solidFill>
              <a:srgbClr val="E5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7"/>
            <p:cNvSpPr/>
            <p:nvPr/>
          </p:nvSpPr>
          <p:spPr>
            <a:xfrm>
              <a:off x="2925353" y="2108768"/>
              <a:ext cx="75709" cy="116211"/>
            </a:xfrm>
            <a:custGeom>
              <a:rect b="b" l="l" r="r" t="t"/>
              <a:pathLst>
                <a:path extrusionOk="0" h="4433" w="2888">
                  <a:moveTo>
                    <a:pt x="621" y="1"/>
                  </a:moveTo>
                  <a:cubicBezTo>
                    <a:pt x="520" y="1"/>
                    <a:pt x="433" y="73"/>
                    <a:pt x="404" y="159"/>
                  </a:cubicBezTo>
                  <a:lnTo>
                    <a:pt x="0" y="1776"/>
                  </a:lnTo>
                  <a:lnTo>
                    <a:pt x="0" y="3552"/>
                  </a:lnTo>
                  <a:cubicBezTo>
                    <a:pt x="0" y="4042"/>
                    <a:pt x="404" y="4432"/>
                    <a:pt x="881" y="4432"/>
                  </a:cubicBezTo>
                  <a:cubicBezTo>
                    <a:pt x="1372" y="4432"/>
                    <a:pt x="1776" y="4042"/>
                    <a:pt x="1776" y="3552"/>
                  </a:cubicBezTo>
                  <a:lnTo>
                    <a:pt x="1776" y="2224"/>
                  </a:lnTo>
                  <a:lnTo>
                    <a:pt x="2887" y="1"/>
                  </a:lnTo>
                  <a:close/>
                </a:path>
              </a:pathLst>
            </a:custGeom>
            <a:solidFill>
              <a:srgbClr val="F4F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7"/>
            <p:cNvSpPr/>
            <p:nvPr/>
          </p:nvSpPr>
          <p:spPr>
            <a:xfrm>
              <a:off x="2925353" y="2108768"/>
              <a:ext cx="32192" cy="116211"/>
            </a:xfrm>
            <a:custGeom>
              <a:rect b="b" l="l" r="r" t="t"/>
              <a:pathLst>
                <a:path extrusionOk="0" h="4433" w="1228">
                  <a:moveTo>
                    <a:pt x="621" y="1"/>
                  </a:moveTo>
                  <a:cubicBezTo>
                    <a:pt x="520" y="1"/>
                    <a:pt x="433" y="73"/>
                    <a:pt x="404" y="174"/>
                  </a:cubicBezTo>
                  <a:lnTo>
                    <a:pt x="0" y="1776"/>
                  </a:lnTo>
                  <a:lnTo>
                    <a:pt x="0" y="3552"/>
                  </a:lnTo>
                  <a:cubicBezTo>
                    <a:pt x="0" y="4042"/>
                    <a:pt x="404" y="4432"/>
                    <a:pt x="895" y="4432"/>
                  </a:cubicBezTo>
                  <a:cubicBezTo>
                    <a:pt x="996" y="4432"/>
                    <a:pt x="1112" y="4418"/>
                    <a:pt x="1227" y="4374"/>
                  </a:cubicBezTo>
                  <a:cubicBezTo>
                    <a:pt x="881" y="4230"/>
                    <a:pt x="664" y="3912"/>
                    <a:pt x="664" y="3552"/>
                  </a:cubicBezTo>
                  <a:lnTo>
                    <a:pt x="664" y="1776"/>
                  </a:lnTo>
                  <a:lnTo>
                    <a:pt x="1112" y="1"/>
                  </a:lnTo>
                  <a:close/>
                </a:path>
              </a:pathLst>
            </a:custGeom>
            <a:solidFill>
              <a:srgbClr val="E5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8" name="Google Shape;548;p7"/>
          <p:cNvGrpSpPr/>
          <p:nvPr/>
        </p:nvGrpSpPr>
        <p:grpSpPr>
          <a:xfrm>
            <a:off x="6560242" y="3063127"/>
            <a:ext cx="1294717" cy="1278832"/>
            <a:chOff x="1345794" y="1982386"/>
            <a:chExt cx="371650" cy="371624"/>
          </a:xfrm>
        </p:grpSpPr>
        <p:sp>
          <p:nvSpPr>
            <p:cNvPr id="549" name="Google Shape;549;p7"/>
            <p:cNvSpPr/>
            <p:nvPr/>
          </p:nvSpPr>
          <p:spPr>
            <a:xfrm>
              <a:off x="1345794" y="2140567"/>
              <a:ext cx="111676" cy="123001"/>
            </a:xfrm>
            <a:custGeom>
              <a:rect b="b" l="l" r="r" t="t"/>
              <a:pathLst>
                <a:path extrusionOk="0" h="4692" w="4260">
                  <a:moveTo>
                    <a:pt x="1357" y="0"/>
                  </a:moveTo>
                  <a:cubicBezTo>
                    <a:pt x="1098" y="0"/>
                    <a:pt x="881" y="217"/>
                    <a:pt x="881" y="476"/>
                  </a:cubicBezTo>
                  <a:lnTo>
                    <a:pt x="881" y="1242"/>
                  </a:lnTo>
                  <a:lnTo>
                    <a:pt x="780" y="1227"/>
                  </a:lnTo>
                  <a:cubicBezTo>
                    <a:pt x="725" y="1214"/>
                    <a:pt x="669" y="1208"/>
                    <a:pt x="614" y="1208"/>
                  </a:cubicBezTo>
                  <a:cubicBezTo>
                    <a:pt x="479" y="1208"/>
                    <a:pt x="348" y="1246"/>
                    <a:pt x="246" y="1328"/>
                  </a:cubicBezTo>
                  <a:cubicBezTo>
                    <a:pt x="1" y="1530"/>
                    <a:pt x="1" y="1920"/>
                    <a:pt x="44" y="2512"/>
                  </a:cubicBezTo>
                  <a:cubicBezTo>
                    <a:pt x="87" y="3219"/>
                    <a:pt x="780" y="3811"/>
                    <a:pt x="939" y="3926"/>
                  </a:cubicBezTo>
                  <a:lnTo>
                    <a:pt x="939" y="4692"/>
                  </a:lnTo>
                  <a:lnTo>
                    <a:pt x="3739" y="4692"/>
                  </a:lnTo>
                  <a:lnTo>
                    <a:pt x="3739" y="3710"/>
                  </a:lnTo>
                  <a:cubicBezTo>
                    <a:pt x="4201" y="3291"/>
                    <a:pt x="4259" y="2469"/>
                    <a:pt x="4230" y="2093"/>
                  </a:cubicBezTo>
                  <a:lnTo>
                    <a:pt x="4230" y="1011"/>
                  </a:lnTo>
                  <a:cubicBezTo>
                    <a:pt x="4230" y="751"/>
                    <a:pt x="4014" y="534"/>
                    <a:pt x="3754" y="534"/>
                  </a:cubicBezTo>
                  <a:lnTo>
                    <a:pt x="3739" y="534"/>
                  </a:lnTo>
                  <a:cubicBezTo>
                    <a:pt x="3595" y="534"/>
                    <a:pt x="3480" y="592"/>
                    <a:pt x="3393" y="693"/>
                  </a:cubicBezTo>
                  <a:cubicBezTo>
                    <a:pt x="3321" y="505"/>
                    <a:pt x="3147" y="375"/>
                    <a:pt x="2945" y="375"/>
                  </a:cubicBezTo>
                  <a:lnTo>
                    <a:pt x="2931" y="375"/>
                  </a:lnTo>
                  <a:cubicBezTo>
                    <a:pt x="2801" y="375"/>
                    <a:pt x="2686" y="433"/>
                    <a:pt x="2599" y="520"/>
                  </a:cubicBezTo>
                  <a:cubicBezTo>
                    <a:pt x="2527" y="347"/>
                    <a:pt x="2354" y="231"/>
                    <a:pt x="2166" y="231"/>
                  </a:cubicBezTo>
                  <a:lnTo>
                    <a:pt x="2137" y="231"/>
                  </a:lnTo>
                  <a:cubicBezTo>
                    <a:pt x="2022" y="231"/>
                    <a:pt x="1920" y="274"/>
                    <a:pt x="1834" y="347"/>
                  </a:cubicBezTo>
                  <a:cubicBezTo>
                    <a:pt x="1776" y="144"/>
                    <a:pt x="1588" y="0"/>
                    <a:pt x="1372" y="0"/>
                  </a:cubicBezTo>
                  <a:close/>
                </a:path>
              </a:pathLst>
            </a:custGeom>
            <a:solidFill>
              <a:srgbClr val="9DAC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7"/>
            <p:cNvSpPr/>
            <p:nvPr/>
          </p:nvSpPr>
          <p:spPr>
            <a:xfrm>
              <a:off x="1345794" y="2172445"/>
              <a:ext cx="31065" cy="91490"/>
            </a:xfrm>
            <a:custGeom>
              <a:rect b="b" l="l" r="r" t="t"/>
              <a:pathLst>
                <a:path extrusionOk="0" h="3490" w="1185">
                  <a:moveTo>
                    <a:pt x="610" y="0"/>
                  </a:moveTo>
                  <a:cubicBezTo>
                    <a:pt x="477" y="0"/>
                    <a:pt x="347" y="46"/>
                    <a:pt x="246" y="127"/>
                  </a:cubicBezTo>
                  <a:cubicBezTo>
                    <a:pt x="1" y="329"/>
                    <a:pt x="1" y="718"/>
                    <a:pt x="44" y="1310"/>
                  </a:cubicBezTo>
                  <a:cubicBezTo>
                    <a:pt x="87" y="2003"/>
                    <a:pt x="780" y="2595"/>
                    <a:pt x="939" y="2725"/>
                  </a:cubicBezTo>
                  <a:lnTo>
                    <a:pt x="939" y="3490"/>
                  </a:lnTo>
                  <a:lnTo>
                    <a:pt x="1184" y="3490"/>
                  </a:lnTo>
                  <a:lnTo>
                    <a:pt x="1184" y="2624"/>
                  </a:lnTo>
                  <a:cubicBezTo>
                    <a:pt x="910" y="2407"/>
                    <a:pt x="347" y="1888"/>
                    <a:pt x="318" y="1296"/>
                  </a:cubicBezTo>
                  <a:cubicBezTo>
                    <a:pt x="275" y="704"/>
                    <a:pt x="246" y="314"/>
                    <a:pt x="491" y="112"/>
                  </a:cubicBezTo>
                  <a:cubicBezTo>
                    <a:pt x="592" y="69"/>
                    <a:pt x="693" y="40"/>
                    <a:pt x="809" y="26"/>
                  </a:cubicBezTo>
                  <a:lnTo>
                    <a:pt x="780" y="26"/>
                  </a:lnTo>
                  <a:cubicBezTo>
                    <a:pt x="724" y="8"/>
                    <a:pt x="667" y="0"/>
                    <a:pt x="610" y="0"/>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7"/>
            <p:cNvSpPr/>
            <p:nvPr/>
          </p:nvSpPr>
          <p:spPr>
            <a:xfrm>
              <a:off x="1368496" y="2140934"/>
              <a:ext cx="14418" cy="50752"/>
            </a:xfrm>
            <a:custGeom>
              <a:rect b="b" l="l" r="r" t="t"/>
              <a:pathLst>
                <a:path extrusionOk="0" h="1936" w="550">
                  <a:moveTo>
                    <a:pt x="463" y="1"/>
                  </a:moveTo>
                  <a:cubicBezTo>
                    <a:pt x="347" y="1"/>
                    <a:pt x="232" y="58"/>
                    <a:pt x="145" y="145"/>
                  </a:cubicBezTo>
                  <a:cubicBezTo>
                    <a:pt x="58" y="231"/>
                    <a:pt x="15" y="347"/>
                    <a:pt x="15" y="477"/>
                  </a:cubicBezTo>
                  <a:lnTo>
                    <a:pt x="15" y="1560"/>
                  </a:lnTo>
                  <a:lnTo>
                    <a:pt x="15" y="1632"/>
                  </a:lnTo>
                  <a:lnTo>
                    <a:pt x="15" y="1790"/>
                  </a:lnTo>
                  <a:cubicBezTo>
                    <a:pt x="1" y="1863"/>
                    <a:pt x="58" y="1935"/>
                    <a:pt x="131" y="1935"/>
                  </a:cubicBezTo>
                  <a:cubicBezTo>
                    <a:pt x="137" y="1936"/>
                    <a:pt x="144" y="1936"/>
                    <a:pt x="150" y="1936"/>
                  </a:cubicBezTo>
                  <a:cubicBezTo>
                    <a:pt x="274" y="1936"/>
                    <a:pt x="261" y="1805"/>
                    <a:pt x="261" y="1805"/>
                  </a:cubicBezTo>
                  <a:lnTo>
                    <a:pt x="261" y="1502"/>
                  </a:lnTo>
                  <a:lnTo>
                    <a:pt x="261" y="448"/>
                  </a:lnTo>
                  <a:cubicBezTo>
                    <a:pt x="261" y="260"/>
                    <a:pt x="376" y="73"/>
                    <a:pt x="549" y="1"/>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7"/>
            <p:cNvSpPr/>
            <p:nvPr/>
          </p:nvSpPr>
          <p:spPr>
            <a:xfrm>
              <a:off x="1392509" y="2146675"/>
              <a:ext cx="8939" cy="46165"/>
            </a:xfrm>
            <a:custGeom>
              <a:rect b="b" l="l" r="r" t="t"/>
              <a:pathLst>
                <a:path extrusionOk="0" h="1761" w="341">
                  <a:moveTo>
                    <a:pt x="267" y="0"/>
                  </a:moveTo>
                  <a:cubicBezTo>
                    <a:pt x="122" y="0"/>
                    <a:pt x="0" y="140"/>
                    <a:pt x="37" y="301"/>
                  </a:cubicBezTo>
                  <a:lnTo>
                    <a:pt x="37" y="1442"/>
                  </a:lnTo>
                  <a:lnTo>
                    <a:pt x="37" y="1600"/>
                  </a:lnTo>
                  <a:cubicBezTo>
                    <a:pt x="23" y="1687"/>
                    <a:pt x="66" y="1745"/>
                    <a:pt x="153" y="1759"/>
                  </a:cubicBezTo>
                  <a:cubicBezTo>
                    <a:pt x="159" y="1760"/>
                    <a:pt x="165" y="1760"/>
                    <a:pt x="171" y="1760"/>
                  </a:cubicBezTo>
                  <a:cubicBezTo>
                    <a:pt x="281" y="1760"/>
                    <a:pt x="268" y="1629"/>
                    <a:pt x="268" y="1629"/>
                  </a:cubicBezTo>
                  <a:lnTo>
                    <a:pt x="268" y="1326"/>
                  </a:lnTo>
                  <a:lnTo>
                    <a:pt x="268" y="258"/>
                  </a:lnTo>
                  <a:cubicBezTo>
                    <a:pt x="268" y="171"/>
                    <a:pt x="297" y="85"/>
                    <a:pt x="341" y="12"/>
                  </a:cubicBezTo>
                  <a:cubicBezTo>
                    <a:pt x="316" y="4"/>
                    <a:pt x="291" y="0"/>
                    <a:pt x="267" y="0"/>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7"/>
            <p:cNvSpPr/>
            <p:nvPr/>
          </p:nvSpPr>
          <p:spPr>
            <a:xfrm>
              <a:off x="1412092" y="2150608"/>
              <a:ext cx="9804" cy="46007"/>
            </a:xfrm>
            <a:custGeom>
              <a:rect b="b" l="l" r="r" t="t"/>
              <a:pathLst>
                <a:path extrusionOk="0" h="1755" w="374">
                  <a:moveTo>
                    <a:pt x="311" y="0"/>
                  </a:moveTo>
                  <a:cubicBezTo>
                    <a:pt x="137" y="0"/>
                    <a:pt x="1" y="158"/>
                    <a:pt x="27" y="339"/>
                  </a:cubicBezTo>
                  <a:lnTo>
                    <a:pt x="56" y="1378"/>
                  </a:lnTo>
                  <a:lnTo>
                    <a:pt x="56" y="1450"/>
                  </a:lnTo>
                  <a:lnTo>
                    <a:pt x="56" y="1609"/>
                  </a:lnTo>
                  <a:cubicBezTo>
                    <a:pt x="41" y="1681"/>
                    <a:pt x="99" y="1754"/>
                    <a:pt x="171" y="1754"/>
                  </a:cubicBezTo>
                  <a:cubicBezTo>
                    <a:pt x="177" y="1754"/>
                    <a:pt x="183" y="1755"/>
                    <a:pt x="189" y="1755"/>
                  </a:cubicBezTo>
                  <a:cubicBezTo>
                    <a:pt x="301" y="1755"/>
                    <a:pt x="301" y="1624"/>
                    <a:pt x="301" y="1624"/>
                  </a:cubicBezTo>
                  <a:lnTo>
                    <a:pt x="301" y="1335"/>
                  </a:lnTo>
                  <a:lnTo>
                    <a:pt x="272" y="296"/>
                  </a:lnTo>
                  <a:cubicBezTo>
                    <a:pt x="272" y="194"/>
                    <a:pt x="301" y="93"/>
                    <a:pt x="373" y="7"/>
                  </a:cubicBezTo>
                  <a:cubicBezTo>
                    <a:pt x="352" y="2"/>
                    <a:pt x="331" y="0"/>
                    <a:pt x="311" y="0"/>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7"/>
            <p:cNvSpPr/>
            <p:nvPr/>
          </p:nvSpPr>
          <p:spPr>
            <a:xfrm>
              <a:off x="1434348" y="2154933"/>
              <a:ext cx="7209" cy="42442"/>
            </a:xfrm>
            <a:custGeom>
              <a:rect b="b" l="l" r="r" t="t"/>
              <a:pathLst>
                <a:path extrusionOk="0" h="1619" w="275">
                  <a:moveTo>
                    <a:pt x="231" y="1"/>
                  </a:moveTo>
                  <a:cubicBezTo>
                    <a:pt x="159" y="29"/>
                    <a:pt x="73" y="73"/>
                    <a:pt x="15" y="145"/>
                  </a:cubicBezTo>
                  <a:lnTo>
                    <a:pt x="15" y="159"/>
                  </a:lnTo>
                  <a:lnTo>
                    <a:pt x="15" y="1314"/>
                  </a:lnTo>
                  <a:lnTo>
                    <a:pt x="15" y="1473"/>
                  </a:lnTo>
                  <a:cubicBezTo>
                    <a:pt x="0" y="1545"/>
                    <a:pt x="58" y="1617"/>
                    <a:pt x="130" y="1617"/>
                  </a:cubicBezTo>
                  <a:cubicBezTo>
                    <a:pt x="137" y="1618"/>
                    <a:pt x="142" y="1618"/>
                    <a:pt x="148" y="1618"/>
                  </a:cubicBezTo>
                  <a:cubicBezTo>
                    <a:pt x="260" y="1618"/>
                    <a:pt x="260" y="1487"/>
                    <a:pt x="260" y="1487"/>
                  </a:cubicBezTo>
                  <a:lnTo>
                    <a:pt x="260" y="1199"/>
                  </a:lnTo>
                  <a:lnTo>
                    <a:pt x="260" y="131"/>
                  </a:lnTo>
                  <a:cubicBezTo>
                    <a:pt x="260" y="87"/>
                    <a:pt x="260" y="44"/>
                    <a:pt x="275" y="1"/>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7"/>
            <p:cNvSpPr/>
            <p:nvPr/>
          </p:nvSpPr>
          <p:spPr>
            <a:xfrm>
              <a:off x="1427926" y="1982386"/>
              <a:ext cx="46558" cy="32192"/>
            </a:xfrm>
            <a:custGeom>
              <a:rect b="b" l="l" r="r" t="t"/>
              <a:pathLst>
                <a:path extrusionOk="0" h="1228" w="1776">
                  <a:moveTo>
                    <a:pt x="173" y="0"/>
                  </a:moveTo>
                  <a:cubicBezTo>
                    <a:pt x="87" y="0"/>
                    <a:pt x="0" y="15"/>
                    <a:pt x="144" y="173"/>
                  </a:cubicBezTo>
                  <a:lnTo>
                    <a:pt x="1184" y="1198"/>
                  </a:lnTo>
                  <a:lnTo>
                    <a:pt x="1256" y="1227"/>
                  </a:lnTo>
                  <a:lnTo>
                    <a:pt x="1776" y="130"/>
                  </a:lnTo>
                  <a:lnTo>
                    <a:pt x="1689" y="87"/>
                  </a:lnTo>
                  <a:lnTo>
                    <a:pt x="173" y="0"/>
                  </a:lnTo>
                  <a:close/>
                </a:path>
              </a:pathLst>
            </a:custGeom>
            <a:solidFill>
              <a:srgbClr val="9DAC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7"/>
            <p:cNvSpPr/>
            <p:nvPr/>
          </p:nvSpPr>
          <p:spPr>
            <a:xfrm>
              <a:off x="1429420" y="1983120"/>
              <a:ext cx="38248" cy="31065"/>
            </a:xfrm>
            <a:custGeom>
              <a:rect b="b" l="l" r="r" t="t"/>
              <a:pathLst>
                <a:path extrusionOk="0" h="1185" w="1459">
                  <a:moveTo>
                    <a:pt x="1" y="1"/>
                  </a:moveTo>
                  <a:cubicBezTo>
                    <a:pt x="1" y="30"/>
                    <a:pt x="1" y="73"/>
                    <a:pt x="73" y="145"/>
                  </a:cubicBezTo>
                  <a:lnTo>
                    <a:pt x="1127" y="1156"/>
                  </a:lnTo>
                  <a:lnTo>
                    <a:pt x="1199" y="1185"/>
                  </a:lnTo>
                  <a:lnTo>
                    <a:pt x="1459" y="622"/>
                  </a:lnTo>
                  <a:lnTo>
                    <a:pt x="1" y="1"/>
                  </a:ln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7"/>
            <p:cNvSpPr/>
            <p:nvPr/>
          </p:nvSpPr>
          <p:spPr>
            <a:xfrm>
              <a:off x="1458178" y="1984640"/>
              <a:ext cx="65511" cy="52640"/>
            </a:xfrm>
            <a:custGeom>
              <a:rect b="b" l="l" r="r" t="t"/>
              <a:pathLst>
                <a:path extrusionOk="0" h="2008" w="2499">
                  <a:moveTo>
                    <a:pt x="521" y="1"/>
                  </a:moveTo>
                  <a:lnTo>
                    <a:pt x="1" y="1098"/>
                  </a:lnTo>
                  <a:lnTo>
                    <a:pt x="2181" y="2007"/>
                  </a:lnTo>
                  <a:lnTo>
                    <a:pt x="2498" y="824"/>
                  </a:lnTo>
                  <a:lnTo>
                    <a:pt x="521" y="1"/>
                  </a:lnTo>
                  <a:close/>
                </a:path>
              </a:pathLst>
            </a:custGeom>
            <a:solidFill>
              <a:srgbClr val="7A8F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7"/>
            <p:cNvSpPr/>
            <p:nvPr/>
          </p:nvSpPr>
          <p:spPr>
            <a:xfrm>
              <a:off x="1590249" y="2037621"/>
              <a:ext cx="35233" cy="40528"/>
            </a:xfrm>
            <a:custGeom>
              <a:rect b="b" l="l" r="r" t="t"/>
              <a:pathLst>
                <a:path extrusionOk="0" h="1546" w="1344">
                  <a:moveTo>
                    <a:pt x="290" y="1"/>
                  </a:moveTo>
                  <a:lnTo>
                    <a:pt x="44" y="896"/>
                  </a:lnTo>
                  <a:lnTo>
                    <a:pt x="44" y="925"/>
                  </a:lnTo>
                  <a:lnTo>
                    <a:pt x="44" y="953"/>
                  </a:lnTo>
                  <a:lnTo>
                    <a:pt x="1" y="1184"/>
                  </a:lnTo>
                  <a:lnTo>
                    <a:pt x="838" y="1545"/>
                  </a:lnTo>
                  <a:lnTo>
                    <a:pt x="1343" y="434"/>
                  </a:lnTo>
                  <a:lnTo>
                    <a:pt x="290" y="1"/>
                  </a:lnTo>
                  <a:close/>
                </a:path>
              </a:pathLst>
            </a:custGeom>
            <a:solidFill>
              <a:srgbClr val="7A8F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7"/>
            <p:cNvSpPr/>
            <p:nvPr/>
          </p:nvSpPr>
          <p:spPr>
            <a:xfrm>
              <a:off x="1593657" y="2037621"/>
              <a:ext cx="31825" cy="25769"/>
            </a:xfrm>
            <a:custGeom>
              <a:rect b="b" l="l" r="r" t="t"/>
              <a:pathLst>
                <a:path extrusionOk="0" h="983" w="1214">
                  <a:moveTo>
                    <a:pt x="160" y="1"/>
                  </a:moveTo>
                  <a:lnTo>
                    <a:pt x="1" y="578"/>
                  </a:lnTo>
                  <a:lnTo>
                    <a:pt x="954" y="982"/>
                  </a:lnTo>
                  <a:lnTo>
                    <a:pt x="1184" y="491"/>
                  </a:lnTo>
                  <a:lnTo>
                    <a:pt x="1213" y="434"/>
                  </a:lnTo>
                  <a:lnTo>
                    <a:pt x="160" y="1"/>
                  </a:lnTo>
                  <a:close/>
                </a:path>
              </a:pathLst>
            </a:custGeom>
            <a:solidFill>
              <a:srgbClr val="91A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7"/>
            <p:cNvSpPr/>
            <p:nvPr/>
          </p:nvSpPr>
          <p:spPr>
            <a:xfrm>
              <a:off x="1465387" y="1984640"/>
              <a:ext cx="58302" cy="36727"/>
            </a:xfrm>
            <a:custGeom>
              <a:rect b="b" l="l" r="r" t="t"/>
              <a:pathLst>
                <a:path extrusionOk="0" h="1401" w="2224">
                  <a:moveTo>
                    <a:pt x="246" y="1"/>
                  </a:moveTo>
                  <a:lnTo>
                    <a:pt x="0" y="520"/>
                  </a:lnTo>
                  <a:lnTo>
                    <a:pt x="2064" y="1401"/>
                  </a:lnTo>
                  <a:lnTo>
                    <a:pt x="2223" y="824"/>
                  </a:lnTo>
                  <a:lnTo>
                    <a:pt x="246" y="1"/>
                  </a:lnTo>
                  <a:close/>
                </a:path>
              </a:pathLst>
            </a:custGeom>
            <a:solidFill>
              <a:srgbClr val="91A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7"/>
            <p:cNvSpPr/>
            <p:nvPr/>
          </p:nvSpPr>
          <p:spPr>
            <a:xfrm>
              <a:off x="1605768" y="2108401"/>
              <a:ext cx="111676" cy="123001"/>
            </a:xfrm>
            <a:custGeom>
              <a:rect b="b" l="l" r="r" t="t"/>
              <a:pathLst>
                <a:path extrusionOk="0" h="4692" w="4260">
                  <a:moveTo>
                    <a:pt x="1358" y="0"/>
                  </a:moveTo>
                  <a:cubicBezTo>
                    <a:pt x="1098" y="0"/>
                    <a:pt x="896" y="202"/>
                    <a:pt x="896" y="462"/>
                  </a:cubicBezTo>
                  <a:lnTo>
                    <a:pt x="896" y="1227"/>
                  </a:lnTo>
                  <a:lnTo>
                    <a:pt x="795" y="1213"/>
                  </a:lnTo>
                  <a:cubicBezTo>
                    <a:pt x="746" y="1201"/>
                    <a:pt x="696" y="1196"/>
                    <a:pt x="646" y="1196"/>
                  </a:cubicBezTo>
                  <a:cubicBezTo>
                    <a:pt x="504" y="1196"/>
                    <a:pt x="363" y="1239"/>
                    <a:pt x="246" y="1314"/>
                  </a:cubicBezTo>
                  <a:cubicBezTo>
                    <a:pt x="1" y="1516"/>
                    <a:pt x="15" y="1920"/>
                    <a:pt x="44" y="2497"/>
                  </a:cubicBezTo>
                  <a:cubicBezTo>
                    <a:pt x="87" y="3205"/>
                    <a:pt x="795" y="3797"/>
                    <a:pt x="953" y="3926"/>
                  </a:cubicBezTo>
                  <a:lnTo>
                    <a:pt x="953" y="4692"/>
                  </a:lnTo>
                  <a:lnTo>
                    <a:pt x="3740" y="4692"/>
                  </a:lnTo>
                  <a:lnTo>
                    <a:pt x="3740" y="3696"/>
                  </a:lnTo>
                  <a:cubicBezTo>
                    <a:pt x="4216" y="3277"/>
                    <a:pt x="4259" y="2440"/>
                    <a:pt x="4230" y="2064"/>
                  </a:cubicBezTo>
                  <a:lnTo>
                    <a:pt x="4230" y="996"/>
                  </a:lnTo>
                  <a:cubicBezTo>
                    <a:pt x="4230" y="736"/>
                    <a:pt x="4014" y="534"/>
                    <a:pt x="3768" y="534"/>
                  </a:cubicBezTo>
                  <a:lnTo>
                    <a:pt x="3740" y="534"/>
                  </a:lnTo>
                  <a:cubicBezTo>
                    <a:pt x="3726" y="533"/>
                    <a:pt x="3713" y="532"/>
                    <a:pt x="3700" y="532"/>
                  </a:cubicBezTo>
                  <a:cubicBezTo>
                    <a:pt x="3584" y="532"/>
                    <a:pt x="3471" y="588"/>
                    <a:pt x="3393" y="679"/>
                  </a:cubicBezTo>
                  <a:cubicBezTo>
                    <a:pt x="3335" y="491"/>
                    <a:pt x="3148" y="375"/>
                    <a:pt x="2960" y="375"/>
                  </a:cubicBezTo>
                  <a:lnTo>
                    <a:pt x="2931" y="375"/>
                  </a:lnTo>
                  <a:cubicBezTo>
                    <a:pt x="2918" y="374"/>
                    <a:pt x="2904" y="373"/>
                    <a:pt x="2891" y="373"/>
                  </a:cubicBezTo>
                  <a:cubicBezTo>
                    <a:pt x="2778" y="373"/>
                    <a:pt x="2677" y="428"/>
                    <a:pt x="2599" y="505"/>
                  </a:cubicBezTo>
                  <a:cubicBezTo>
                    <a:pt x="2527" y="332"/>
                    <a:pt x="2354" y="217"/>
                    <a:pt x="2166" y="217"/>
                  </a:cubicBezTo>
                  <a:lnTo>
                    <a:pt x="2152" y="217"/>
                  </a:lnTo>
                  <a:cubicBezTo>
                    <a:pt x="2036" y="217"/>
                    <a:pt x="1921" y="260"/>
                    <a:pt x="1834" y="347"/>
                  </a:cubicBezTo>
                  <a:cubicBezTo>
                    <a:pt x="1776" y="130"/>
                    <a:pt x="1589" y="0"/>
                    <a:pt x="1387" y="0"/>
                  </a:cubicBezTo>
                  <a:close/>
                </a:path>
              </a:pathLst>
            </a:custGeom>
            <a:solidFill>
              <a:srgbClr val="9DAC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7"/>
            <p:cNvSpPr/>
            <p:nvPr/>
          </p:nvSpPr>
          <p:spPr>
            <a:xfrm>
              <a:off x="1605768" y="2139886"/>
              <a:ext cx="31432" cy="91517"/>
            </a:xfrm>
            <a:custGeom>
              <a:rect b="b" l="l" r="r" t="t"/>
              <a:pathLst>
                <a:path extrusionOk="0" h="3491" w="1199">
                  <a:moveTo>
                    <a:pt x="613" y="1"/>
                  </a:moveTo>
                  <a:cubicBezTo>
                    <a:pt x="483" y="1"/>
                    <a:pt x="358" y="46"/>
                    <a:pt x="246" y="127"/>
                  </a:cubicBezTo>
                  <a:cubicBezTo>
                    <a:pt x="1" y="329"/>
                    <a:pt x="1" y="719"/>
                    <a:pt x="44" y="1296"/>
                  </a:cubicBezTo>
                  <a:cubicBezTo>
                    <a:pt x="87" y="2004"/>
                    <a:pt x="795" y="2596"/>
                    <a:pt x="939" y="2725"/>
                  </a:cubicBezTo>
                  <a:lnTo>
                    <a:pt x="939" y="3491"/>
                  </a:lnTo>
                  <a:lnTo>
                    <a:pt x="1199" y="3491"/>
                  </a:lnTo>
                  <a:lnTo>
                    <a:pt x="1199" y="2624"/>
                  </a:lnTo>
                  <a:cubicBezTo>
                    <a:pt x="925" y="2408"/>
                    <a:pt x="362" y="1888"/>
                    <a:pt x="318" y="1296"/>
                  </a:cubicBezTo>
                  <a:cubicBezTo>
                    <a:pt x="275" y="705"/>
                    <a:pt x="246" y="315"/>
                    <a:pt x="492" y="113"/>
                  </a:cubicBezTo>
                  <a:cubicBezTo>
                    <a:pt x="593" y="69"/>
                    <a:pt x="694" y="41"/>
                    <a:pt x="809" y="26"/>
                  </a:cubicBezTo>
                  <a:lnTo>
                    <a:pt x="780" y="26"/>
                  </a:lnTo>
                  <a:cubicBezTo>
                    <a:pt x="724" y="9"/>
                    <a:pt x="668" y="1"/>
                    <a:pt x="613" y="1"/>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7"/>
            <p:cNvSpPr/>
            <p:nvPr/>
          </p:nvSpPr>
          <p:spPr>
            <a:xfrm>
              <a:off x="1482400" y="1991483"/>
              <a:ext cx="123394" cy="138887"/>
            </a:xfrm>
            <a:custGeom>
              <a:rect b="b" l="l" r="r" t="t"/>
              <a:pathLst>
                <a:path extrusionOk="0" h="5298" w="4707">
                  <a:moveTo>
                    <a:pt x="1957" y="0"/>
                  </a:moveTo>
                  <a:cubicBezTo>
                    <a:pt x="1870" y="0"/>
                    <a:pt x="1788" y="22"/>
                    <a:pt x="1719" y="72"/>
                  </a:cubicBezTo>
                  <a:cubicBezTo>
                    <a:pt x="1603" y="129"/>
                    <a:pt x="1531" y="231"/>
                    <a:pt x="1502" y="360"/>
                  </a:cubicBezTo>
                  <a:lnTo>
                    <a:pt x="1141" y="1717"/>
                  </a:lnTo>
                  <a:lnTo>
                    <a:pt x="362" y="1385"/>
                  </a:lnTo>
                  <a:lnTo>
                    <a:pt x="261" y="1703"/>
                  </a:lnTo>
                  <a:cubicBezTo>
                    <a:pt x="203" y="1905"/>
                    <a:pt x="160" y="2122"/>
                    <a:pt x="116" y="2324"/>
                  </a:cubicBezTo>
                  <a:cubicBezTo>
                    <a:pt x="1" y="3031"/>
                    <a:pt x="564" y="3796"/>
                    <a:pt x="679" y="3926"/>
                  </a:cubicBezTo>
                  <a:lnTo>
                    <a:pt x="679" y="5297"/>
                  </a:lnTo>
                  <a:lnTo>
                    <a:pt x="3465" y="5297"/>
                  </a:lnTo>
                  <a:lnTo>
                    <a:pt x="3465" y="4345"/>
                  </a:lnTo>
                  <a:cubicBezTo>
                    <a:pt x="4115" y="3984"/>
                    <a:pt x="4274" y="3002"/>
                    <a:pt x="4303" y="2872"/>
                  </a:cubicBezTo>
                  <a:lnTo>
                    <a:pt x="4635" y="1660"/>
                  </a:lnTo>
                  <a:lnTo>
                    <a:pt x="4635" y="1645"/>
                  </a:lnTo>
                  <a:cubicBezTo>
                    <a:pt x="4707" y="1385"/>
                    <a:pt x="4548" y="1126"/>
                    <a:pt x="4303" y="1068"/>
                  </a:cubicBezTo>
                  <a:lnTo>
                    <a:pt x="4274" y="1068"/>
                  </a:lnTo>
                  <a:cubicBezTo>
                    <a:pt x="4240" y="1060"/>
                    <a:pt x="4207" y="1057"/>
                    <a:pt x="4173" y="1057"/>
                  </a:cubicBezTo>
                  <a:cubicBezTo>
                    <a:pt x="4079" y="1057"/>
                    <a:pt x="3988" y="1086"/>
                    <a:pt x="3913" y="1140"/>
                  </a:cubicBezTo>
                  <a:cubicBezTo>
                    <a:pt x="3884" y="938"/>
                    <a:pt x="3740" y="779"/>
                    <a:pt x="3552" y="736"/>
                  </a:cubicBezTo>
                  <a:lnTo>
                    <a:pt x="3537" y="736"/>
                  </a:lnTo>
                  <a:cubicBezTo>
                    <a:pt x="3496" y="727"/>
                    <a:pt x="3455" y="722"/>
                    <a:pt x="3415" y="722"/>
                  </a:cubicBezTo>
                  <a:cubicBezTo>
                    <a:pt x="3328" y="722"/>
                    <a:pt x="3246" y="744"/>
                    <a:pt x="3177" y="793"/>
                  </a:cubicBezTo>
                  <a:cubicBezTo>
                    <a:pt x="3133" y="606"/>
                    <a:pt x="2989" y="447"/>
                    <a:pt x="2816" y="418"/>
                  </a:cubicBezTo>
                  <a:lnTo>
                    <a:pt x="2787" y="418"/>
                  </a:lnTo>
                  <a:cubicBezTo>
                    <a:pt x="2748" y="409"/>
                    <a:pt x="2710" y="404"/>
                    <a:pt x="2672" y="404"/>
                  </a:cubicBezTo>
                  <a:cubicBezTo>
                    <a:pt x="2596" y="404"/>
                    <a:pt x="2522" y="423"/>
                    <a:pt x="2455" y="461"/>
                  </a:cubicBezTo>
                  <a:cubicBezTo>
                    <a:pt x="2455" y="245"/>
                    <a:pt x="2296" y="57"/>
                    <a:pt x="2094" y="14"/>
                  </a:cubicBezTo>
                  <a:lnTo>
                    <a:pt x="2079" y="14"/>
                  </a:lnTo>
                  <a:cubicBezTo>
                    <a:pt x="2038" y="5"/>
                    <a:pt x="1997" y="0"/>
                    <a:pt x="1957" y="0"/>
                  </a:cubicBezTo>
                  <a:close/>
                </a:path>
              </a:pathLst>
            </a:custGeom>
            <a:solidFill>
              <a:srgbClr val="9DAC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7"/>
            <p:cNvSpPr/>
            <p:nvPr/>
          </p:nvSpPr>
          <p:spPr>
            <a:xfrm>
              <a:off x="1482794" y="2027030"/>
              <a:ext cx="26503" cy="102946"/>
            </a:xfrm>
            <a:custGeom>
              <a:rect b="b" l="l" r="r" t="t"/>
              <a:pathLst>
                <a:path extrusionOk="0" h="3927" w="1011">
                  <a:moveTo>
                    <a:pt x="361" y="0"/>
                  </a:moveTo>
                  <a:lnTo>
                    <a:pt x="260" y="318"/>
                  </a:lnTo>
                  <a:cubicBezTo>
                    <a:pt x="202" y="535"/>
                    <a:pt x="159" y="737"/>
                    <a:pt x="116" y="953"/>
                  </a:cubicBezTo>
                  <a:cubicBezTo>
                    <a:pt x="0" y="1661"/>
                    <a:pt x="563" y="2411"/>
                    <a:pt x="679" y="2556"/>
                  </a:cubicBezTo>
                  <a:lnTo>
                    <a:pt x="679" y="3927"/>
                  </a:lnTo>
                  <a:lnTo>
                    <a:pt x="1011" y="3927"/>
                  </a:lnTo>
                  <a:lnTo>
                    <a:pt x="1011" y="2556"/>
                  </a:lnTo>
                  <a:cubicBezTo>
                    <a:pt x="910" y="2411"/>
                    <a:pt x="332" y="1661"/>
                    <a:pt x="462" y="953"/>
                  </a:cubicBezTo>
                  <a:cubicBezTo>
                    <a:pt x="491" y="737"/>
                    <a:pt x="534" y="535"/>
                    <a:pt x="592" y="318"/>
                  </a:cubicBezTo>
                  <a:lnTo>
                    <a:pt x="664" y="130"/>
                  </a:lnTo>
                  <a:lnTo>
                    <a:pt x="361" y="0"/>
                  </a:ln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7"/>
            <p:cNvSpPr/>
            <p:nvPr/>
          </p:nvSpPr>
          <p:spPr>
            <a:xfrm>
              <a:off x="1610303" y="2048212"/>
              <a:ext cx="34473" cy="36413"/>
            </a:xfrm>
            <a:custGeom>
              <a:rect b="b" l="l" r="r" t="t"/>
              <a:pathLst>
                <a:path extrusionOk="0" h="1389" w="1315">
                  <a:moveTo>
                    <a:pt x="506" y="1"/>
                  </a:moveTo>
                  <a:lnTo>
                    <a:pt x="1" y="1112"/>
                  </a:lnTo>
                  <a:lnTo>
                    <a:pt x="549" y="1358"/>
                  </a:lnTo>
                  <a:cubicBezTo>
                    <a:pt x="605" y="1379"/>
                    <a:pt x="662" y="1389"/>
                    <a:pt x="718" y="1389"/>
                  </a:cubicBezTo>
                  <a:cubicBezTo>
                    <a:pt x="896" y="1389"/>
                    <a:pt x="1065" y="1288"/>
                    <a:pt x="1141" y="1112"/>
                  </a:cubicBezTo>
                  <a:lnTo>
                    <a:pt x="1271" y="809"/>
                  </a:lnTo>
                  <a:cubicBezTo>
                    <a:pt x="1315" y="708"/>
                    <a:pt x="1315" y="578"/>
                    <a:pt x="1271" y="463"/>
                  </a:cubicBezTo>
                  <a:cubicBezTo>
                    <a:pt x="1228" y="362"/>
                    <a:pt x="1141" y="275"/>
                    <a:pt x="1026" y="232"/>
                  </a:cubicBezTo>
                  <a:lnTo>
                    <a:pt x="506" y="1"/>
                  </a:lnTo>
                  <a:close/>
                </a:path>
              </a:pathLst>
            </a:custGeom>
            <a:solidFill>
              <a:srgbClr val="D5DE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7"/>
            <p:cNvSpPr/>
            <p:nvPr/>
          </p:nvSpPr>
          <p:spPr>
            <a:xfrm>
              <a:off x="1489216" y="2157214"/>
              <a:ext cx="92355" cy="196796"/>
            </a:xfrm>
            <a:custGeom>
              <a:rect b="b" l="l" r="r" t="t"/>
              <a:pathLst>
                <a:path extrusionOk="0" h="7507" w="3523">
                  <a:moveTo>
                    <a:pt x="15" y="0"/>
                  </a:moveTo>
                  <a:lnTo>
                    <a:pt x="15" y="7247"/>
                  </a:lnTo>
                  <a:cubicBezTo>
                    <a:pt x="15" y="7247"/>
                    <a:pt x="15" y="7261"/>
                    <a:pt x="15" y="7276"/>
                  </a:cubicBezTo>
                  <a:cubicBezTo>
                    <a:pt x="1" y="7406"/>
                    <a:pt x="116" y="7507"/>
                    <a:pt x="246" y="7507"/>
                  </a:cubicBezTo>
                  <a:lnTo>
                    <a:pt x="3306" y="7507"/>
                  </a:lnTo>
                  <a:cubicBezTo>
                    <a:pt x="3422" y="7507"/>
                    <a:pt x="3508" y="7434"/>
                    <a:pt x="3523" y="7333"/>
                  </a:cubicBezTo>
                  <a:lnTo>
                    <a:pt x="3523" y="0"/>
                  </a:lnTo>
                  <a:close/>
                </a:path>
              </a:pathLst>
            </a:custGeom>
            <a:solidFill>
              <a:srgbClr val="8CA4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7"/>
            <p:cNvSpPr/>
            <p:nvPr/>
          </p:nvSpPr>
          <p:spPr>
            <a:xfrm>
              <a:off x="1621681" y="2257879"/>
              <a:ext cx="91962" cy="96130"/>
            </a:xfrm>
            <a:custGeom>
              <a:rect b="b" l="l" r="r" t="t"/>
              <a:pathLst>
                <a:path extrusionOk="0" h="3667" w="3508">
                  <a:moveTo>
                    <a:pt x="0" y="0"/>
                  </a:moveTo>
                  <a:lnTo>
                    <a:pt x="0" y="3465"/>
                  </a:lnTo>
                  <a:cubicBezTo>
                    <a:pt x="0" y="3580"/>
                    <a:pt x="101" y="3667"/>
                    <a:pt x="217" y="3667"/>
                  </a:cubicBezTo>
                  <a:lnTo>
                    <a:pt x="3291" y="3667"/>
                  </a:lnTo>
                  <a:cubicBezTo>
                    <a:pt x="3407" y="3667"/>
                    <a:pt x="3508" y="3580"/>
                    <a:pt x="3508" y="3465"/>
                  </a:cubicBezTo>
                  <a:lnTo>
                    <a:pt x="3508" y="0"/>
                  </a:lnTo>
                  <a:close/>
                </a:path>
              </a:pathLst>
            </a:custGeom>
            <a:solidFill>
              <a:srgbClr val="8CA4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7"/>
            <p:cNvSpPr/>
            <p:nvPr/>
          </p:nvSpPr>
          <p:spPr>
            <a:xfrm>
              <a:off x="1509664" y="2157214"/>
              <a:ext cx="71908" cy="196796"/>
            </a:xfrm>
            <a:custGeom>
              <a:rect b="b" l="l" r="r" t="t"/>
              <a:pathLst>
                <a:path extrusionOk="0" h="7507" w="2743">
                  <a:moveTo>
                    <a:pt x="0" y="0"/>
                  </a:moveTo>
                  <a:lnTo>
                    <a:pt x="0" y="7507"/>
                  </a:lnTo>
                  <a:lnTo>
                    <a:pt x="2526" y="7507"/>
                  </a:lnTo>
                  <a:cubicBezTo>
                    <a:pt x="2627" y="7507"/>
                    <a:pt x="2728" y="7434"/>
                    <a:pt x="2743" y="7333"/>
                  </a:cubicBezTo>
                  <a:lnTo>
                    <a:pt x="2743" y="0"/>
                  </a:lnTo>
                  <a:close/>
                </a:path>
              </a:pathLst>
            </a:custGeom>
            <a:solidFill>
              <a:srgbClr val="D5DE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7"/>
            <p:cNvSpPr/>
            <p:nvPr/>
          </p:nvSpPr>
          <p:spPr>
            <a:xfrm>
              <a:off x="1639822" y="2257879"/>
              <a:ext cx="73821" cy="96130"/>
            </a:xfrm>
            <a:custGeom>
              <a:rect b="b" l="l" r="r" t="t"/>
              <a:pathLst>
                <a:path extrusionOk="0" h="3667" w="2816">
                  <a:moveTo>
                    <a:pt x="1" y="0"/>
                  </a:moveTo>
                  <a:lnTo>
                    <a:pt x="1" y="3667"/>
                  </a:lnTo>
                  <a:lnTo>
                    <a:pt x="2599" y="3667"/>
                  </a:lnTo>
                  <a:cubicBezTo>
                    <a:pt x="2715" y="3667"/>
                    <a:pt x="2816" y="3580"/>
                    <a:pt x="2816" y="3465"/>
                  </a:cubicBezTo>
                  <a:lnTo>
                    <a:pt x="2816" y="0"/>
                  </a:lnTo>
                  <a:close/>
                </a:path>
              </a:pathLst>
            </a:custGeom>
            <a:solidFill>
              <a:srgbClr val="D5DE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7"/>
            <p:cNvSpPr/>
            <p:nvPr/>
          </p:nvSpPr>
          <p:spPr>
            <a:xfrm>
              <a:off x="1360920" y="2290779"/>
              <a:ext cx="92749" cy="63231"/>
            </a:xfrm>
            <a:custGeom>
              <a:rect b="b" l="l" r="r" t="t"/>
              <a:pathLst>
                <a:path extrusionOk="0" h="2412" w="3538">
                  <a:moveTo>
                    <a:pt x="15" y="1"/>
                  </a:moveTo>
                  <a:lnTo>
                    <a:pt x="15" y="2166"/>
                  </a:lnTo>
                  <a:cubicBezTo>
                    <a:pt x="1" y="2296"/>
                    <a:pt x="102" y="2397"/>
                    <a:pt x="218" y="2412"/>
                  </a:cubicBezTo>
                  <a:lnTo>
                    <a:pt x="3336" y="2412"/>
                  </a:lnTo>
                  <a:cubicBezTo>
                    <a:pt x="3451" y="2397"/>
                    <a:pt x="3538" y="2296"/>
                    <a:pt x="3523" y="2181"/>
                  </a:cubicBezTo>
                  <a:lnTo>
                    <a:pt x="3523" y="1"/>
                  </a:lnTo>
                  <a:close/>
                </a:path>
              </a:pathLst>
            </a:custGeom>
            <a:solidFill>
              <a:srgbClr val="8CA4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7"/>
            <p:cNvSpPr/>
            <p:nvPr/>
          </p:nvSpPr>
          <p:spPr>
            <a:xfrm>
              <a:off x="1381368" y="2290779"/>
              <a:ext cx="72301" cy="63231"/>
            </a:xfrm>
            <a:custGeom>
              <a:rect b="b" l="l" r="r" t="t"/>
              <a:pathLst>
                <a:path extrusionOk="0" h="2412" w="2758">
                  <a:moveTo>
                    <a:pt x="0" y="1"/>
                  </a:moveTo>
                  <a:lnTo>
                    <a:pt x="0" y="2412"/>
                  </a:lnTo>
                  <a:lnTo>
                    <a:pt x="2556" y="2412"/>
                  </a:lnTo>
                  <a:cubicBezTo>
                    <a:pt x="2671" y="2412"/>
                    <a:pt x="2758" y="2296"/>
                    <a:pt x="2743" y="2181"/>
                  </a:cubicBezTo>
                  <a:lnTo>
                    <a:pt x="2743" y="1"/>
                  </a:lnTo>
                  <a:close/>
                </a:path>
              </a:pathLst>
            </a:custGeom>
            <a:solidFill>
              <a:srgbClr val="D5DE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7"/>
            <p:cNvSpPr/>
            <p:nvPr/>
          </p:nvSpPr>
          <p:spPr>
            <a:xfrm>
              <a:off x="1489216" y="2126542"/>
              <a:ext cx="92749" cy="34473"/>
            </a:xfrm>
            <a:custGeom>
              <a:rect b="b" l="l" r="r" t="t"/>
              <a:pathLst>
                <a:path extrusionOk="0" h="1315" w="3538">
                  <a:moveTo>
                    <a:pt x="217" y="1"/>
                  </a:moveTo>
                  <a:cubicBezTo>
                    <a:pt x="87" y="1"/>
                    <a:pt x="1" y="116"/>
                    <a:pt x="15" y="232"/>
                  </a:cubicBezTo>
                  <a:lnTo>
                    <a:pt x="15" y="1315"/>
                  </a:lnTo>
                  <a:lnTo>
                    <a:pt x="3523" y="1315"/>
                  </a:lnTo>
                  <a:lnTo>
                    <a:pt x="3523" y="261"/>
                  </a:lnTo>
                  <a:lnTo>
                    <a:pt x="3523" y="232"/>
                  </a:lnTo>
                  <a:cubicBezTo>
                    <a:pt x="3537" y="116"/>
                    <a:pt x="3451" y="1"/>
                    <a:pt x="3335" y="1"/>
                  </a:cubicBezTo>
                  <a:close/>
                </a:path>
              </a:pathLst>
            </a:custGeom>
            <a:solidFill>
              <a:srgbClr val="EDEF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7"/>
            <p:cNvSpPr/>
            <p:nvPr/>
          </p:nvSpPr>
          <p:spPr>
            <a:xfrm>
              <a:off x="1509664" y="2126542"/>
              <a:ext cx="72301" cy="34473"/>
            </a:xfrm>
            <a:custGeom>
              <a:rect b="b" l="l" r="r" t="t"/>
              <a:pathLst>
                <a:path extrusionOk="0" h="1315" w="2758">
                  <a:moveTo>
                    <a:pt x="0" y="1"/>
                  </a:moveTo>
                  <a:lnTo>
                    <a:pt x="0" y="1315"/>
                  </a:lnTo>
                  <a:lnTo>
                    <a:pt x="2743" y="1315"/>
                  </a:lnTo>
                  <a:lnTo>
                    <a:pt x="2743" y="261"/>
                  </a:lnTo>
                  <a:cubicBezTo>
                    <a:pt x="2743" y="246"/>
                    <a:pt x="2743" y="246"/>
                    <a:pt x="2743" y="232"/>
                  </a:cubicBezTo>
                  <a:cubicBezTo>
                    <a:pt x="2757" y="116"/>
                    <a:pt x="2671" y="1"/>
                    <a:pt x="2555" y="1"/>
                  </a:cubicBezTo>
                  <a:close/>
                </a:path>
              </a:pathLst>
            </a:custGeom>
            <a:solidFill>
              <a:srgbClr val="F6F7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7"/>
            <p:cNvSpPr/>
            <p:nvPr/>
          </p:nvSpPr>
          <p:spPr>
            <a:xfrm>
              <a:off x="1511919" y="1991089"/>
              <a:ext cx="26897" cy="47528"/>
            </a:xfrm>
            <a:custGeom>
              <a:rect b="b" l="l" r="r" t="t"/>
              <a:pathLst>
                <a:path extrusionOk="0" h="1813" w="1026">
                  <a:moveTo>
                    <a:pt x="840" y="1"/>
                  </a:moveTo>
                  <a:cubicBezTo>
                    <a:pt x="757" y="1"/>
                    <a:pt x="671" y="23"/>
                    <a:pt x="593" y="72"/>
                  </a:cubicBezTo>
                  <a:cubicBezTo>
                    <a:pt x="492" y="130"/>
                    <a:pt x="419" y="231"/>
                    <a:pt x="390" y="361"/>
                  </a:cubicBezTo>
                  <a:lnTo>
                    <a:pt x="102" y="1400"/>
                  </a:lnTo>
                  <a:lnTo>
                    <a:pt x="87" y="1473"/>
                  </a:lnTo>
                  <a:lnTo>
                    <a:pt x="44" y="1617"/>
                  </a:lnTo>
                  <a:cubicBezTo>
                    <a:pt x="1" y="1689"/>
                    <a:pt x="44" y="1776"/>
                    <a:pt x="116" y="1805"/>
                  </a:cubicBezTo>
                  <a:cubicBezTo>
                    <a:pt x="133" y="1810"/>
                    <a:pt x="148" y="1813"/>
                    <a:pt x="162" y="1813"/>
                  </a:cubicBezTo>
                  <a:cubicBezTo>
                    <a:pt x="253" y="1813"/>
                    <a:pt x="275" y="1703"/>
                    <a:pt x="275" y="1703"/>
                  </a:cubicBezTo>
                  <a:lnTo>
                    <a:pt x="347" y="1429"/>
                  </a:lnTo>
                  <a:lnTo>
                    <a:pt x="636" y="390"/>
                  </a:lnTo>
                  <a:cubicBezTo>
                    <a:pt x="679" y="202"/>
                    <a:pt x="838" y="58"/>
                    <a:pt x="1026" y="29"/>
                  </a:cubicBezTo>
                  <a:lnTo>
                    <a:pt x="982" y="15"/>
                  </a:lnTo>
                  <a:lnTo>
                    <a:pt x="953" y="15"/>
                  </a:lnTo>
                  <a:cubicBezTo>
                    <a:pt x="917" y="5"/>
                    <a:pt x="879" y="1"/>
                    <a:pt x="840" y="1"/>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7"/>
            <p:cNvSpPr/>
            <p:nvPr/>
          </p:nvSpPr>
          <p:spPr>
            <a:xfrm>
              <a:off x="1535774" y="2000841"/>
              <a:ext cx="19320" cy="44225"/>
            </a:xfrm>
            <a:custGeom>
              <a:rect b="b" l="l" r="r" t="t"/>
              <a:pathLst>
                <a:path extrusionOk="0" h="1687" w="737">
                  <a:moveTo>
                    <a:pt x="614" y="1"/>
                  </a:moveTo>
                  <a:cubicBezTo>
                    <a:pt x="489" y="1"/>
                    <a:pt x="372" y="93"/>
                    <a:pt x="361" y="234"/>
                  </a:cubicBezTo>
                  <a:lnTo>
                    <a:pt x="87" y="1288"/>
                  </a:lnTo>
                  <a:lnTo>
                    <a:pt x="72" y="1346"/>
                  </a:lnTo>
                  <a:lnTo>
                    <a:pt x="29" y="1505"/>
                  </a:lnTo>
                  <a:cubicBezTo>
                    <a:pt x="0" y="1562"/>
                    <a:pt x="29" y="1649"/>
                    <a:pt x="101" y="1678"/>
                  </a:cubicBezTo>
                  <a:cubicBezTo>
                    <a:pt x="118" y="1684"/>
                    <a:pt x="133" y="1686"/>
                    <a:pt x="147" y="1686"/>
                  </a:cubicBezTo>
                  <a:cubicBezTo>
                    <a:pt x="238" y="1686"/>
                    <a:pt x="260" y="1577"/>
                    <a:pt x="260" y="1577"/>
                  </a:cubicBezTo>
                  <a:lnTo>
                    <a:pt x="332" y="1303"/>
                  </a:lnTo>
                  <a:lnTo>
                    <a:pt x="606" y="263"/>
                  </a:lnTo>
                  <a:cubicBezTo>
                    <a:pt x="635" y="177"/>
                    <a:pt x="679" y="104"/>
                    <a:pt x="736" y="32"/>
                  </a:cubicBezTo>
                  <a:cubicBezTo>
                    <a:pt x="697" y="11"/>
                    <a:pt x="655" y="1"/>
                    <a:pt x="614" y="1"/>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7"/>
            <p:cNvSpPr/>
            <p:nvPr/>
          </p:nvSpPr>
          <p:spPr>
            <a:xfrm>
              <a:off x="1554675" y="2009623"/>
              <a:ext cx="19714" cy="44146"/>
            </a:xfrm>
            <a:custGeom>
              <a:rect b="b" l="l" r="r" t="t"/>
              <a:pathLst>
                <a:path extrusionOk="0" h="1684" w="752">
                  <a:moveTo>
                    <a:pt x="629" y="0"/>
                  </a:moveTo>
                  <a:cubicBezTo>
                    <a:pt x="490" y="0"/>
                    <a:pt x="359" y="105"/>
                    <a:pt x="347" y="260"/>
                  </a:cubicBezTo>
                  <a:lnTo>
                    <a:pt x="88" y="1271"/>
                  </a:lnTo>
                  <a:lnTo>
                    <a:pt x="73" y="1343"/>
                  </a:lnTo>
                  <a:lnTo>
                    <a:pt x="30" y="1487"/>
                  </a:lnTo>
                  <a:cubicBezTo>
                    <a:pt x="1" y="1559"/>
                    <a:pt x="30" y="1646"/>
                    <a:pt x="102" y="1675"/>
                  </a:cubicBezTo>
                  <a:cubicBezTo>
                    <a:pt x="119" y="1681"/>
                    <a:pt x="134" y="1683"/>
                    <a:pt x="148" y="1683"/>
                  </a:cubicBezTo>
                  <a:cubicBezTo>
                    <a:pt x="239" y="1683"/>
                    <a:pt x="261" y="1574"/>
                    <a:pt x="261" y="1574"/>
                  </a:cubicBezTo>
                  <a:lnTo>
                    <a:pt x="333" y="1300"/>
                  </a:lnTo>
                  <a:lnTo>
                    <a:pt x="578" y="289"/>
                  </a:lnTo>
                  <a:cubicBezTo>
                    <a:pt x="607" y="188"/>
                    <a:pt x="665" y="87"/>
                    <a:pt x="752" y="29"/>
                  </a:cubicBezTo>
                  <a:cubicBezTo>
                    <a:pt x="712" y="9"/>
                    <a:pt x="670" y="0"/>
                    <a:pt x="629" y="0"/>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7"/>
            <p:cNvSpPr/>
            <p:nvPr/>
          </p:nvSpPr>
          <p:spPr>
            <a:xfrm>
              <a:off x="1575123" y="2019087"/>
              <a:ext cx="17433" cy="40345"/>
            </a:xfrm>
            <a:custGeom>
              <a:rect b="b" l="l" r="r" t="t"/>
              <a:pathLst>
                <a:path extrusionOk="0" h="1539" w="665">
                  <a:moveTo>
                    <a:pt x="636" y="0"/>
                  </a:moveTo>
                  <a:cubicBezTo>
                    <a:pt x="535" y="0"/>
                    <a:pt x="448" y="29"/>
                    <a:pt x="376" y="73"/>
                  </a:cubicBezTo>
                  <a:lnTo>
                    <a:pt x="376" y="87"/>
                  </a:lnTo>
                  <a:lnTo>
                    <a:pt x="87" y="1126"/>
                  </a:lnTo>
                  <a:lnTo>
                    <a:pt x="73" y="1198"/>
                  </a:lnTo>
                  <a:lnTo>
                    <a:pt x="29" y="1343"/>
                  </a:lnTo>
                  <a:cubicBezTo>
                    <a:pt x="0" y="1415"/>
                    <a:pt x="29" y="1502"/>
                    <a:pt x="101" y="1530"/>
                  </a:cubicBezTo>
                  <a:cubicBezTo>
                    <a:pt x="118" y="1536"/>
                    <a:pt x="134" y="1539"/>
                    <a:pt x="147" y="1539"/>
                  </a:cubicBezTo>
                  <a:cubicBezTo>
                    <a:pt x="238" y="1539"/>
                    <a:pt x="260" y="1429"/>
                    <a:pt x="260" y="1429"/>
                  </a:cubicBezTo>
                  <a:lnTo>
                    <a:pt x="332" y="1141"/>
                  </a:lnTo>
                  <a:lnTo>
                    <a:pt x="621" y="116"/>
                  </a:lnTo>
                  <a:cubicBezTo>
                    <a:pt x="621" y="73"/>
                    <a:pt x="636" y="29"/>
                    <a:pt x="664" y="0"/>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
            <p:cNvSpPr/>
            <p:nvPr/>
          </p:nvSpPr>
          <p:spPr>
            <a:xfrm>
              <a:off x="1628864" y="2108008"/>
              <a:ext cx="14025" cy="51145"/>
            </a:xfrm>
            <a:custGeom>
              <a:rect b="b" l="l" r="r" t="t"/>
              <a:pathLst>
                <a:path extrusionOk="0" h="1951" w="535">
                  <a:moveTo>
                    <a:pt x="534" y="1"/>
                  </a:moveTo>
                  <a:lnTo>
                    <a:pt x="477" y="15"/>
                  </a:lnTo>
                  <a:lnTo>
                    <a:pt x="462" y="15"/>
                  </a:lnTo>
                  <a:cubicBezTo>
                    <a:pt x="332" y="15"/>
                    <a:pt x="217" y="73"/>
                    <a:pt x="130" y="159"/>
                  </a:cubicBezTo>
                  <a:cubicBezTo>
                    <a:pt x="44" y="246"/>
                    <a:pt x="0" y="362"/>
                    <a:pt x="15" y="491"/>
                  </a:cubicBezTo>
                  <a:lnTo>
                    <a:pt x="15" y="1574"/>
                  </a:lnTo>
                  <a:lnTo>
                    <a:pt x="15" y="1646"/>
                  </a:lnTo>
                  <a:lnTo>
                    <a:pt x="15" y="1791"/>
                  </a:lnTo>
                  <a:cubicBezTo>
                    <a:pt x="0" y="1877"/>
                    <a:pt x="44" y="1935"/>
                    <a:pt x="130" y="1949"/>
                  </a:cubicBezTo>
                  <a:cubicBezTo>
                    <a:pt x="136" y="1950"/>
                    <a:pt x="141" y="1950"/>
                    <a:pt x="146" y="1950"/>
                  </a:cubicBezTo>
                  <a:cubicBezTo>
                    <a:pt x="259" y="1950"/>
                    <a:pt x="246" y="1805"/>
                    <a:pt x="246" y="1805"/>
                  </a:cubicBezTo>
                  <a:lnTo>
                    <a:pt x="246" y="1516"/>
                  </a:lnTo>
                  <a:lnTo>
                    <a:pt x="246" y="448"/>
                  </a:lnTo>
                  <a:cubicBezTo>
                    <a:pt x="246" y="260"/>
                    <a:pt x="361" y="73"/>
                    <a:pt x="534" y="1"/>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
            <p:cNvSpPr/>
            <p:nvPr/>
          </p:nvSpPr>
          <p:spPr>
            <a:xfrm>
              <a:off x="1652798" y="2114116"/>
              <a:ext cx="8625" cy="46165"/>
            </a:xfrm>
            <a:custGeom>
              <a:rect b="b" l="l" r="r" t="t"/>
              <a:pathLst>
                <a:path extrusionOk="0" h="1761" w="329">
                  <a:moveTo>
                    <a:pt x="256" y="1"/>
                  </a:moveTo>
                  <a:cubicBezTo>
                    <a:pt x="114" y="1"/>
                    <a:pt x="1" y="139"/>
                    <a:pt x="26" y="287"/>
                  </a:cubicBezTo>
                  <a:lnTo>
                    <a:pt x="26" y="1442"/>
                  </a:lnTo>
                  <a:lnTo>
                    <a:pt x="26" y="1601"/>
                  </a:lnTo>
                  <a:cubicBezTo>
                    <a:pt x="11" y="1673"/>
                    <a:pt x="69" y="1745"/>
                    <a:pt x="141" y="1760"/>
                  </a:cubicBezTo>
                  <a:cubicBezTo>
                    <a:pt x="147" y="1760"/>
                    <a:pt x="152" y="1761"/>
                    <a:pt x="157" y="1761"/>
                  </a:cubicBezTo>
                  <a:cubicBezTo>
                    <a:pt x="271" y="1761"/>
                    <a:pt x="271" y="1615"/>
                    <a:pt x="271" y="1615"/>
                  </a:cubicBezTo>
                  <a:lnTo>
                    <a:pt x="271" y="1327"/>
                  </a:lnTo>
                  <a:lnTo>
                    <a:pt x="271" y="258"/>
                  </a:lnTo>
                  <a:cubicBezTo>
                    <a:pt x="271" y="172"/>
                    <a:pt x="285" y="85"/>
                    <a:pt x="329" y="13"/>
                  </a:cubicBezTo>
                  <a:cubicBezTo>
                    <a:pt x="304" y="5"/>
                    <a:pt x="280" y="1"/>
                    <a:pt x="256" y="1"/>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
            <p:cNvSpPr/>
            <p:nvPr/>
          </p:nvSpPr>
          <p:spPr>
            <a:xfrm>
              <a:off x="1672459" y="2118049"/>
              <a:ext cx="9411" cy="46034"/>
            </a:xfrm>
            <a:custGeom>
              <a:rect b="b" l="l" r="r" t="t"/>
              <a:pathLst>
                <a:path extrusionOk="0" h="1756" w="359">
                  <a:moveTo>
                    <a:pt x="296" y="1"/>
                  </a:moveTo>
                  <a:cubicBezTo>
                    <a:pt x="125" y="1"/>
                    <a:pt x="0" y="158"/>
                    <a:pt x="26" y="339"/>
                  </a:cubicBezTo>
                  <a:lnTo>
                    <a:pt x="41" y="1379"/>
                  </a:lnTo>
                  <a:lnTo>
                    <a:pt x="41" y="1451"/>
                  </a:lnTo>
                  <a:lnTo>
                    <a:pt x="41" y="1610"/>
                  </a:lnTo>
                  <a:cubicBezTo>
                    <a:pt x="26" y="1682"/>
                    <a:pt x="84" y="1754"/>
                    <a:pt x="156" y="1754"/>
                  </a:cubicBezTo>
                  <a:cubicBezTo>
                    <a:pt x="163" y="1755"/>
                    <a:pt x="170" y="1755"/>
                    <a:pt x="176" y="1755"/>
                  </a:cubicBezTo>
                  <a:cubicBezTo>
                    <a:pt x="299" y="1755"/>
                    <a:pt x="286" y="1624"/>
                    <a:pt x="286" y="1624"/>
                  </a:cubicBezTo>
                  <a:lnTo>
                    <a:pt x="286" y="1335"/>
                  </a:lnTo>
                  <a:lnTo>
                    <a:pt x="272" y="296"/>
                  </a:lnTo>
                  <a:cubicBezTo>
                    <a:pt x="257" y="195"/>
                    <a:pt x="301" y="94"/>
                    <a:pt x="358" y="7"/>
                  </a:cubicBezTo>
                  <a:cubicBezTo>
                    <a:pt x="337" y="3"/>
                    <a:pt x="316" y="1"/>
                    <a:pt x="296" y="1"/>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7"/>
            <p:cNvSpPr/>
            <p:nvPr/>
          </p:nvSpPr>
          <p:spPr>
            <a:xfrm>
              <a:off x="1694323" y="2122400"/>
              <a:ext cx="7209" cy="42416"/>
            </a:xfrm>
            <a:custGeom>
              <a:rect b="b" l="l" r="r" t="t"/>
              <a:pathLst>
                <a:path extrusionOk="0" h="1618" w="275">
                  <a:moveTo>
                    <a:pt x="246" y="0"/>
                  </a:moveTo>
                  <a:cubicBezTo>
                    <a:pt x="159" y="29"/>
                    <a:pt x="87" y="72"/>
                    <a:pt x="15" y="145"/>
                  </a:cubicBezTo>
                  <a:lnTo>
                    <a:pt x="15" y="159"/>
                  </a:lnTo>
                  <a:lnTo>
                    <a:pt x="15" y="1314"/>
                  </a:lnTo>
                  <a:lnTo>
                    <a:pt x="15" y="1473"/>
                  </a:lnTo>
                  <a:cubicBezTo>
                    <a:pt x="1" y="1545"/>
                    <a:pt x="58" y="1617"/>
                    <a:pt x="131" y="1617"/>
                  </a:cubicBezTo>
                  <a:cubicBezTo>
                    <a:pt x="137" y="1618"/>
                    <a:pt x="144" y="1618"/>
                    <a:pt x="150" y="1618"/>
                  </a:cubicBezTo>
                  <a:cubicBezTo>
                    <a:pt x="274" y="1618"/>
                    <a:pt x="260" y="1487"/>
                    <a:pt x="260" y="1487"/>
                  </a:cubicBezTo>
                  <a:lnTo>
                    <a:pt x="260" y="1198"/>
                  </a:lnTo>
                  <a:lnTo>
                    <a:pt x="260" y="130"/>
                  </a:lnTo>
                  <a:cubicBezTo>
                    <a:pt x="260" y="87"/>
                    <a:pt x="260" y="43"/>
                    <a:pt x="275" y="0"/>
                  </a:cubicBezTo>
                  <a:close/>
                </a:path>
              </a:pathLst>
            </a:custGeom>
            <a:solidFill>
              <a:srgbClr val="B1C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7"/>
            <p:cNvSpPr/>
            <p:nvPr/>
          </p:nvSpPr>
          <p:spPr>
            <a:xfrm>
              <a:off x="1621288" y="2227208"/>
              <a:ext cx="92749" cy="34840"/>
            </a:xfrm>
            <a:custGeom>
              <a:rect b="b" l="l" r="r" t="t"/>
              <a:pathLst>
                <a:path extrusionOk="0" h="1329" w="3538">
                  <a:moveTo>
                    <a:pt x="203" y="1"/>
                  </a:moveTo>
                  <a:cubicBezTo>
                    <a:pt x="87" y="15"/>
                    <a:pt x="1" y="116"/>
                    <a:pt x="15" y="246"/>
                  </a:cubicBezTo>
                  <a:lnTo>
                    <a:pt x="15" y="1329"/>
                  </a:lnTo>
                  <a:lnTo>
                    <a:pt x="3523" y="1329"/>
                  </a:lnTo>
                  <a:lnTo>
                    <a:pt x="3523" y="261"/>
                  </a:lnTo>
                  <a:lnTo>
                    <a:pt x="3523" y="246"/>
                  </a:lnTo>
                  <a:cubicBezTo>
                    <a:pt x="3537" y="116"/>
                    <a:pt x="3451" y="15"/>
                    <a:pt x="3321" y="1"/>
                  </a:cubicBezTo>
                  <a:close/>
                </a:path>
              </a:pathLst>
            </a:custGeom>
            <a:solidFill>
              <a:srgbClr val="EDEF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7"/>
            <p:cNvSpPr/>
            <p:nvPr/>
          </p:nvSpPr>
          <p:spPr>
            <a:xfrm>
              <a:off x="1639822" y="2227208"/>
              <a:ext cx="74215" cy="34840"/>
            </a:xfrm>
            <a:custGeom>
              <a:rect b="b" l="l" r="r" t="t"/>
              <a:pathLst>
                <a:path extrusionOk="0" h="1329" w="2831">
                  <a:moveTo>
                    <a:pt x="1" y="1"/>
                  </a:moveTo>
                  <a:lnTo>
                    <a:pt x="1" y="1329"/>
                  </a:lnTo>
                  <a:lnTo>
                    <a:pt x="2816" y="1329"/>
                  </a:lnTo>
                  <a:lnTo>
                    <a:pt x="2816" y="275"/>
                  </a:lnTo>
                  <a:lnTo>
                    <a:pt x="2816" y="246"/>
                  </a:lnTo>
                  <a:cubicBezTo>
                    <a:pt x="2830" y="116"/>
                    <a:pt x="2744" y="15"/>
                    <a:pt x="2614" y="1"/>
                  </a:cubicBezTo>
                  <a:close/>
                </a:path>
              </a:pathLst>
            </a:custGeom>
            <a:solidFill>
              <a:srgbClr val="F6F7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
            <p:cNvSpPr/>
            <p:nvPr/>
          </p:nvSpPr>
          <p:spPr>
            <a:xfrm>
              <a:off x="1360920" y="2260134"/>
              <a:ext cx="92749" cy="34473"/>
            </a:xfrm>
            <a:custGeom>
              <a:rect b="b" l="l" r="r" t="t"/>
              <a:pathLst>
                <a:path extrusionOk="0" h="1315" w="3538">
                  <a:moveTo>
                    <a:pt x="218" y="1"/>
                  </a:moveTo>
                  <a:cubicBezTo>
                    <a:pt x="88" y="1"/>
                    <a:pt x="1" y="116"/>
                    <a:pt x="15" y="232"/>
                  </a:cubicBezTo>
                  <a:lnTo>
                    <a:pt x="15" y="1314"/>
                  </a:lnTo>
                  <a:lnTo>
                    <a:pt x="3523" y="1314"/>
                  </a:lnTo>
                  <a:lnTo>
                    <a:pt x="3523" y="260"/>
                  </a:lnTo>
                  <a:cubicBezTo>
                    <a:pt x="3523" y="260"/>
                    <a:pt x="3523" y="246"/>
                    <a:pt x="3523" y="232"/>
                  </a:cubicBezTo>
                  <a:cubicBezTo>
                    <a:pt x="3538" y="116"/>
                    <a:pt x="3451" y="1"/>
                    <a:pt x="3336" y="1"/>
                  </a:cubicBezTo>
                  <a:close/>
                </a:path>
              </a:pathLst>
            </a:custGeom>
            <a:solidFill>
              <a:srgbClr val="EDEF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7"/>
            <p:cNvSpPr/>
            <p:nvPr/>
          </p:nvSpPr>
          <p:spPr>
            <a:xfrm>
              <a:off x="1381368" y="2260134"/>
              <a:ext cx="72301" cy="34473"/>
            </a:xfrm>
            <a:custGeom>
              <a:rect b="b" l="l" r="r" t="t"/>
              <a:pathLst>
                <a:path extrusionOk="0" h="1315" w="2758">
                  <a:moveTo>
                    <a:pt x="0" y="1"/>
                  </a:moveTo>
                  <a:lnTo>
                    <a:pt x="0" y="1314"/>
                  </a:lnTo>
                  <a:lnTo>
                    <a:pt x="2743" y="1314"/>
                  </a:lnTo>
                  <a:lnTo>
                    <a:pt x="2743" y="260"/>
                  </a:lnTo>
                  <a:cubicBezTo>
                    <a:pt x="2743" y="260"/>
                    <a:pt x="2743" y="246"/>
                    <a:pt x="2743" y="232"/>
                  </a:cubicBezTo>
                  <a:cubicBezTo>
                    <a:pt x="2758" y="116"/>
                    <a:pt x="2671" y="1"/>
                    <a:pt x="2556" y="1"/>
                  </a:cubicBezTo>
                  <a:close/>
                </a:path>
              </a:pathLst>
            </a:custGeom>
            <a:solidFill>
              <a:srgbClr val="F6F7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6" name="Google Shape;586;p7"/>
          <p:cNvSpPr/>
          <p:nvPr/>
        </p:nvSpPr>
        <p:spPr>
          <a:xfrm>
            <a:off x="2780150" y="3731600"/>
            <a:ext cx="417797" cy="186200"/>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7"/>
          <p:cNvSpPr/>
          <p:nvPr/>
        </p:nvSpPr>
        <p:spPr>
          <a:xfrm>
            <a:off x="5579838" y="3801050"/>
            <a:ext cx="417797" cy="186200"/>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cxnSp>
        <p:nvCxnSpPr>
          <p:cNvPr id="592" name="Google Shape;592;p8"/>
          <p:cNvCxnSpPr/>
          <p:nvPr/>
        </p:nvCxnSpPr>
        <p:spPr>
          <a:xfrm>
            <a:off x="697800" y="549650"/>
            <a:ext cx="7748400" cy="0"/>
          </a:xfrm>
          <a:prstGeom prst="straightConnector1">
            <a:avLst/>
          </a:prstGeom>
          <a:noFill/>
          <a:ln cap="flat" cmpd="sng" w="9525">
            <a:solidFill>
              <a:schemeClr val="dk1"/>
            </a:solidFill>
            <a:prstDash val="solid"/>
            <a:round/>
            <a:headEnd len="sm" w="sm" type="none"/>
            <a:tailEnd len="sm" w="sm" type="none"/>
          </a:ln>
        </p:spPr>
      </p:cxnSp>
      <p:sp>
        <p:nvSpPr>
          <p:cNvPr id="593" name="Google Shape;593;p8"/>
          <p:cNvSpPr/>
          <p:nvPr/>
        </p:nvSpPr>
        <p:spPr>
          <a:xfrm flipH="1" rot="-1008355">
            <a:off x="-3327843" y="-838346"/>
            <a:ext cx="8082133" cy="7089914"/>
          </a:xfrm>
          <a:custGeom>
            <a:rect b="b" l="l" r="r" t="t"/>
            <a:pathLst>
              <a:path extrusionOk="0" h="3445229" w="3927382">
                <a:moveTo>
                  <a:pt x="1183857" y="21916"/>
                </a:moveTo>
                <a:cubicBezTo>
                  <a:pt x="736279" y="82509"/>
                  <a:pt x="253826" y="295998"/>
                  <a:pt x="74605" y="693419"/>
                </a:cubicBezTo>
                <a:cubicBezTo>
                  <a:pt x="-60786" y="993555"/>
                  <a:pt x="7684" y="1326277"/>
                  <a:pt x="109817" y="1622912"/>
                </a:cubicBezTo>
                <a:cubicBezTo>
                  <a:pt x="265877" y="2075877"/>
                  <a:pt x="500303" y="2507432"/>
                  <a:pt x="849115" y="2843587"/>
                </a:cubicBezTo>
                <a:cubicBezTo>
                  <a:pt x="1197928" y="3179742"/>
                  <a:pt x="1670013" y="3415314"/>
                  <a:pt x="2184177" y="3442782"/>
                </a:cubicBezTo>
                <a:cubicBezTo>
                  <a:pt x="2698340" y="3470251"/>
                  <a:pt x="3250878" y="3272180"/>
                  <a:pt x="3592151" y="2884454"/>
                </a:cubicBezTo>
                <a:cubicBezTo>
                  <a:pt x="4526222" y="1823340"/>
                  <a:pt x="3313558" y="437313"/>
                  <a:pt x="2275470" y="115498"/>
                </a:cubicBezTo>
                <a:cubicBezTo>
                  <a:pt x="1922685" y="5583"/>
                  <a:pt x="1550241" y="-26349"/>
                  <a:pt x="1183857" y="219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8"/>
          <p:cNvSpPr txBox="1"/>
          <p:nvPr>
            <p:ph type="title"/>
          </p:nvPr>
        </p:nvSpPr>
        <p:spPr>
          <a:xfrm>
            <a:off x="4453800" y="2670125"/>
            <a:ext cx="3992400" cy="79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Market Research</a:t>
            </a:r>
            <a:endParaRPr/>
          </a:p>
        </p:txBody>
      </p:sp>
      <p:sp>
        <p:nvSpPr>
          <p:cNvPr id="595" name="Google Shape;595;p8"/>
          <p:cNvSpPr/>
          <p:nvPr/>
        </p:nvSpPr>
        <p:spPr>
          <a:xfrm flipH="1">
            <a:off x="7978962" y="1341973"/>
            <a:ext cx="100559" cy="101820"/>
          </a:xfrm>
          <a:custGeom>
            <a:rect b="b" l="l" r="r" t="t"/>
            <a:pathLst>
              <a:path extrusionOk="0" h="139480" w="137752">
                <a:moveTo>
                  <a:pt x="45859" y="139550"/>
                </a:moveTo>
                <a:cubicBezTo>
                  <a:pt x="32933" y="139503"/>
                  <a:pt x="21825" y="130576"/>
                  <a:pt x="18929" y="118006"/>
                </a:cubicBezTo>
                <a:lnTo>
                  <a:pt x="-191" y="33782"/>
                </a:lnTo>
                <a:cubicBezTo>
                  <a:pt x="-3625" y="18964"/>
                  <a:pt x="5666" y="4179"/>
                  <a:pt x="20478" y="773"/>
                </a:cubicBezTo>
                <a:cubicBezTo>
                  <a:pt x="25258" y="-325"/>
                  <a:pt x="30240" y="-136"/>
                  <a:pt x="34885" y="1332"/>
                </a:cubicBezTo>
                <a:lnTo>
                  <a:pt x="117426" y="26915"/>
                </a:lnTo>
                <a:cubicBezTo>
                  <a:pt x="131969" y="31406"/>
                  <a:pt x="140115" y="46823"/>
                  <a:pt x="135604" y="61352"/>
                </a:cubicBezTo>
                <a:cubicBezTo>
                  <a:pt x="134190" y="65977"/>
                  <a:pt x="131564" y="70151"/>
                  <a:pt x="127997" y="73437"/>
                </a:cubicBezTo>
                <a:lnTo>
                  <a:pt x="64576" y="132145"/>
                </a:lnTo>
                <a:cubicBezTo>
                  <a:pt x="59527" y="136898"/>
                  <a:pt x="52794" y="139544"/>
                  <a:pt x="45859" y="139550"/>
                </a:cubicBezTo>
                <a:close/>
                <a:moveTo>
                  <a:pt x="26537" y="10151"/>
                </a:moveTo>
                <a:cubicBezTo>
                  <a:pt x="16843" y="10212"/>
                  <a:pt x="9100" y="18102"/>
                  <a:pt x="9167" y="27770"/>
                </a:cubicBezTo>
                <a:cubicBezTo>
                  <a:pt x="9167" y="29022"/>
                  <a:pt x="9302" y="30268"/>
                  <a:pt x="9571" y="31493"/>
                </a:cubicBezTo>
                <a:lnTo>
                  <a:pt x="28692" y="115785"/>
                </a:lnTo>
                <a:cubicBezTo>
                  <a:pt x="30846" y="125210"/>
                  <a:pt x="40204" y="131108"/>
                  <a:pt x="49630" y="128953"/>
                </a:cubicBezTo>
                <a:cubicBezTo>
                  <a:pt x="52659" y="128273"/>
                  <a:pt x="55420" y="126819"/>
                  <a:pt x="57641" y="124739"/>
                </a:cubicBezTo>
                <a:lnTo>
                  <a:pt x="121062" y="66031"/>
                </a:lnTo>
                <a:cubicBezTo>
                  <a:pt x="128131" y="59501"/>
                  <a:pt x="128602" y="48466"/>
                  <a:pt x="122072" y="41390"/>
                </a:cubicBezTo>
                <a:cubicBezTo>
                  <a:pt x="119917" y="39121"/>
                  <a:pt x="117291" y="37445"/>
                  <a:pt x="114329" y="36543"/>
                </a:cubicBezTo>
                <a:lnTo>
                  <a:pt x="31789" y="10959"/>
                </a:lnTo>
                <a:cubicBezTo>
                  <a:pt x="30105" y="10427"/>
                  <a:pt x="28287" y="10158"/>
                  <a:pt x="26537" y="101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96" name="Google Shape;596;p8"/>
          <p:cNvGrpSpPr/>
          <p:nvPr/>
        </p:nvGrpSpPr>
        <p:grpSpPr>
          <a:xfrm>
            <a:off x="-486552" y="191273"/>
            <a:ext cx="3827466" cy="3948681"/>
            <a:chOff x="382798" y="750673"/>
            <a:chExt cx="3827466" cy="3948681"/>
          </a:xfrm>
        </p:grpSpPr>
        <p:grpSp>
          <p:nvGrpSpPr>
            <p:cNvPr id="597" name="Google Shape;597;p8"/>
            <p:cNvGrpSpPr/>
            <p:nvPr/>
          </p:nvGrpSpPr>
          <p:grpSpPr>
            <a:xfrm>
              <a:off x="382798" y="1457137"/>
              <a:ext cx="3827466" cy="2790586"/>
              <a:chOff x="3106957" y="1486809"/>
              <a:chExt cx="5864051" cy="4275450"/>
            </a:xfrm>
          </p:grpSpPr>
          <p:sp>
            <p:nvSpPr>
              <p:cNvPr id="598" name="Google Shape;598;p8"/>
              <p:cNvSpPr/>
              <p:nvPr/>
            </p:nvSpPr>
            <p:spPr>
              <a:xfrm>
                <a:off x="3106957" y="1486809"/>
                <a:ext cx="5650807" cy="4195838"/>
              </a:xfrm>
              <a:custGeom>
                <a:rect b="b" l="l" r="r" t="t"/>
                <a:pathLst>
                  <a:path extrusionOk="0" h="4195838" w="5650807">
                    <a:moveTo>
                      <a:pt x="1072892" y="5995"/>
                    </a:moveTo>
                    <a:lnTo>
                      <a:pt x="5321625" y="763664"/>
                    </a:lnTo>
                    <a:cubicBezTo>
                      <a:pt x="5515652" y="798280"/>
                      <a:pt x="5655071" y="969639"/>
                      <a:pt x="5649579" y="1166624"/>
                    </a:cubicBezTo>
                    <a:lnTo>
                      <a:pt x="5576613" y="3759188"/>
                    </a:lnTo>
                    <a:cubicBezTo>
                      <a:pt x="5570807" y="3973049"/>
                      <a:pt x="5396945" y="4144025"/>
                      <a:pt x="5182990" y="4146222"/>
                    </a:cubicBezTo>
                    <a:lnTo>
                      <a:pt x="400899" y="4195572"/>
                    </a:lnTo>
                    <a:cubicBezTo>
                      <a:pt x="181138" y="4197816"/>
                      <a:pt x="1155" y="4021473"/>
                      <a:pt x="-1041" y="3801713"/>
                    </a:cubicBezTo>
                    <a:cubicBezTo>
                      <a:pt x="-1355" y="3776936"/>
                      <a:pt x="763" y="3752198"/>
                      <a:pt x="5078" y="3727805"/>
                    </a:cubicBezTo>
                    <a:lnTo>
                      <a:pt x="611323" y="328222"/>
                    </a:lnTo>
                    <a:cubicBezTo>
                      <a:pt x="649689" y="111867"/>
                      <a:pt x="856191" y="-32433"/>
                      <a:pt x="1072499" y="5933"/>
                    </a:cubicBezTo>
                    <a:cubicBezTo>
                      <a:pt x="1072656" y="5956"/>
                      <a:pt x="1072735" y="5972"/>
                      <a:pt x="1072892" y="599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8"/>
              <p:cNvSpPr/>
              <p:nvPr/>
            </p:nvSpPr>
            <p:spPr>
              <a:xfrm>
                <a:off x="3210160" y="1718538"/>
                <a:ext cx="5537640" cy="3957418"/>
              </a:xfrm>
              <a:custGeom>
                <a:rect b="b" l="l" r="r" t="t"/>
                <a:pathLst>
                  <a:path extrusionOk="0" h="3957418" w="5537640">
                    <a:moveTo>
                      <a:pt x="5310140" y="2389270"/>
                    </a:moveTo>
                    <a:cubicBezTo>
                      <a:pt x="5024238" y="2349421"/>
                      <a:pt x="4733631" y="2359024"/>
                      <a:pt x="4450946" y="2417671"/>
                    </a:cubicBezTo>
                    <a:lnTo>
                      <a:pt x="4434078" y="2421281"/>
                    </a:lnTo>
                    <a:cubicBezTo>
                      <a:pt x="4319451" y="2284528"/>
                      <a:pt x="4145432" y="2177120"/>
                      <a:pt x="3915785" y="2101564"/>
                    </a:cubicBezTo>
                    <a:cubicBezTo>
                      <a:pt x="3615840" y="2004371"/>
                      <a:pt x="3297693" y="1976267"/>
                      <a:pt x="2985351" y="2019341"/>
                    </a:cubicBezTo>
                    <a:cubicBezTo>
                      <a:pt x="2936081" y="1907891"/>
                      <a:pt x="2864527" y="1807732"/>
                      <a:pt x="2775006" y="1725045"/>
                    </a:cubicBezTo>
                    <a:cubicBezTo>
                      <a:pt x="2564504" y="1532744"/>
                      <a:pt x="2249338" y="1430592"/>
                      <a:pt x="1838768" y="1421412"/>
                    </a:cubicBezTo>
                    <a:cubicBezTo>
                      <a:pt x="1278969" y="1408859"/>
                      <a:pt x="713288" y="1554007"/>
                      <a:pt x="203075" y="1841162"/>
                    </a:cubicBezTo>
                    <a:lnTo>
                      <a:pt x="196564" y="1844850"/>
                    </a:lnTo>
                    <a:lnTo>
                      <a:pt x="194131" y="1858266"/>
                    </a:lnTo>
                    <a:cubicBezTo>
                      <a:pt x="694536" y="1573543"/>
                      <a:pt x="1267593" y="1416470"/>
                      <a:pt x="1838532" y="1429180"/>
                    </a:cubicBezTo>
                    <a:cubicBezTo>
                      <a:pt x="2247376" y="1438360"/>
                      <a:pt x="2560345" y="1539884"/>
                      <a:pt x="2769671" y="1730851"/>
                    </a:cubicBezTo>
                    <a:cubicBezTo>
                      <a:pt x="2857857" y="1812243"/>
                      <a:pt x="2928469" y="1910786"/>
                      <a:pt x="2977271" y="2020439"/>
                    </a:cubicBezTo>
                    <a:cubicBezTo>
                      <a:pt x="2710984" y="2056867"/>
                      <a:pt x="2454270" y="2144607"/>
                      <a:pt x="2221328" y="2278801"/>
                    </a:cubicBezTo>
                    <a:cubicBezTo>
                      <a:pt x="2048720" y="2378914"/>
                      <a:pt x="1935506" y="2481380"/>
                      <a:pt x="1864267" y="2601263"/>
                    </a:cubicBezTo>
                    <a:cubicBezTo>
                      <a:pt x="1773961" y="2753315"/>
                      <a:pt x="1764310" y="2935965"/>
                      <a:pt x="1839709" y="3066597"/>
                    </a:cubicBezTo>
                    <a:cubicBezTo>
                      <a:pt x="1920991" y="3207822"/>
                      <a:pt x="2083556" y="3269804"/>
                      <a:pt x="2250436" y="3269804"/>
                    </a:cubicBezTo>
                    <a:cubicBezTo>
                      <a:pt x="2336583" y="3269788"/>
                      <a:pt x="2422024" y="3253547"/>
                      <a:pt x="2502208" y="3221944"/>
                    </a:cubicBezTo>
                    <a:cubicBezTo>
                      <a:pt x="2782459" y="3110063"/>
                      <a:pt x="2998533" y="2845895"/>
                      <a:pt x="3052590" y="2548932"/>
                    </a:cubicBezTo>
                    <a:cubicBezTo>
                      <a:pt x="3084444" y="2374127"/>
                      <a:pt x="3059808" y="2190143"/>
                      <a:pt x="2988647" y="2026794"/>
                    </a:cubicBezTo>
                    <a:cubicBezTo>
                      <a:pt x="3299105" y="1984309"/>
                      <a:pt x="3615212" y="2012413"/>
                      <a:pt x="3913352" y="2109018"/>
                    </a:cubicBezTo>
                    <a:cubicBezTo>
                      <a:pt x="4139860" y="2183553"/>
                      <a:pt x="4311684" y="2289001"/>
                      <a:pt x="4425369" y="2422850"/>
                    </a:cubicBezTo>
                    <a:cubicBezTo>
                      <a:pt x="4284145" y="2454233"/>
                      <a:pt x="4113656" y="2506879"/>
                      <a:pt x="3990006" y="2629586"/>
                    </a:cubicBezTo>
                    <a:cubicBezTo>
                      <a:pt x="3876948" y="2741703"/>
                      <a:pt x="3806257" y="2945145"/>
                      <a:pt x="3897818" y="3101354"/>
                    </a:cubicBezTo>
                    <a:cubicBezTo>
                      <a:pt x="3947168" y="3185540"/>
                      <a:pt x="4039042" y="3238656"/>
                      <a:pt x="4150609" y="3247208"/>
                    </a:cubicBezTo>
                    <a:cubicBezTo>
                      <a:pt x="4281006" y="3257171"/>
                      <a:pt x="4408815" y="3205782"/>
                      <a:pt x="4484291" y="3113123"/>
                    </a:cubicBezTo>
                    <a:cubicBezTo>
                      <a:pt x="4637677" y="2924824"/>
                      <a:pt x="4595388" y="2648809"/>
                      <a:pt x="4474327" y="2473848"/>
                    </a:cubicBezTo>
                    <a:cubicBezTo>
                      <a:pt x="4463500" y="2458156"/>
                      <a:pt x="4451966" y="2442802"/>
                      <a:pt x="4439649" y="2427793"/>
                    </a:cubicBezTo>
                    <a:lnTo>
                      <a:pt x="4452594" y="2425046"/>
                    </a:lnTo>
                    <a:cubicBezTo>
                      <a:pt x="4799770" y="2352912"/>
                      <a:pt x="5158167" y="2354756"/>
                      <a:pt x="5504559" y="2430460"/>
                    </a:cubicBezTo>
                    <a:lnTo>
                      <a:pt x="5504559" y="2423321"/>
                    </a:lnTo>
                    <a:cubicBezTo>
                      <a:pt x="5440301" y="2409724"/>
                      <a:pt x="5375495" y="2398371"/>
                      <a:pt x="5310140" y="2389270"/>
                    </a:cubicBezTo>
                    <a:close/>
                    <a:moveTo>
                      <a:pt x="3044588" y="2547598"/>
                    </a:moveTo>
                    <a:cubicBezTo>
                      <a:pt x="2991001" y="2841894"/>
                      <a:pt x="2776811" y="3103708"/>
                      <a:pt x="2498991" y="3214491"/>
                    </a:cubicBezTo>
                    <a:cubicBezTo>
                      <a:pt x="2273267" y="3304639"/>
                      <a:pt x="1967359" y="3272392"/>
                      <a:pt x="1846221" y="3062439"/>
                    </a:cubicBezTo>
                    <a:cubicBezTo>
                      <a:pt x="1772235" y="2934239"/>
                      <a:pt x="1781807" y="2754648"/>
                      <a:pt x="1870700" y="2605029"/>
                    </a:cubicBezTo>
                    <a:cubicBezTo>
                      <a:pt x="1941312" y="2486322"/>
                      <a:pt x="2053742" y="2384719"/>
                      <a:pt x="2224938" y="2285313"/>
                    </a:cubicBezTo>
                    <a:cubicBezTo>
                      <a:pt x="2457643" y="2151275"/>
                      <a:pt x="2714123" y="2063771"/>
                      <a:pt x="2980252" y="2027657"/>
                    </a:cubicBezTo>
                    <a:cubicBezTo>
                      <a:pt x="3051492" y="2190300"/>
                      <a:pt x="3076285" y="2373500"/>
                      <a:pt x="3044588" y="2547598"/>
                    </a:cubicBezTo>
                    <a:close/>
                    <a:moveTo>
                      <a:pt x="4467580" y="2478712"/>
                    </a:moveTo>
                    <a:cubicBezTo>
                      <a:pt x="4586992" y="2651319"/>
                      <a:pt x="4628811" y="2923019"/>
                      <a:pt x="4477858" y="3108573"/>
                    </a:cubicBezTo>
                    <a:cubicBezTo>
                      <a:pt x="4404029" y="3199270"/>
                      <a:pt x="4278732" y="3249797"/>
                      <a:pt x="4150923" y="3239754"/>
                    </a:cubicBezTo>
                    <a:cubicBezTo>
                      <a:pt x="4042181" y="3231438"/>
                      <a:pt x="3952267" y="3179655"/>
                      <a:pt x="3904251" y="3097745"/>
                    </a:cubicBezTo>
                    <a:cubicBezTo>
                      <a:pt x="3814653" y="2944987"/>
                      <a:pt x="3884245" y="2745547"/>
                      <a:pt x="3995184" y="2635549"/>
                    </a:cubicBezTo>
                    <a:cubicBezTo>
                      <a:pt x="4118677" y="2513077"/>
                      <a:pt x="4289872" y="2460823"/>
                      <a:pt x="4430705" y="2430068"/>
                    </a:cubicBezTo>
                    <a:cubicBezTo>
                      <a:pt x="4443807" y="2445815"/>
                      <a:pt x="4456046" y="2462024"/>
                      <a:pt x="4467580" y="2478712"/>
                    </a:cubicBezTo>
                    <a:close/>
                    <a:moveTo>
                      <a:pt x="720506" y="3191424"/>
                    </a:moveTo>
                    <a:cubicBezTo>
                      <a:pt x="829484" y="3200015"/>
                      <a:pt x="939011" y="3197175"/>
                      <a:pt x="1047361" y="3182951"/>
                    </a:cubicBezTo>
                    <a:cubicBezTo>
                      <a:pt x="1229463" y="3159413"/>
                      <a:pt x="1359154" y="3102923"/>
                      <a:pt x="1443888" y="3011285"/>
                    </a:cubicBezTo>
                    <a:cubicBezTo>
                      <a:pt x="1541412" y="2905837"/>
                      <a:pt x="1573972" y="2719107"/>
                      <a:pt x="1466798" y="2609423"/>
                    </a:cubicBezTo>
                    <a:cubicBezTo>
                      <a:pt x="1399952" y="2540929"/>
                      <a:pt x="1288071" y="2516450"/>
                      <a:pt x="1181917" y="2546656"/>
                    </a:cubicBezTo>
                    <a:cubicBezTo>
                      <a:pt x="1096790" y="2571214"/>
                      <a:pt x="1013861" y="2628881"/>
                      <a:pt x="935481" y="2718009"/>
                    </a:cubicBezTo>
                    <a:cubicBezTo>
                      <a:pt x="821324" y="2847856"/>
                      <a:pt x="745534" y="3011363"/>
                      <a:pt x="714072" y="3182715"/>
                    </a:cubicBezTo>
                    <a:cubicBezTo>
                      <a:pt x="546094" y="3168648"/>
                      <a:pt x="381567" y="3127418"/>
                      <a:pt x="226848" y="3060634"/>
                    </a:cubicBezTo>
                    <a:cubicBezTo>
                      <a:pt x="148783" y="3026521"/>
                      <a:pt x="73150" y="2987206"/>
                      <a:pt x="419" y="2942947"/>
                    </a:cubicBezTo>
                    <a:lnTo>
                      <a:pt x="-1071" y="2951185"/>
                    </a:lnTo>
                    <a:cubicBezTo>
                      <a:pt x="71188" y="2995122"/>
                      <a:pt x="146272" y="3034178"/>
                      <a:pt x="223710" y="3068088"/>
                    </a:cubicBezTo>
                    <a:cubicBezTo>
                      <a:pt x="378978" y="3135099"/>
                      <a:pt x="544133" y="3176485"/>
                      <a:pt x="712660" y="3190639"/>
                    </a:cubicBezTo>
                    <a:cubicBezTo>
                      <a:pt x="661584" y="3462983"/>
                      <a:pt x="734393" y="3743941"/>
                      <a:pt x="911316" y="3957174"/>
                    </a:cubicBezTo>
                    <a:lnTo>
                      <a:pt x="921437" y="3957174"/>
                    </a:lnTo>
                    <a:cubicBezTo>
                      <a:pt x="742867" y="3745031"/>
                      <a:pt x="669116" y="3463893"/>
                      <a:pt x="720506" y="3191424"/>
                    </a:cubicBezTo>
                    <a:close/>
                    <a:moveTo>
                      <a:pt x="941366" y="2723501"/>
                    </a:moveTo>
                    <a:cubicBezTo>
                      <a:pt x="1018725" y="2635471"/>
                      <a:pt x="1100399" y="2578667"/>
                      <a:pt x="1184114" y="2554502"/>
                    </a:cubicBezTo>
                    <a:cubicBezTo>
                      <a:pt x="1287522" y="2524767"/>
                      <a:pt x="1395950" y="2548461"/>
                      <a:pt x="1461227" y="2614915"/>
                    </a:cubicBezTo>
                    <a:cubicBezTo>
                      <a:pt x="1565184" y="2721461"/>
                      <a:pt x="1533252" y="2903091"/>
                      <a:pt x="1437690" y="3006028"/>
                    </a:cubicBezTo>
                    <a:cubicBezTo>
                      <a:pt x="1354290" y="3096176"/>
                      <a:pt x="1225853" y="3151489"/>
                      <a:pt x="1045950" y="3175183"/>
                    </a:cubicBezTo>
                    <a:cubicBezTo>
                      <a:pt x="938384" y="3189329"/>
                      <a:pt x="829641" y="3192169"/>
                      <a:pt x="721448" y="3183656"/>
                    </a:cubicBezTo>
                    <a:cubicBezTo>
                      <a:pt x="753223" y="3013874"/>
                      <a:pt x="828307" y="2852015"/>
                      <a:pt x="941366" y="2723422"/>
                    </a:cubicBezTo>
                    <a:close/>
                    <a:moveTo>
                      <a:pt x="4298425" y="3922338"/>
                    </a:moveTo>
                    <a:lnTo>
                      <a:pt x="4289480" y="3922338"/>
                    </a:lnTo>
                    <a:cubicBezTo>
                      <a:pt x="4190388" y="3745494"/>
                      <a:pt x="4000362" y="3610939"/>
                      <a:pt x="3777071" y="3563707"/>
                    </a:cubicBezTo>
                    <a:cubicBezTo>
                      <a:pt x="3565784" y="3518986"/>
                      <a:pt x="3322015" y="3547544"/>
                      <a:pt x="3072126" y="3646166"/>
                    </a:cubicBezTo>
                    <a:cubicBezTo>
                      <a:pt x="2879512" y="3722192"/>
                      <a:pt x="2700393" y="3830386"/>
                      <a:pt x="2527392" y="3940541"/>
                    </a:cubicBezTo>
                    <a:lnTo>
                      <a:pt x="2512564" y="3940541"/>
                    </a:lnTo>
                    <a:cubicBezTo>
                      <a:pt x="2689173" y="3827953"/>
                      <a:pt x="2872059" y="3716622"/>
                      <a:pt x="3069615" y="3638791"/>
                    </a:cubicBezTo>
                    <a:cubicBezTo>
                      <a:pt x="3320681" y="3539542"/>
                      <a:pt x="3566333" y="3510905"/>
                      <a:pt x="3779032" y="3555939"/>
                    </a:cubicBezTo>
                    <a:cubicBezTo>
                      <a:pt x="4005776" y="3604034"/>
                      <a:pt x="4198861" y="3741885"/>
                      <a:pt x="4298425" y="3922338"/>
                    </a:cubicBezTo>
                    <a:close/>
                    <a:moveTo>
                      <a:pt x="2694273" y="1035086"/>
                    </a:moveTo>
                    <a:cubicBezTo>
                      <a:pt x="2838635" y="1163600"/>
                      <a:pt x="3004887" y="1241665"/>
                      <a:pt x="3174985" y="1261044"/>
                    </a:cubicBezTo>
                    <a:cubicBezTo>
                      <a:pt x="3205191" y="1264441"/>
                      <a:pt x="3235554" y="1265572"/>
                      <a:pt x="3265917" y="1264418"/>
                    </a:cubicBezTo>
                    <a:cubicBezTo>
                      <a:pt x="3275097" y="1276273"/>
                      <a:pt x="3284983" y="1287563"/>
                      <a:pt x="3295496" y="1298233"/>
                    </a:cubicBezTo>
                    <a:cubicBezTo>
                      <a:pt x="3384311" y="1387754"/>
                      <a:pt x="3507332" y="1433730"/>
                      <a:pt x="3615291" y="1466918"/>
                    </a:cubicBezTo>
                    <a:cubicBezTo>
                      <a:pt x="3849644" y="1538095"/>
                      <a:pt x="4093257" y="1574037"/>
                      <a:pt x="4338202" y="1573543"/>
                    </a:cubicBezTo>
                    <a:cubicBezTo>
                      <a:pt x="4755128" y="1573190"/>
                      <a:pt x="5165934" y="1473430"/>
                      <a:pt x="5536569" y="1282542"/>
                    </a:cubicBezTo>
                    <a:lnTo>
                      <a:pt x="5536569" y="1272656"/>
                    </a:lnTo>
                    <a:cubicBezTo>
                      <a:pt x="4952450" y="1575425"/>
                      <a:pt x="4244837" y="1651608"/>
                      <a:pt x="3617331" y="1459386"/>
                    </a:cubicBezTo>
                    <a:cubicBezTo>
                      <a:pt x="3509922" y="1426512"/>
                      <a:pt x="3388390" y="1380928"/>
                      <a:pt x="3300831" y="1292663"/>
                    </a:cubicBezTo>
                    <a:cubicBezTo>
                      <a:pt x="3291809" y="1283546"/>
                      <a:pt x="3283257" y="1273959"/>
                      <a:pt x="3275254" y="1263947"/>
                    </a:cubicBezTo>
                    <a:cubicBezTo>
                      <a:pt x="3347906" y="1259711"/>
                      <a:pt x="3432170" y="1239783"/>
                      <a:pt x="3497447" y="1180625"/>
                    </a:cubicBezTo>
                    <a:cubicBezTo>
                      <a:pt x="3545463" y="1135096"/>
                      <a:pt x="3572610" y="1071820"/>
                      <a:pt x="3572531" y="1005664"/>
                    </a:cubicBezTo>
                    <a:cubicBezTo>
                      <a:pt x="3572531" y="952391"/>
                      <a:pt x="3552446" y="905787"/>
                      <a:pt x="3516983" y="874325"/>
                    </a:cubicBezTo>
                    <a:cubicBezTo>
                      <a:pt x="3477754" y="839882"/>
                      <a:pt x="3422833" y="827250"/>
                      <a:pt x="3364775" y="840274"/>
                    </a:cubicBezTo>
                    <a:cubicBezTo>
                      <a:pt x="3295967" y="855966"/>
                      <a:pt x="3237124" y="902178"/>
                      <a:pt x="3211232" y="961963"/>
                    </a:cubicBezTo>
                    <a:cubicBezTo>
                      <a:pt x="3172788" y="1050856"/>
                      <a:pt x="3193186" y="1165953"/>
                      <a:pt x="3259876" y="1256808"/>
                    </a:cubicBezTo>
                    <a:cubicBezTo>
                      <a:pt x="3231788" y="1257608"/>
                      <a:pt x="3203622" y="1256407"/>
                      <a:pt x="3175690" y="1253199"/>
                    </a:cubicBezTo>
                    <a:cubicBezTo>
                      <a:pt x="2782930" y="1208635"/>
                      <a:pt x="2510132" y="879190"/>
                      <a:pt x="2385855" y="585835"/>
                    </a:cubicBezTo>
                    <a:cubicBezTo>
                      <a:pt x="2306455" y="398556"/>
                      <a:pt x="2265657" y="201391"/>
                      <a:pt x="2242041" y="1167"/>
                    </a:cubicBezTo>
                    <a:lnTo>
                      <a:pt x="2234195" y="-246"/>
                    </a:lnTo>
                    <a:cubicBezTo>
                      <a:pt x="2257732" y="201078"/>
                      <a:pt x="2298844" y="399890"/>
                      <a:pt x="2378872" y="588895"/>
                    </a:cubicBezTo>
                    <a:cubicBezTo>
                      <a:pt x="2452544" y="762680"/>
                      <a:pt x="2561600" y="917399"/>
                      <a:pt x="2694273" y="1035086"/>
                    </a:cubicBezTo>
                    <a:close/>
                    <a:moveTo>
                      <a:pt x="3218685" y="965101"/>
                    </a:moveTo>
                    <a:cubicBezTo>
                      <a:pt x="3243635" y="907591"/>
                      <a:pt x="3300282" y="862714"/>
                      <a:pt x="3366658" y="847964"/>
                    </a:cubicBezTo>
                    <a:cubicBezTo>
                      <a:pt x="3380623" y="844817"/>
                      <a:pt x="3394824" y="843216"/>
                      <a:pt x="3409103" y="843177"/>
                    </a:cubicBezTo>
                    <a:cubicBezTo>
                      <a:pt x="3446763" y="842448"/>
                      <a:pt x="3483481" y="855636"/>
                      <a:pt x="3512040" y="880210"/>
                    </a:cubicBezTo>
                    <a:cubicBezTo>
                      <a:pt x="3545777" y="910102"/>
                      <a:pt x="3564607" y="954745"/>
                      <a:pt x="3564920" y="1005742"/>
                    </a:cubicBezTo>
                    <a:cubicBezTo>
                      <a:pt x="3565077" y="1069693"/>
                      <a:pt x="3538794" y="1130859"/>
                      <a:pt x="3492347" y="1174819"/>
                    </a:cubicBezTo>
                    <a:cubicBezTo>
                      <a:pt x="3427463" y="1233976"/>
                      <a:pt x="3342022" y="1253277"/>
                      <a:pt x="3269683" y="1256416"/>
                    </a:cubicBezTo>
                    <a:cubicBezTo>
                      <a:pt x="3201975" y="1167130"/>
                      <a:pt x="3180712" y="1052817"/>
                      <a:pt x="3218685" y="96510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8"/>
              <p:cNvSpPr/>
              <p:nvPr/>
            </p:nvSpPr>
            <p:spPr>
              <a:xfrm>
                <a:off x="4136944" y="1567293"/>
                <a:ext cx="964681" cy="1135771"/>
              </a:xfrm>
              <a:custGeom>
                <a:rect b="b" l="l" r="r" t="t"/>
                <a:pathLst>
                  <a:path extrusionOk="0" h="1135771" w="964681">
                    <a:moveTo>
                      <a:pt x="549349" y="1083001"/>
                    </a:moveTo>
                    <a:cubicBezTo>
                      <a:pt x="521340" y="1123360"/>
                      <a:pt x="471911" y="1143021"/>
                      <a:pt x="423817" y="1132901"/>
                    </a:cubicBezTo>
                    <a:cubicBezTo>
                      <a:pt x="376742" y="1122073"/>
                      <a:pt x="339317" y="1073821"/>
                      <a:pt x="332963" y="1026354"/>
                    </a:cubicBezTo>
                    <a:cubicBezTo>
                      <a:pt x="234890" y="1032702"/>
                      <a:pt x="141996" y="981586"/>
                      <a:pt x="94921" y="895330"/>
                    </a:cubicBezTo>
                    <a:cubicBezTo>
                      <a:pt x="50357" y="810438"/>
                      <a:pt x="57654" y="698165"/>
                      <a:pt x="118459" y="623865"/>
                    </a:cubicBezTo>
                    <a:cubicBezTo>
                      <a:pt x="46513" y="531285"/>
                      <a:pt x="-4642" y="417599"/>
                      <a:pt x="-876" y="300383"/>
                    </a:cubicBezTo>
                    <a:cubicBezTo>
                      <a:pt x="2890" y="183167"/>
                      <a:pt x="69736" y="64303"/>
                      <a:pt x="178636" y="20524"/>
                    </a:cubicBezTo>
                    <a:cubicBezTo>
                      <a:pt x="238499" y="-3484"/>
                      <a:pt x="305502" y="-3877"/>
                      <a:pt x="369367" y="5303"/>
                    </a:cubicBezTo>
                    <a:cubicBezTo>
                      <a:pt x="438724" y="14145"/>
                      <a:pt x="505492" y="37188"/>
                      <a:pt x="565512" y="73012"/>
                    </a:cubicBezTo>
                    <a:cubicBezTo>
                      <a:pt x="623493" y="109754"/>
                      <a:pt x="668292" y="164000"/>
                      <a:pt x="693398" y="227888"/>
                    </a:cubicBezTo>
                    <a:cubicBezTo>
                      <a:pt x="855964" y="241861"/>
                      <a:pt x="976475" y="384992"/>
                      <a:pt x="962509" y="547573"/>
                    </a:cubicBezTo>
                    <a:cubicBezTo>
                      <a:pt x="960312" y="572946"/>
                      <a:pt x="954820" y="597927"/>
                      <a:pt x="946269" y="621904"/>
                    </a:cubicBezTo>
                    <a:cubicBezTo>
                      <a:pt x="875578" y="818363"/>
                      <a:pt x="747534" y="1017724"/>
                      <a:pt x="549349" y="1083001"/>
                    </a:cubicBezTo>
                    <a:close/>
                  </a:path>
                </a:pathLst>
              </a:custGeom>
              <a:solidFill>
                <a:srgbClr val="1A171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8"/>
              <p:cNvSpPr/>
              <p:nvPr/>
            </p:nvSpPr>
            <p:spPr>
              <a:xfrm>
                <a:off x="4670770" y="2112481"/>
                <a:ext cx="674032" cy="1181842"/>
              </a:xfrm>
              <a:custGeom>
                <a:rect b="b" l="l" r="r" t="t"/>
                <a:pathLst>
                  <a:path extrusionOk="0" h="1181842" w="674032">
                    <a:moveTo>
                      <a:pt x="649464" y="692061"/>
                    </a:moveTo>
                    <a:cubicBezTo>
                      <a:pt x="621220" y="781582"/>
                      <a:pt x="560728" y="887500"/>
                      <a:pt x="432764" y="890325"/>
                    </a:cubicBezTo>
                    <a:lnTo>
                      <a:pt x="445474" y="1121148"/>
                    </a:lnTo>
                    <a:cubicBezTo>
                      <a:pt x="445474" y="1121148"/>
                      <a:pt x="349363" y="1251153"/>
                      <a:pt x="55694" y="1129856"/>
                    </a:cubicBezTo>
                    <a:lnTo>
                      <a:pt x="71857" y="760241"/>
                    </a:lnTo>
                    <a:cubicBezTo>
                      <a:pt x="71857" y="760241"/>
                      <a:pt x="31058" y="679194"/>
                      <a:pt x="21173" y="619017"/>
                    </a:cubicBezTo>
                    <a:cubicBezTo>
                      <a:pt x="-1737" y="478577"/>
                      <a:pt x="-41593" y="158861"/>
                      <a:pt x="112027" y="57022"/>
                    </a:cubicBezTo>
                    <a:cubicBezTo>
                      <a:pt x="215434" y="-11393"/>
                      <a:pt x="541349" y="-71962"/>
                      <a:pt x="644600" y="210329"/>
                    </a:cubicBezTo>
                    <a:cubicBezTo>
                      <a:pt x="659899" y="253160"/>
                      <a:pt x="668059" y="298226"/>
                      <a:pt x="668765" y="343708"/>
                    </a:cubicBezTo>
                    <a:lnTo>
                      <a:pt x="672766" y="522906"/>
                    </a:lnTo>
                    <a:cubicBezTo>
                      <a:pt x="674336" y="580188"/>
                      <a:pt x="666412" y="637337"/>
                      <a:pt x="649464" y="692061"/>
                    </a:cubicBezTo>
                    <a:close/>
                  </a:path>
                </a:pathLst>
              </a:custGeom>
              <a:solidFill>
                <a:srgbClr val="AE734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8"/>
              <p:cNvSpPr/>
              <p:nvPr/>
            </p:nvSpPr>
            <p:spPr>
              <a:xfrm>
                <a:off x="4804346" y="2963430"/>
                <a:ext cx="308261" cy="54057"/>
              </a:xfrm>
              <a:custGeom>
                <a:rect b="b" l="l" r="r" t="t"/>
                <a:pathLst>
                  <a:path extrusionOk="0" h="54057" w="308261">
                    <a:moveTo>
                      <a:pt x="238618" y="53812"/>
                    </a:moveTo>
                    <a:cubicBezTo>
                      <a:pt x="86174" y="53812"/>
                      <a:pt x="3244" y="12308"/>
                      <a:pt x="-1071" y="10268"/>
                    </a:cubicBezTo>
                    <a:lnTo>
                      <a:pt x="4264" y="-246"/>
                    </a:lnTo>
                    <a:cubicBezTo>
                      <a:pt x="5362" y="304"/>
                      <a:pt x="114105" y="54282"/>
                      <a:pt x="306327" y="38983"/>
                    </a:cubicBezTo>
                    <a:lnTo>
                      <a:pt x="307190" y="50674"/>
                    </a:lnTo>
                    <a:cubicBezTo>
                      <a:pt x="283339" y="52949"/>
                      <a:pt x="259801" y="53812"/>
                      <a:pt x="238618" y="538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8"/>
              <p:cNvSpPr/>
              <p:nvPr/>
            </p:nvSpPr>
            <p:spPr>
              <a:xfrm>
                <a:off x="5041839" y="2746572"/>
                <a:ext cx="125375" cy="83692"/>
              </a:xfrm>
              <a:custGeom>
                <a:rect b="b" l="l" r="r" t="t"/>
                <a:pathLst>
                  <a:path extrusionOk="0" h="83692" w="125375">
                    <a:moveTo>
                      <a:pt x="124304" y="35139"/>
                    </a:moveTo>
                    <a:lnTo>
                      <a:pt x="85075" y="1480"/>
                    </a:lnTo>
                    <a:lnTo>
                      <a:pt x="65225" y="23292"/>
                    </a:lnTo>
                    <a:lnTo>
                      <a:pt x="26859" y="-246"/>
                    </a:lnTo>
                    <a:lnTo>
                      <a:pt x="-1071" y="45809"/>
                    </a:lnTo>
                    <a:cubicBezTo>
                      <a:pt x="-1071" y="45809"/>
                      <a:pt x="59969" y="137213"/>
                      <a:pt x="124304" y="351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8"/>
              <p:cNvSpPr/>
              <p:nvPr/>
            </p:nvSpPr>
            <p:spPr>
              <a:xfrm>
                <a:off x="4994607" y="2593266"/>
                <a:ext cx="287470" cy="209183"/>
              </a:xfrm>
              <a:custGeom>
                <a:rect b="b" l="l" r="r" t="t"/>
                <a:pathLst>
                  <a:path extrusionOk="0" h="209183" w="287470">
                    <a:moveTo>
                      <a:pt x="266863" y="2187"/>
                    </a:moveTo>
                    <a:cubicBezTo>
                      <a:pt x="277690" y="2234"/>
                      <a:pt x="286477" y="11044"/>
                      <a:pt x="286399" y="21879"/>
                    </a:cubicBezTo>
                    <a:cubicBezTo>
                      <a:pt x="286320" y="32715"/>
                      <a:pt x="277533" y="41463"/>
                      <a:pt x="266706" y="41416"/>
                    </a:cubicBezTo>
                    <a:cubicBezTo>
                      <a:pt x="255878" y="41376"/>
                      <a:pt x="247170" y="32604"/>
                      <a:pt x="247170" y="21801"/>
                    </a:cubicBezTo>
                    <a:cubicBezTo>
                      <a:pt x="247248" y="10958"/>
                      <a:pt x="256035" y="2187"/>
                      <a:pt x="266863" y="2187"/>
                    </a:cubicBezTo>
                    <a:close/>
                    <a:moveTo>
                      <a:pt x="12031" y="21173"/>
                    </a:moveTo>
                    <a:cubicBezTo>
                      <a:pt x="11953" y="32008"/>
                      <a:pt x="20740" y="40819"/>
                      <a:pt x="31567" y="40866"/>
                    </a:cubicBezTo>
                    <a:cubicBezTo>
                      <a:pt x="42395" y="40913"/>
                      <a:pt x="51182" y="32165"/>
                      <a:pt x="51260" y="21330"/>
                    </a:cubicBezTo>
                    <a:cubicBezTo>
                      <a:pt x="51339" y="10495"/>
                      <a:pt x="42552" y="1684"/>
                      <a:pt x="31724" y="1637"/>
                    </a:cubicBezTo>
                    <a:cubicBezTo>
                      <a:pt x="31724" y="1637"/>
                      <a:pt x="31646" y="1637"/>
                      <a:pt x="31646" y="1637"/>
                    </a:cubicBezTo>
                    <a:cubicBezTo>
                      <a:pt x="20819" y="1637"/>
                      <a:pt x="12110" y="10370"/>
                      <a:pt x="12031" y="21173"/>
                    </a:cubicBezTo>
                    <a:close/>
                    <a:moveTo>
                      <a:pt x="204096" y="131642"/>
                    </a:moveTo>
                    <a:lnTo>
                      <a:pt x="193739" y="-246"/>
                    </a:lnTo>
                    <a:lnTo>
                      <a:pt x="182049" y="617"/>
                    </a:lnTo>
                    <a:lnTo>
                      <a:pt x="191386" y="120187"/>
                    </a:lnTo>
                    <a:lnTo>
                      <a:pt x="130346" y="121521"/>
                    </a:lnTo>
                    <a:lnTo>
                      <a:pt x="130346" y="133290"/>
                    </a:lnTo>
                    <a:close/>
                    <a:moveTo>
                      <a:pt x="110810" y="208139"/>
                    </a:moveTo>
                    <a:cubicBezTo>
                      <a:pt x="133563" y="207275"/>
                      <a:pt x="167142" y="199194"/>
                      <a:pt x="186992" y="179423"/>
                    </a:cubicBezTo>
                    <a:lnTo>
                      <a:pt x="178676" y="171106"/>
                    </a:lnTo>
                    <a:cubicBezTo>
                      <a:pt x="161258" y="188524"/>
                      <a:pt x="130973" y="195585"/>
                      <a:pt x="110339" y="196370"/>
                    </a:cubicBezTo>
                    <a:cubicBezTo>
                      <a:pt x="91744" y="197751"/>
                      <a:pt x="73150" y="195538"/>
                      <a:pt x="55418" y="189858"/>
                    </a:cubicBezTo>
                    <a:cubicBezTo>
                      <a:pt x="35333" y="181792"/>
                      <a:pt x="18936" y="166705"/>
                      <a:pt x="9129" y="147412"/>
                    </a:cubicBezTo>
                    <a:lnTo>
                      <a:pt x="-1071" y="152512"/>
                    </a:lnTo>
                    <a:cubicBezTo>
                      <a:pt x="9991" y="174707"/>
                      <a:pt x="28899" y="192008"/>
                      <a:pt x="51966" y="201077"/>
                    </a:cubicBezTo>
                    <a:cubicBezTo>
                      <a:pt x="67815" y="206499"/>
                      <a:pt x="84448" y="209158"/>
                      <a:pt x="101238" y="20892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8"/>
              <p:cNvSpPr/>
              <p:nvPr/>
            </p:nvSpPr>
            <p:spPr>
              <a:xfrm>
                <a:off x="4557012" y="2486832"/>
                <a:ext cx="284010" cy="284019"/>
              </a:xfrm>
              <a:custGeom>
                <a:rect b="b" l="l" r="r" t="t"/>
                <a:pathLst>
                  <a:path extrusionOk="0" h="284019" w="284010">
                    <a:moveTo>
                      <a:pt x="-1036" y="144946"/>
                    </a:moveTo>
                    <a:cubicBezTo>
                      <a:pt x="-2762" y="66535"/>
                      <a:pt x="59377" y="1548"/>
                      <a:pt x="137756" y="-209"/>
                    </a:cubicBezTo>
                    <a:cubicBezTo>
                      <a:pt x="216136" y="-1967"/>
                      <a:pt x="281177" y="60172"/>
                      <a:pt x="282904" y="138583"/>
                    </a:cubicBezTo>
                    <a:cubicBezTo>
                      <a:pt x="284629" y="216994"/>
                      <a:pt x="222490" y="281980"/>
                      <a:pt x="144111" y="283738"/>
                    </a:cubicBezTo>
                    <a:cubicBezTo>
                      <a:pt x="144111" y="283738"/>
                      <a:pt x="144111" y="283738"/>
                      <a:pt x="144111" y="283738"/>
                    </a:cubicBezTo>
                    <a:cubicBezTo>
                      <a:pt x="65732" y="285488"/>
                      <a:pt x="690" y="223349"/>
                      <a:pt x="-1036" y="144946"/>
                    </a:cubicBezTo>
                    <a:close/>
                  </a:path>
                </a:pathLst>
              </a:custGeom>
              <a:solidFill>
                <a:srgbClr val="AE734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8"/>
              <p:cNvSpPr/>
              <p:nvPr/>
            </p:nvSpPr>
            <p:spPr>
              <a:xfrm>
                <a:off x="4520131" y="2025553"/>
                <a:ext cx="849231" cy="541610"/>
              </a:xfrm>
              <a:custGeom>
                <a:rect b="b" l="l" r="r" t="t"/>
                <a:pathLst>
                  <a:path extrusionOk="0" h="541610" w="849231">
                    <a:moveTo>
                      <a:pt x="21723" y="455586"/>
                    </a:moveTo>
                    <a:cubicBezTo>
                      <a:pt x="55302" y="504151"/>
                      <a:pt x="113596" y="531533"/>
                      <a:pt x="172126" y="538908"/>
                    </a:cubicBezTo>
                    <a:cubicBezTo>
                      <a:pt x="230656" y="546283"/>
                      <a:pt x="289813" y="536005"/>
                      <a:pt x="347401" y="522039"/>
                    </a:cubicBezTo>
                    <a:cubicBezTo>
                      <a:pt x="402321" y="508623"/>
                      <a:pt x="457870" y="491363"/>
                      <a:pt x="504788" y="459273"/>
                    </a:cubicBezTo>
                    <a:cubicBezTo>
                      <a:pt x="551705" y="427184"/>
                      <a:pt x="592582" y="382855"/>
                      <a:pt x="600977" y="326679"/>
                    </a:cubicBezTo>
                    <a:cubicBezTo>
                      <a:pt x="641383" y="396060"/>
                      <a:pt x="702816" y="450800"/>
                      <a:pt x="776331" y="482968"/>
                    </a:cubicBezTo>
                    <a:cubicBezTo>
                      <a:pt x="796729" y="491833"/>
                      <a:pt x="823405" y="497874"/>
                      <a:pt x="839097" y="482418"/>
                    </a:cubicBezTo>
                    <a:cubicBezTo>
                      <a:pt x="865380" y="362809"/>
                      <a:pt x="833762" y="237810"/>
                      <a:pt x="753813" y="145049"/>
                    </a:cubicBezTo>
                    <a:cubicBezTo>
                      <a:pt x="672531" y="55387"/>
                      <a:pt x="553510" y="9693"/>
                      <a:pt x="433156" y="21949"/>
                    </a:cubicBezTo>
                    <a:cubicBezTo>
                      <a:pt x="359562" y="-12887"/>
                      <a:pt x="265412" y="-4963"/>
                      <a:pt x="193623" y="33482"/>
                    </a:cubicBezTo>
                    <a:cubicBezTo>
                      <a:pt x="121834" y="71926"/>
                      <a:pt x="68090" y="139635"/>
                      <a:pt x="38669" y="215504"/>
                    </a:cubicBezTo>
                    <a:cubicBezTo>
                      <a:pt x="9247" y="291373"/>
                      <a:pt x="-24568" y="388661"/>
                      <a:pt x="21723" y="455586"/>
                    </a:cubicBezTo>
                    <a:close/>
                  </a:path>
                </a:pathLst>
              </a:custGeom>
              <a:solidFill>
                <a:srgbClr val="1A171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8"/>
              <p:cNvSpPr/>
              <p:nvPr/>
            </p:nvSpPr>
            <p:spPr>
              <a:xfrm>
                <a:off x="4653001" y="2575141"/>
                <a:ext cx="111096" cy="201245"/>
              </a:xfrm>
              <a:custGeom>
                <a:rect b="b" l="l" r="r" t="t"/>
                <a:pathLst>
                  <a:path extrusionOk="0" h="201245" w="111096">
                    <a:moveTo>
                      <a:pt x="1361" y="87392"/>
                    </a:moveTo>
                    <a:lnTo>
                      <a:pt x="-1071" y="75859"/>
                    </a:lnTo>
                    <a:lnTo>
                      <a:pt x="61695" y="63070"/>
                    </a:lnTo>
                    <a:cubicBezTo>
                      <a:pt x="65932" y="62239"/>
                      <a:pt x="68756" y="58120"/>
                      <a:pt x="67893" y="53867"/>
                    </a:cubicBezTo>
                    <a:cubicBezTo>
                      <a:pt x="67501" y="51968"/>
                      <a:pt x="66481" y="50274"/>
                      <a:pt x="64912" y="49105"/>
                    </a:cubicBezTo>
                    <a:lnTo>
                      <a:pt x="12973" y="9013"/>
                    </a:lnTo>
                    <a:lnTo>
                      <a:pt x="20191" y="-246"/>
                    </a:lnTo>
                    <a:lnTo>
                      <a:pt x="72131" y="39847"/>
                    </a:lnTo>
                    <a:cubicBezTo>
                      <a:pt x="80761" y="46437"/>
                      <a:pt x="82329" y="58747"/>
                      <a:pt x="75739" y="67346"/>
                    </a:cubicBezTo>
                    <a:cubicBezTo>
                      <a:pt x="72915" y="71057"/>
                      <a:pt x="68835" y="73631"/>
                      <a:pt x="64285" y="74604"/>
                    </a:cubicBezTo>
                    <a:close/>
                    <a:moveTo>
                      <a:pt x="110025" y="186249"/>
                    </a:moveTo>
                    <a:lnTo>
                      <a:pt x="104690" y="175736"/>
                    </a:lnTo>
                    <a:cubicBezTo>
                      <a:pt x="80604" y="186696"/>
                      <a:pt x="54006" y="191074"/>
                      <a:pt x="27644" y="188446"/>
                    </a:cubicBezTo>
                    <a:lnTo>
                      <a:pt x="26310" y="200136"/>
                    </a:lnTo>
                    <a:cubicBezTo>
                      <a:pt x="31724" y="200733"/>
                      <a:pt x="37216" y="201015"/>
                      <a:pt x="42630" y="200999"/>
                    </a:cubicBezTo>
                    <a:cubicBezTo>
                      <a:pt x="65853" y="201039"/>
                      <a:pt x="88921" y="196033"/>
                      <a:pt x="110025" y="18632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8"/>
              <p:cNvSpPr/>
              <p:nvPr/>
            </p:nvSpPr>
            <p:spPr>
              <a:xfrm>
                <a:off x="4362942" y="2033860"/>
                <a:ext cx="399115" cy="520155"/>
              </a:xfrm>
              <a:custGeom>
                <a:rect b="b" l="l" r="r" t="t"/>
                <a:pathLst>
                  <a:path extrusionOk="0" h="520155" w="399115">
                    <a:moveTo>
                      <a:pt x="227712" y="500944"/>
                    </a:moveTo>
                    <a:cubicBezTo>
                      <a:pt x="91431" y="352894"/>
                      <a:pt x="116616" y="187896"/>
                      <a:pt x="197585" y="97278"/>
                    </a:cubicBezTo>
                    <a:cubicBezTo>
                      <a:pt x="271021" y="15054"/>
                      <a:pt x="391611" y="303"/>
                      <a:pt x="396710" y="-246"/>
                    </a:cubicBezTo>
                    <a:lnTo>
                      <a:pt x="398044" y="11445"/>
                    </a:lnTo>
                    <a:cubicBezTo>
                      <a:pt x="396867" y="11445"/>
                      <a:pt x="276749" y="26352"/>
                      <a:pt x="206372" y="105123"/>
                    </a:cubicBezTo>
                    <a:cubicBezTo>
                      <a:pt x="128777" y="191898"/>
                      <a:pt x="105082" y="350305"/>
                      <a:pt x="236342" y="493019"/>
                    </a:cubicBezTo>
                    <a:close/>
                    <a:moveTo>
                      <a:pt x="201115" y="519617"/>
                    </a:moveTo>
                    <a:lnTo>
                      <a:pt x="199546" y="508005"/>
                    </a:lnTo>
                    <a:cubicBezTo>
                      <a:pt x="165182" y="509629"/>
                      <a:pt x="131366" y="498449"/>
                      <a:pt x="104768" y="476622"/>
                    </a:cubicBezTo>
                    <a:cubicBezTo>
                      <a:pt x="53849" y="436765"/>
                      <a:pt x="21996" y="364349"/>
                      <a:pt x="10619" y="261333"/>
                    </a:cubicBezTo>
                    <a:lnTo>
                      <a:pt x="-1071" y="262667"/>
                    </a:lnTo>
                    <a:cubicBezTo>
                      <a:pt x="11090" y="369134"/>
                      <a:pt x="44513" y="444297"/>
                      <a:pt x="98178" y="486115"/>
                    </a:cubicBezTo>
                    <a:cubicBezTo>
                      <a:pt x="124775" y="507377"/>
                      <a:pt x="157570" y="519240"/>
                      <a:pt x="191622" y="519852"/>
                    </a:cubicBezTo>
                    <a:cubicBezTo>
                      <a:pt x="194759" y="519978"/>
                      <a:pt x="197976" y="519899"/>
                      <a:pt x="201115" y="519617"/>
                    </a:cubicBezTo>
                    <a:close/>
                  </a:path>
                </a:pathLst>
              </a:custGeom>
              <a:solidFill>
                <a:srgbClr val="3C393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8"/>
              <p:cNvSpPr/>
              <p:nvPr/>
            </p:nvSpPr>
            <p:spPr>
              <a:xfrm>
                <a:off x="5569468" y="4319811"/>
                <a:ext cx="3401540" cy="1362500"/>
              </a:xfrm>
              <a:custGeom>
                <a:rect b="b" l="l" r="r" t="t"/>
                <a:pathLst>
                  <a:path extrusionOk="0" h="1362500" w="3401540">
                    <a:moveTo>
                      <a:pt x="3316994" y="-246"/>
                    </a:moveTo>
                    <a:lnTo>
                      <a:pt x="1737321" y="-246"/>
                    </a:lnTo>
                    <a:cubicBezTo>
                      <a:pt x="1699583" y="-269"/>
                      <a:pt x="1666552" y="25010"/>
                      <a:pt x="1656745" y="61422"/>
                    </a:cubicBezTo>
                    <a:lnTo>
                      <a:pt x="1350210" y="1191217"/>
                    </a:lnTo>
                    <a:lnTo>
                      <a:pt x="-1071" y="1191217"/>
                    </a:lnTo>
                    <a:lnTo>
                      <a:pt x="-1071" y="1362255"/>
                    </a:lnTo>
                    <a:lnTo>
                      <a:pt x="3056670" y="1362255"/>
                    </a:lnTo>
                    <a:lnTo>
                      <a:pt x="3397570" y="104966"/>
                    </a:lnTo>
                    <a:cubicBezTo>
                      <a:pt x="3409574" y="60449"/>
                      <a:pt x="3383212" y="14638"/>
                      <a:pt x="3338726" y="2633"/>
                    </a:cubicBezTo>
                    <a:cubicBezTo>
                      <a:pt x="3331587" y="727"/>
                      <a:pt x="3324290" y="-246"/>
                      <a:pt x="3316994" y="-24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8"/>
              <p:cNvSpPr/>
              <p:nvPr/>
            </p:nvSpPr>
            <p:spPr>
              <a:xfrm>
                <a:off x="6887640" y="4557617"/>
                <a:ext cx="1269518" cy="1068440"/>
              </a:xfrm>
              <a:custGeom>
                <a:rect b="b" l="l" r="r" t="t"/>
                <a:pathLst>
                  <a:path extrusionOk="0" h="1068440" w="1269518">
                    <a:moveTo>
                      <a:pt x="10226" y="1068195"/>
                    </a:moveTo>
                    <a:lnTo>
                      <a:pt x="-1071" y="1065135"/>
                    </a:lnTo>
                    <a:lnTo>
                      <a:pt x="284672" y="-246"/>
                    </a:lnTo>
                    <a:lnTo>
                      <a:pt x="296049" y="2736"/>
                    </a:lnTo>
                    <a:close/>
                    <a:moveTo>
                      <a:pt x="1263279" y="519460"/>
                    </a:moveTo>
                    <a:cubicBezTo>
                      <a:pt x="1273007" y="478261"/>
                      <a:pt x="1268928" y="435023"/>
                      <a:pt x="1251666" y="396359"/>
                    </a:cubicBezTo>
                    <a:cubicBezTo>
                      <a:pt x="1234484" y="359876"/>
                      <a:pt x="1206240" y="335711"/>
                      <a:pt x="1172111" y="328336"/>
                    </a:cubicBezTo>
                    <a:cubicBezTo>
                      <a:pt x="1102126" y="313116"/>
                      <a:pt x="1029317" y="374156"/>
                      <a:pt x="1009702" y="464304"/>
                    </a:cubicBezTo>
                    <a:lnTo>
                      <a:pt x="1009702" y="464304"/>
                    </a:lnTo>
                    <a:cubicBezTo>
                      <a:pt x="1000052" y="505502"/>
                      <a:pt x="1004132" y="548740"/>
                      <a:pt x="1021314" y="587404"/>
                    </a:cubicBezTo>
                    <a:cubicBezTo>
                      <a:pt x="1038497" y="623887"/>
                      <a:pt x="1066741" y="648053"/>
                      <a:pt x="1100949" y="655506"/>
                    </a:cubicBezTo>
                    <a:cubicBezTo>
                      <a:pt x="1108089" y="657059"/>
                      <a:pt x="1115306" y="657852"/>
                      <a:pt x="1122603" y="657860"/>
                    </a:cubicBezTo>
                    <a:cubicBezTo>
                      <a:pt x="1185291" y="657860"/>
                      <a:pt x="1245703" y="600350"/>
                      <a:pt x="1263279" y="519460"/>
                    </a:cubicBezTo>
                    <a:close/>
                    <a:moveTo>
                      <a:pt x="1021235" y="466814"/>
                    </a:moveTo>
                    <a:cubicBezTo>
                      <a:pt x="1039438" y="382943"/>
                      <a:pt x="1105970" y="325982"/>
                      <a:pt x="1169599" y="339791"/>
                    </a:cubicBezTo>
                    <a:cubicBezTo>
                      <a:pt x="1200041" y="346460"/>
                      <a:pt x="1225462" y="368271"/>
                      <a:pt x="1241075" y="401381"/>
                    </a:cubicBezTo>
                    <a:cubicBezTo>
                      <a:pt x="1257159" y="437714"/>
                      <a:pt x="1260925" y="478285"/>
                      <a:pt x="1251823" y="516949"/>
                    </a:cubicBezTo>
                    <a:cubicBezTo>
                      <a:pt x="1233543" y="600821"/>
                      <a:pt x="1167011" y="657781"/>
                      <a:pt x="1103460" y="643973"/>
                    </a:cubicBezTo>
                    <a:cubicBezTo>
                      <a:pt x="1072940" y="637382"/>
                      <a:pt x="1047519" y="615492"/>
                      <a:pt x="1031984" y="582383"/>
                    </a:cubicBezTo>
                    <a:cubicBezTo>
                      <a:pt x="1015822" y="546073"/>
                      <a:pt x="1012056" y="505478"/>
                      <a:pt x="1021235" y="46681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8"/>
              <p:cNvSpPr/>
              <p:nvPr/>
            </p:nvSpPr>
            <p:spPr>
              <a:xfrm>
                <a:off x="3541016" y="3071153"/>
                <a:ext cx="2867167" cy="2610923"/>
              </a:xfrm>
              <a:custGeom>
                <a:rect b="b" l="l" r="r" t="t"/>
                <a:pathLst>
                  <a:path extrusionOk="0" h="2610923" w="2867167">
                    <a:moveTo>
                      <a:pt x="-1071" y="2610678"/>
                    </a:moveTo>
                    <a:lnTo>
                      <a:pt x="424720" y="595172"/>
                    </a:lnTo>
                    <a:cubicBezTo>
                      <a:pt x="453828" y="455423"/>
                      <a:pt x="557863" y="343235"/>
                      <a:pt x="695007" y="303622"/>
                    </a:cubicBezTo>
                    <a:lnTo>
                      <a:pt x="1176739" y="164516"/>
                    </a:lnTo>
                    <a:lnTo>
                      <a:pt x="1185998" y="-246"/>
                    </a:lnTo>
                    <a:lnTo>
                      <a:pt x="1584251" y="9954"/>
                    </a:lnTo>
                    <a:lnTo>
                      <a:pt x="1584251" y="164673"/>
                    </a:lnTo>
                    <a:lnTo>
                      <a:pt x="2035854" y="295855"/>
                    </a:lnTo>
                    <a:cubicBezTo>
                      <a:pt x="2117372" y="319526"/>
                      <a:pt x="2193241" y="359571"/>
                      <a:pt x="2258832" y="413542"/>
                    </a:cubicBezTo>
                    <a:lnTo>
                      <a:pt x="2866097" y="913476"/>
                    </a:lnTo>
                    <a:lnTo>
                      <a:pt x="2706905" y="1620382"/>
                    </a:lnTo>
                    <a:lnTo>
                      <a:pt x="2200537" y="1414743"/>
                    </a:lnTo>
                    <a:lnTo>
                      <a:pt x="2140831" y="1663298"/>
                    </a:lnTo>
                    <a:lnTo>
                      <a:pt x="2355179" y="261036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8"/>
              <p:cNvSpPr/>
              <p:nvPr/>
            </p:nvSpPr>
            <p:spPr>
              <a:xfrm rot="-4637080">
                <a:off x="4128335" y="4380202"/>
                <a:ext cx="644453" cy="11762"/>
              </a:xfrm>
              <a:custGeom>
                <a:rect b="b" l="l" r="r" t="t"/>
                <a:pathLst>
                  <a:path extrusionOk="0" h="11768" w="644767">
                    <a:moveTo>
                      <a:pt x="-1072" y="-246"/>
                    </a:moveTo>
                    <a:lnTo>
                      <a:pt x="643696" y="-246"/>
                    </a:lnTo>
                    <a:lnTo>
                      <a:pt x="643696" y="11523"/>
                    </a:lnTo>
                    <a:lnTo>
                      <a:pt x="-1072" y="1152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8"/>
              <p:cNvSpPr/>
              <p:nvPr/>
            </p:nvSpPr>
            <p:spPr>
              <a:xfrm rot="-931907">
                <a:off x="5666950" y="3974982"/>
                <a:ext cx="11756" cy="519724"/>
              </a:xfrm>
              <a:custGeom>
                <a:rect b="b" l="l" r="r" t="t"/>
                <a:pathLst>
                  <a:path extrusionOk="0" h="520254" w="11768">
                    <a:moveTo>
                      <a:pt x="-1072" y="-246"/>
                    </a:moveTo>
                    <a:lnTo>
                      <a:pt x="10697" y="-246"/>
                    </a:lnTo>
                    <a:lnTo>
                      <a:pt x="10697" y="520009"/>
                    </a:lnTo>
                    <a:lnTo>
                      <a:pt x="-1072" y="52000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8"/>
              <p:cNvSpPr/>
              <p:nvPr/>
            </p:nvSpPr>
            <p:spPr>
              <a:xfrm>
                <a:off x="6248993" y="2830758"/>
                <a:ext cx="1383214" cy="1957489"/>
              </a:xfrm>
              <a:custGeom>
                <a:rect b="b" l="l" r="r" t="t"/>
                <a:pathLst>
                  <a:path extrusionOk="0" h="1957489" w="1383214">
                    <a:moveTo>
                      <a:pt x="157885" y="1154656"/>
                    </a:moveTo>
                    <a:lnTo>
                      <a:pt x="1003112" y="-246"/>
                    </a:lnTo>
                    <a:lnTo>
                      <a:pt x="1382143" y="138076"/>
                    </a:lnTo>
                    <a:lnTo>
                      <a:pt x="597563" y="1765921"/>
                    </a:lnTo>
                    <a:cubicBezTo>
                      <a:pt x="524126" y="1925505"/>
                      <a:pt x="338181" y="1999114"/>
                      <a:pt x="175380" y="1933037"/>
                    </a:cubicBezTo>
                    <a:lnTo>
                      <a:pt x="-1071" y="1860777"/>
                    </a:lnTo>
                    <a:lnTo>
                      <a:pt x="157885" y="1154656"/>
                    </a:lnTo>
                    <a:close/>
                  </a:path>
                </a:pathLst>
              </a:custGeom>
              <a:solidFill>
                <a:srgbClr val="AE734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8"/>
              <p:cNvSpPr/>
              <p:nvPr/>
            </p:nvSpPr>
            <p:spPr>
              <a:xfrm>
                <a:off x="7209412" y="2275825"/>
                <a:ext cx="1047946" cy="812667"/>
              </a:xfrm>
              <a:custGeom>
                <a:rect b="b" l="l" r="r" t="t"/>
                <a:pathLst>
                  <a:path extrusionOk="0" h="812667" w="1047946">
                    <a:moveTo>
                      <a:pt x="622340" y="305191"/>
                    </a:moveTo>
                    <a:lnTo>
                      <a:pt x="889097" y="92256"/>
                    </a:lnTo>
                    <a:cubicBezTo>
                      <a:pt x="910045" y="75388"/>
                      <a:pt x="940016" y="75388"/>
                      <a:pt x="960964" y="92256"/>
                    </a:cubicBezTo>
                    <a:lnTo>
                      <a:pt x="1025692" y="179109"/>
                    </a:lnTo>
                    <a:lnTo>
                      <a:pt x="1046875" y="332102"/>
                    </a:lnTo>
                    <a:cubicBezTo>
                      <a:pt x="1044287" y="370468"/>
                      <a:pt x="1026634" y="406261"/>
                      <a:pt x="997839" y="431744"/>
                    </a:cubicBezTo>
                    <a:lnTo>
                      <a:pt x="760739" y="640991"/>
                    </a:lnTo>
                    <a:lnTo>
                      <a:pt x="326161" y="812422"/>
                    </a:lnTo>
                    <a:lnTo>
                      <a:pt x="37043" y="736318"/>
                    </a:lnTo>
                    <a:cubicBezTo>
                      <a:pt x="37043" y="736318"/>
                      <a:pt x="-35060" y="515223"/>
                      <a:pt x="19076" y="404597"/>
                    </a:cubicBezTo>
                    <a:lnTo>
                      <a:pt x="481586" y="-246"/>
                    </a:lnTo>
                    <a:lnTo>
                      <a:pt x="481586" y="-246"/>
                    </a:lnTo>
                    <a:lnTo>
                      <a:pt x="486294" y="5796"/>
                    </a:lnTo>
                    <a:cubicBezTo>
                      <a:pt x="528817" y="65408"/>
                      <a:pt x="523404" y="146769"/>
                      <a:pt x="473348" y="200214"/>
                    </a:cubicBezTo>
                    <a:lnTo>
                      <a:pt x="362644" y="340497"/>
                    </a:lnTo>
                    <a:close/>
                  </a:path>
                </a:pathLst>
              </a:custGeom>
              <a:solidFill>
                <a:srgbClr val="AE734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8"/>
              <p:cNvSpPr/>
              <p:nvPr/>
            </p:nvSpPr>
            <p:spPr>
              <a:xfrm>
                <a:off x="7307704" y="2381194"/>
                <a:ext cx="924470" cy="569840"/>
              </a:xfrm>
              <a:custGeom>
                <a:rect b="b" l="l" r="r" t="t"/>
                <a:pathLst>
                  <a:path extrusionOk="0" h="569840" w="924470">
                    <a:moveTo>
                      <a:pt x="580930" y="438570"/>
                    </a:moveTo>
                    <a:lnTo>
                      <a:pt x="574340" y="428841"/>
                    </a:lnTo>
                    <a:lnTo>
                      <a:pt x="796611" y="277417"/>
                    </a:lnTo>
                    <a:lnTo>
                      <a:pt x="915554" y="162241"/>
                    </a:lnTo>
                    <a:lnTo>
                      <a:pt x="923399" y="170636"/>
                    </a:lnTo>
                    <a:lnTo>
                      <a:pt x="803358" y="286910"/>
                    </a:lnTo>
                    <a:close/>
                    <a:moveTo>
                      <a:pt x="773074" y="194252"/>
                    </a:moveTo>
                    <a:lnTo>
                      <a:pt x="893115" y="78056"/>
                    </a:lnTo>
                    <a:lnTo>
                      <a:pt x="885269" y="69582"/>
                    </a:lnTo>
                    <a:lnTo>
                      <a:pt x="766326" y="184837"/>
                    </a:lnTo>
                    <a:lnTo>
                      <a:pt x="543977" y="336261"/>
                    </a:lnTo>
                    <a:lnTo>
                      <a:pt x="550646" y="345989"/>
                    </a:lnTo>
                    <a:close/>
                    <a:moveTo>
                      <a:pt x="736356" y="124424"/>
                    </a:moveTo>
                    <a:lnTo>
                      <a:pt x="856396" y="8150"/>
                    </a:lnTo>
                    <a:lnTo>
                      <a:pt x="848550" y="-246"/>
                    </a:lnTo>
                    <a:lnTo>
                      <a:pt x="729608" y="114931"/>
                    </a:lnTo>
                    <a:lnTo>
                      <a:pt x="507258" y="266354"/>
                    </a:lnTo>
                    <a:lnTo>
                      <a:pt x="513927" y="276083"/>
                    </a:lnTo>
                    <a:close/>
                    <a:moveTo>
                      <a:pt x="44435" y="493177"/>
                    </a:moveTo>
                    <a:cubicBezTo>
                      <a:pt x="74876" y="426778"/>
                      <a:pt x="141173" y="384167"/>
                      <a:pt x="214218" y="384041"/>
                    </a:cubicBezTo>
                    <a:lnTo>
                      <a:pt x="266078" y="384041"/>
                    </a:lnTo>
                    <a:lnTo>
                      <a:pt x="266078" y="372430"/>
                    </a:lnTo>
                    <a:lnTo>
                      <a:pt x="214218" y="372430"/>
                    </a:lnTo>
                    <a:cubicBezTo>
                      <a:pt x="136544" y="372548"/>
                      <a:pt x="66089" y="417865"/>
                      <a:pt x="33764" y="488469"/>
                    </a:cubicBezTo>
                    <a:lnTo>
                      <a:pt x="-1071" y="564730"/>
                    </a:lnTo>
                    <a:lnTo>
                      <a:pt x="9677" y="56959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8"/>
              <p:cNvSpPr/>
              <p:nvPr/>
            </p:nvSpPr>
            <p:spPr>
              <a:xfrm>
                <a:off x="3610295" y="4693271"/>
                <a:ext cx="2501944" cy="1068988"/>
              </a:xfrm>
              <a:custGeom>
                <a:rect b="b" l="l" r="r" t="t"/>
                <a:pathLst>
                  <a:path extrusionOk="0" h="1068988" w="2501944">
                    <a:moveTo>
                      <a:pt x="138426" y="-246"/>
                    </a:moveTo>
                    <a:lnTo>
                      <a:pt x="768601" y="7130"/>
                    </a:lnTo>
                    <a:lnTo>
                      <a:pt x="664801" y="531778"/>
                    </a:lnTo>
                    <a:lnTo>
                      <a:pt x="1616104" y="595486"/>
                    </a:lnTo>
                    <a:lnTo>
                      <a:pt x="1870151" y="554295"/>
                    </a:lnTo>
                    <a:cubicBezTo>
                      <a:pt x="1905221" y="548615"/>
                      <a:pt x="1941155" y="555009"/>
                      <a:pt x="1972146" y="572419"/>
                    </a:cubicBezTo>
                    <a:lnTo>
                      <a:pt x="2500874" y="870559"/>
                    </a:lnTo>
                    <a:lnTo>
                      <a:pt x="2483535" y="895901"/>
                    </a:lnTo>
                    <a:cubicBezTo>
                      <a:pt x="2470825" y="914409"/>
                      <a:pt x="2447523" y="922491"/>
                      <a:pt x="2426104" y="915830"/>
                    </a:cubicBezTo>
                    <a:lnTo>
                      <a:pt x="2426104" y="915830"/>
                    </a:lnTo>
                    <a:lnTo>
                      <a:pt x="2496716" y="956235"/>
                    </a:lnTo>
                    <a:lnTo>
                      <a:pt x="2482907" y="980950"/>
                    </a:lnTo>
                    <a:cubicBezTo>
                      <a:pt x="2465411" y="1012215"/>
                      <a:pt x="2427516" y="1025851"/>
                      <a:pt x="2394092" y="1012961"/>
                    </a:cubicBezTo>
                    <a:lnTo>
                      <a:pt x="2386247" y="1009744"/>
                    </a:lnTo>
                    <a:lnTo>
                      <a:pt x="2372203" y="1028731"/>
                    </a:lnTo>
                    <a:cubicBezTo>
                      <a:pt x="2351098" y="1057430"/>
                      <a:pt x="2316106" y="1072447"/>
                      <a:pt x="2280721" y="1067960"/>
                    </a:cubicBezTo>
                    <a:lnTo>
                      <a:pt x="1714176" y="996328"/>
                    </a:lnTo>
                    <a:lnTo>
                      <a:pt x="301226" y="998210"/>
                    </a:lnTo>
                    <a:cubicBezTo>
                      <a:pt x="134503" y="998461"/>
                      <a:pt x="-837" y="863529"/>
                      <a:pt x="-1071" y="696830"/>
                    </a:cubicBezTo>
                    <a:cubicBezTo>
                      <a:pt x="-1071" y="673818"/>
                      <a:pt x="1517" y="650869"/>
                      <a:pt x="6696" y="628438"/>
                    </a:cubicBezTo>
                    <a:close/>
                  </a:path>
                </a:pathLst>
              </a:custGeom>
              <a:solidFill>
                <a:srgbClr val="AE734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8"/>
              <p:cNvSpPr/>
              <p:nvPr/>
            </p:nvSpPr>
            <p:spPr>
              <a:xfrm>
                <a:off x="5616150" y="5469848"/>
                <a:ext cx="450427" cy="238983"/>
              </a:xfrm>
              <a:custGeom>
                <a:rect b="b" l="l" r="r" t="t"/>
                <a:pathLst>
                  <a:path extrusionOk="0" h="238983" w="450427">
                    <a:moveTo>
                      <a:pt x="378273" y="238738"/>
                    </a:moveTo>
                    <a:lnTo>
                      <a:pt x="-1071" y="121914"/>
                    </a:lnTo>
                    <a:lnTo>
                      <a:pt x="2381" y="110694"/>
                    </a:lnTo>
                    <a:lnTo>
                      <a:pt x="381647" y="227440"/>
                    </a:lnTo>
                    <a:close/>
                    <a:moveTo>
                      <a:pt x="449356" y="144588"/>
                    </a:moveTo>
                    <a:lnTo>
                      <a:pt x="101002" y="-246"/>
                    </a:lnTo>
                    <a:lnTo>
                      <a:pt x="96452" y="10660"/>
                    </a:lnTo>
                    <a:lnTo>
                      <a:pt x="444806" y="15549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8"/>
              <p:cNvSpPr/>
              <p:nvPr/>
            </p:nvSpPr>
            <p:spPr>
              <a:xfrm>
                <a:off x="5072437" y="5278567"/>
                <a:ext cx="190025" cy="411590"/>
              </a:xfrm>
              <a:custGeom>
                <a:rect b="b" l="l" r="r" t="t"/>
                <a:pathLst>
                  <a:path extrusionOk="0" h="411590" w="190025">
                    <a:moveTo>
                      <a:pt x="154955" y="10357"/>
                    </a:moveTo>
                    <a:lnTo>
                      <a:pt x="190025" y="411355"/>
                    </a:lnTo>
                    <a:lnTo>
                      <a:pt x="28402" y="411591"/>
                    </a:lnTo>
                    <a:lnTo>
                      <a:pt x="0" y="0"/>
                    </a:lnTo>
                    <a:lnTo>
                      <a:pt x="154955" y="1035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8"/>
              <p:cNvSpPr/>
              <p:nvPr/>
            </p:nvSpPr>
            <p:spPr>
              <a:xfrm>
                <a:off x="5071339" y="5326427"/>
                <a:ext cx="192221" cy="170567"/>
              </a:xfrm>
              <a:custGeom>
                <a:rect b="b" l="l" r="r" t="t"/>
                <a:pathLst>
                  <a:path extrusionOk="0" h="170567" w="192221">
                    <a:moveTo>
                      <a:pt x="192222" y="85284"/>
                    </a:moveTo>
                    <a:cubicBezTo>
                      <a:pt x="192222" y="132385"/>
                      <a:pt x="149192" y="170568"/>
                      <a:pt x="96111" y="170568"/>
                    </a:cubicBezTo>
                    <a:cubicBezTo>
                      <a:pt x="43030" y="170568"/>
                      <a:pt x="0" y="132385"/>
                      <a:pt x="0" y="85284"/>
                    </a:cubicBezTo>
                    <a:cubicBezTo>
                      <a:pt x="0" y="38183"/>
                      <a:pt x="43030" y="0"/>
                      <a:pt x="96111" y="0"/>
                    </a:cubicBezTo>
                    <a:cubicBezTo>
                      <a:pt x="149192" y="0"/>
                      <a:pt x="192222" y="38183"/>
                      <a:pt x="192222" y="8528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8"/>
              <p:cNvSpPr/>
              <p:nvPr/>
            </p:nvSpPr>
            <p:spPr>
              <a:xfrm>
                <a:off x="5151993" y="5355378"/>
                <a:ext cx="69278" cy="58529"/>
              </a:xfrm>
              <a:custGeom>
                <a:rect b="b" l="l" r="r" t="t"/>
                <a:pathLst>
                  <a:path extrusionOk="0" h="58529" w="69278">
                    <a:moveTo>
                      <a:pt x="69279" y="58529"/>
                    </a:moveTo>
                    <a:lnTo>
                      <a:pt x="0" y="58529"/>
                    </a:lnTo>
                    <a:lnTo>
                      <a:pt x="16476" y="0"/>
                    </a:lnTo>
                    <a:lnTo>
                      <a:pt x="27853" y="3217"/>
                    </a:lnTo>
                    <a:lnTo>
                      <a:pt x="15613" y="46761"/>
                    </a:lnTo>
                    <a:lnTo>
                      <a:pt x="69279" y="46761"/>
                    </a:lnTo>
                    <a:lnTo>
                      <a:pt x="69279" y="5852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8"/>
              <p:cNvSpPr/>
              <p:nvPr/>
            </p:nvSpPr>
            <p:spPr>
              <a:xfrm>
                <a:off x="7105361" y="2916355"/>
                <a:ext cx="463608" cy="329366"/>
              </a:xfrm>
              <a:custGeom>
                <a:rect b="b" l="l" r="r" t="t"/>
                <a:pathLst>
                  <a:path extrusionOk="0" h="329366" w="463608">
                    <a:moveTo>
                      <a:pt x="463608" y="183435"/>
                    </a:moveTo>
                    <a:lnTo>
                      <a:pt x="84891" y="0"/>
                    </a:lnTo>
                    <a:lnTo>
                      <a:pt x="0" y="115961"/>
                    </a:lnTo>
                    <a:lnTo>
                      <a:pt x="393231" y="329367"/>
                    </a:lnTo>
                    <a:lnTo>
                      <a:pt x="463608" y="18343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23" name="Google Shape;623;p8"/>
            <p:cNvSpPr/>
            <p:nvPr/>
          </p:nvSpPr>
          <p:spPr>
            <a:xfrm>
              <a:off x="1678883" y="1020920"/>
              <a:ext cx="99272" cy="108195"/>
            </a:xfrm>
            <a:custGeom>
              <a:rect b="b" l="l" r="r" t="t"/>
              <a:pathLst>
                <a:path extrusionOk="0" h="165816" w="152141">
                  <a:moveTo>
                    <a:pt x="118588" y="165571"/>
                  </a:moveTo>
                  <a:cubicBezTo>
                    <a:pt x="113097" y="165485"/>
                    <a:pt x="107683" y="163971"/>
                    <a:pt x="102897" y="161178"/>
                  </a:cubicBezTo>
                  <a:lnTo>
                    <a:pt x="14946" y="110415"/>
                  </a:lnTo>
                  <a:cubicBezTo>
                    <a:pt x="-432" y="101487"/>
                    <a:pt x="-5610" y="81802"/>
                    <a:pt x="3256" y="66440"/>
                  </a:cubicBezTo>
                  <a:cubicBezTo>
                    <a:pt x="6080" y="61614"/>
                    <a:pt x="10081" y="57597"/>
                    <a:pt x="14946" y="54788"/>
                  </a:cubicBezTo>
                  <a:lnTo>
                    <a:pt x="102897" y="4026"/>
                  </a:lnTo>
                  <a:cubicBezTo>
                    <a:pt x="118275" y="-4816"/>
                    <a:pt x="137968" y="511"/>
                    <a:pt x="146834" y="15921"/>
                  </a:cubicBezTo>
                  <a:cubicBezTo>
                    <a:pt x="149580" y="20777"/>
                    <a:pt x="151070" y="26277"/>
                    <a:pt x="151070" y="31879"/>
                  </a:cubicBezTo>
                  <a:lnTo>
                    <a:pt x="151070" y="133325"/>
                  </a:lnTo>
                  <a:cubicBezTo>
                    <a:pt x="150992" y="151041"/>
                    <a:pt x="136713" y="165399"/>
                    <a:pt x="118981" y="165571"/>
                  </a:cubicBezTo>
                  <a:close/>
                  <a:moveTo>
                    <a:pt x="118588" y="11480"/>
                  </a:moveTo>
                  <a:cubicBezTo>
                    <a:pt x="114980" y="11464"/>
                    <a:pt x="111450" y="12413"/>
                    <a:pt x="108390" y="14226"/>
                  </a:cubicBezTo>
                  <a:lnTo>
                    <a:pt x="20438" y="64988"/>
                  </a:lnTo>
                  <a:cubicBezTo>
                    <a:pt x="10709" y="70668"/>
                    <a:pt x="7414" y="83167"/>
                    <a:pt x="13141" y="92888"/>
                  </a:cubicBezTo>
                  <a:cubicBezTo>
                    <a:pt x="14867" y="95924"/>
                    <a:pt x="17379" y="98443"/>
                    <a:pt x="20438" y="100216"/>
                  </a:cubicBezTo>
                  <a:lnTo>
                    <a:pt x="108390" y="150978"/>
                  </a:lnTo>
                  <a:cubicBezTo>
                    <a:pt x="118197" y="156564"/>
                    <a:pt x="130593" y="153167"/>
                    <a:pt x="136242" y="143391"/>
                  </a:cubicBezTo>
                  <a:cubicBezTo>
                    <a:pt x="137968" y="140323"/>
                    <a:pt x="138910" y="136856"/>
                    <a:pt x="138910" y="133325"/>
                  </a:cubicBezTo>
                  <a:lnTo>
                    <a:pt x="138910" y="31879"/>
                  </a:lnTo>
                  <a:cubicBezTo>
                    <a:pt x="138988" y="24574"/>
                    <a:pt x="135065" y="17819"/>
                    <a:pt x="128710" y="14226"/>
                  </a:cubicBezTo>
                  <a:cubicBezTo>
                    <a:pt x="125650" y="12406"/>
                    <a:pt x="122120" y="11456"/>
                    <a:pt x="118588" y="11480"/>
                  </a:cubicBezTo>
                  <a:close/>
                  <a:moveTo>
                    <a:pt x="17535" y="60045"/>
                  </a:moveTo>
                  <a:lnTo>
                    <a:pt x="17535" y="600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8"/>
            <p:cNvSpPr/>
            <p:nvPr/>
          </p:nvSpPr>
          <p:spPr>
            <a:xfrm>
              <a:off x="617187" y="4591159"/>
              <a:ext cx="99326" cy="108195"/>
            </a:xfrm>
            <a:custGeom>
              <a:rect b="b" l="l" r="r" t="t"/>
              <a:pathLst>
                <a:path extrusionOk="0" h="165816" w="152224">
                  <a:moveTo>
                    <a:pt x="118672" y="165571"/>
                  </a:moveTo>
                  <a:cubicBezTo>
                    <a:pt x="113179" y="165493"/>
                    <a:pt x="107766" y="164002"/>
                    <a:pt x="102980" y="161178"/>
                  </a:cubicBezTo>
                  <a:lnTo>
                    <a:pt x="15028" y="110415"/>
                  </a:lnTo>
                  <a:cubicBezTo>
                    <a:pt x="-349" y="101549"/>
                    <a:pt x="-5606" y="81935"/>
                    <a:pt x="3181" y="66636"/>
                  </a:cubicBezTo>
                  <a:cubicBezTo>
                    <a:pt x="6006" y="61693"/>
                    <a:pt x="10085" y="57613"/>
                    <a:pt x="15028" y="54788"/>
                  </a:cubicBezTo>
                  <a:lnTo>
                    <a:pt x="102980" y="4026"/>
                  </a:lnTo>
                  <a:cubicBezTo>
                    <a:pt x="118358" y="-4816"/>
                    <a:pt x="138051" y="511"/>
                    <a:pt x="146916" y="15920"/>
                  </a:cubicBezTo>
                  <a:cubicBezTo>
                    <a:pt x="149662" y="20761"/>
                    <a:pt x="151153" y="26230"/>
                    <a:pt x="151153" y="31800"/>
                  </a:cubicBezTo>
                  <a:lnTo>
                    <a:pt x="151153" y="133325"/>
                  </a:lnTo>
                  <a:cubicBezTo>
                    <a:pt x="151075" y="151056"/>
                    <a:pt x="136717" y="165414"/>
                    <a:pt x="118985" y="165571"/>
                  </a:cubicBezTo>
                  <a:close/>
                  <a:moveTo>
                    <a:pt x="20599" y="64988"/>
                  </a:moveTo>
                  <a:lnTo>
                    <a:pt x="20599" y="64988"/>
                  </a:lnTo>
                  <a:cubicBezTo>
                    <a:pt x="10871" y="70558"/>
                    <a:pt x="7496" y="83033"/>
                    <a:pt x="13145" y="92762"/>
                  </a:cubicBezTo>
                  <a:cubicBezTo>
                    <a:pt x="14872" y="95822"/>
                    <a:pt x="17461" y="98411"/>
                    <a:pt x="20599" y="100216"/>
                  </a:cubicBezTo>
                  <a:lnTo>
                    <a:pt x="108550" y="150978"/>
                  </a:lnTo>
                  <a:cubicBezTo>
                    <a:pt x="118358" y="156549"/>
                    <a:pt x="130754" y="153175"/>
                    <a:pt x="136403" y="143368"/>
                  </a:cubicBezTo>
                  <a:cubicBezTo>
                    <a:pt x="138129" y="140308"/>
                    <a:pt x="139071" y="136856"/>
                    <a:pt x="139071" y="133325"/>
                  </a:cubicBezTo>
                  <a:lnTo>
                    <a:pt x="139071" y="31800"/>
                  </a:lnTo>
                  <a:cubicBezTo>
                    <a:pt x="138992" y="20534"/>
                    <a:pt x="129812" y="11464"/>
                    <a:pt x="118515" y="11534"/>
                  </a:cubicBezTo>
                  <a:cubicBezTo>
                    <a:pt x="115062" y="11558"/>
                    <a:pt x="111610" y="12484"/>
                    <a:pt x="108550" y="1422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25" name="Google Shape;625;p8"/>
            <p:cNvGrpSpPr/>
            <p:nvPr/>
          </p:nvGrpSpPr>
          <p:grpSpPr>
            <a:xfrm>
              <a:off x="2245154" y="750678"/>
              <a:ext cx="848643" cy="675965"/>
              <a:chOff x="5960267" y="404446"/>
              <a:chExt cx="1300204" cy="1035644"/>
            </a:xfrm>
          </p:grpSpPr>
          <p:sp>
            <p:nvSpPr>
              <p:cNvPr id="626" name="Google Shape;626;p8"/>
              <p:cNvSpPr/>
              <p:nvPr/>
            </p:nvSpPr>
            <p:spPr>
              <a:xfrm>
                <a:off x="5960267" y="404446"/>
                <a:ext cx="1300204" cy="1035644"/>
              </a:xfrm>
              <a:custGeom>
                <a:rect b="b" l="l" r="r" t="t"/>
                <a:pathLst>
                  <a:path extrusionOk="0" h="1035644" w="1300204">
                    <a:moveTo>
                      <a:pt x="503935" y="0"/>
                    </a:moveTo>
                    <a:lnTo>
                      <a:pt x="796348" y="0"/>
                    </a:lnTo>
                    <a:cubicBezTo>
                      <a:pt x="1074623" y="0"/>
                      <a:pt x="1300205" y="225585"/>
                      <a:pt x="1300205" y="503857"/>
                    </a:cubicBezTo>
                    <a:lnTo>
                      <a:pt x="1300205" y="532023"/>
                    </a:lnTo>
                    <a:cubicBezTo>
                      <a:pt x="1300072" y="810204"/>
                      <a:pt x="1074529" y="1035645"/>
                      <a:pt x="796348" y="1035645"/>
                    </a:cubicBezTo>
                    <a:lnTo>
                      <a:pt x="0" y="1035645"/>
                    </a:lnTo>
                    <a:lnTo>
                      <a:pt x="0" y="1035645"/>
                    </a:lnTo>
                    <a:lnTo>
                      <a:pt x="0" y="503857"/>
                    </a:lnTo>
                    <a:cubicBezTo>
                      <a:pt x="0" y="225585"/>
                      <a:pt x="225582" y="0"/>
                      <a:pt x="503857" y="0"/>
                    </a:cubicBezTo>
                    <a:cubicBezTo>
                      <a:pt x="503880" y="0"/>
                      <a:pt x="503912" y="0"/>
                      <a:pt x="503935"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8"/>
              <p:cNvSpPr/>
              <p:nvPr/>
            </p:nvSpPr>
            <p:spPr>
              <a:xfrm>
                <a:off x="6317722" y="916854"/>
                <a:ext cx="563720" cy="59000"/>
              </a:xfrm>
              <a:custGeom>
                <a:rect b="b" l="l" r="r" t="t"/>
                <a:pathLst>
                  <a:path extrusionOk="0" h="59000" w="563720">
                    <a:moveTo>
                      <a:pt x="28350" y="58755"/>
                    </a:moveTo>
                    <a:cubicBezTo>
                      <a:pt x="12109" y="58755"/>
                      <a:pt x="-1071" y="45582"/>
                      <a:pt x="-1071" y="29333"/>
                    </a:cubicBezTo>
                    <a:cubicBezTo>
                      <a:pt x="-1071" y="13085"/>
                      <a:pt x="12109" y="-88"/>
                      <a:pt x="28350" y="-88"/>
                    </a:cubicBezTo>
                    <a:cubicBezTo>
                      <a:pt x="44591" y="-88"/>
                      <a:pt x="57772" y="13085"/>
                      <a:pt x="57772" y="29333"/>
                    </a:cubicBezTo>
                    <a:cubicBezTo>
                      <a:pt x="57772" y="45582"/>
                      <a:pt x="44591" y="58755"/>
                      <a:pt x="28350" y="58755"/>
                    </a:cubicBezTo>
                    <a:close/>
                    <a:moveTo>
                      <a:pt x="310172" y="29333"/>
                    </a:moveTo>
                    <a:cubicBezTo>
                      <a:pt x="310172" y="13085"/>
                      <a:pt x="296990" y="-88"/>
                      <a:pt x="280750" y="-88"/>
                    </a:cubicBezTo>
                    <a:cubicBezTo>
                      <a:pt x="264509" y="-88"/>
                      <a:pt x="251328" y="13085"/>
                      <a:pt x="251328" y="29333"/>
                    </a:cubicBezTo>
                    <a:cubicBezTo>
                      <a:pt x="251328" y="45582"/>
                      <a:pt x="264509" y="58755"/>
                      <a:pt x="280750" y="58755"/>
                    </a:cubicBezTo>
                    <a:cubicBezTo>
                      <a:pt x="296990" y="58755"/>
                      <a:pt x="310172" y="45582"/>
                      <a:pt x="310172" y="29333"/>
                    </a:cubicBezTo>
                    <a:close/>
                    <a:moveTo>
                      <a:pt x="562649" y="29333"/>
                    </a:moveTo>
                    <a:cubicBezTo>
                      <a:pt x="562727" y="13038"/>
                      <a:pt x="549546" y="-198"/>
                      <a:pt x="533227" y="-245"/>
                    </a:cubicBezTo>
                    <a:cubicBezTo>
                      <a:pt x="516908" y="-292"/>
                      <a:pt x="503727" y="12881"/>
                      <a:pt x="503648" y="29176"/>
                    </a:cubicBezTo>
                    <a:cubicBezTo>
                      <a:pt x="503570" y="45472"/>
                      <a:pt x="516751" y="58708"/>
                      <a:pt x="533070" y="58755"/>
                    </a:cubicBezTo>
                    <a:cubicBezTo>
                      <a:pt x="533070" y="58755"/>
                      <a:pt x="533149" y="58755"/>
                      <a:pt x="533149" y="58755"/>
                    </a:cubicBezTo>
                    <a:cubicBezTo>
                      <a:pt x="549390" y="58802"/>
                      <a:pt x="562570" y="45660"/>
                      <a:pt x="562649" y="29412"/>
                    </a:cubicBezTo>
                    <a:cubicBezTo>
                      <a:pt x="562649" y="29388"/>
                      <a:pt x="562649" y="29357"/>
                      <a:pt x="562649" y="2933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28" name="Google Shape;628;p8"/>
            <p:cNvSpPr/>
            <p:nvPr/>
          </p:nvSpPr>
          <p:spPr>
            <a:xfrm>
              <a:off x="2472843" y="1115735"/>
              <a:ext cx="1451054" cy="970074"/>
            </a:xfrm>
            <a:custGeom>
              <a:rect b="b" l="l" r="r" t="t"/>
              <a:pathLst>
                <a:path extrusionOk="0" h="1486704" w="2223837">
                  <a:moveTo>
                    <a:pt x="2221170" y="1643"/>
                  </a:moveTo>
                  <a:cubicBezTo>
                    <a:pt x="2219993" y="379"/>
                    <a:pt x="2218346" y="-311"/>
                    <a:pt x="2216620" y="-241"/>
                  </a:cubicBezTo>
                  <a:lnTo>
                    <a:pt x="1755680" y="22434"/>
                  </a:lnTo>
                  <a:cubicBezTo>
                    <a:pt x="1752462" y="22583"/>
                    <a:pt x="1749952" y="25345"/>
                    <a:pt x="1750108" y="28593"/>
                  </a:cubicBezTo>
                  <a:cubicBezTo>
                    <a:pt x="1750187" y="31841"/>
                    <a:pt x="1753012" y="34352"/>
                    <a:pt x="1756228" y="34203"/>
                  </a:cubicBezTo>
                  <a:lnTo>
                    <a:pt x="2202419" y="12234"/>
                  </a:lnTo>
                  <a:lnTo>
                    <a:pt x="1296465" y="715061"/>
                  </a:lnTo>
                  <a:lnTo>
                    <a:pt x="1094279" y="521269"/>
                  </a:lnTo>
                  <a:cubicBezTo>
                    <a:pt x="1092082" y="519237"/>
                    <a:pt x="1088630" y="519237"/>
                    <a:pt x="1086433" y="521269"/>
                  </a:cubicBezTo>
                  <a:lnTo>
                    <a:pt x="967" y="1476103"/>
                  </a:lnTo>
                  <a:cubicBezTo>
                    <a:pt x="-1466" y="1478213"/>
                    <a:pt x="-1779" y="1481932"/>
                    <a:pt x="340" y="1484396"/>
                  </a:cubicBezTo>
                  <a:cubicBezTo>
                    <a:pt x="1438" y="1485714"/>
                    <a:pt x="3086" y="1486467"/>
                    <a:pt x="4812" y="1486459"/>
                  </a:cubicBezTo>
                  <a:cubicBezTo>
                    <a:pt x="6224" y="1486428"/>
                    <a:pt x="7636" y="1485902"/>
                    <a:pt x="8734" y="1484969"/>
                  </a:cubicBezTo>
                  <a:lnTo>
                    <a:pt x="1090043" y="533587"/>
                  </a:lnTo>
                  <a:lnTo>
                    <a:pt x="1291993" y="726908"/>
                  </a:lnTo>
                  <a:cubicBezTo>
                    <a:pt x="1294189" y="728956"/>
                    <a:pt x="1297485" y="729120"/>
                    <a:pt x="1299839" y="727300"/>
                  </a:cubicBezTo>
                  <a:lnTo>
                    <a:pt x="2209323" y="21963"/>
                  </a:lnTo>
                  <a:lnTo>
                    <a:pt x="2164602" y="432612"/>
                  </a:lnTo>
                  <a:cubicBezTo>
                    <a:pt x="2164288" y="435837"/>
                    <a:pt x="2166642" y="438716"/>
                    <a:pt x="2169858" y="439046"/>
                  </a:cubicBezTo>
                  <a:lnTo>
                    <a:pt x="2170487" y="439046"/>
                  </a:lnTo>
                  <a:cubicBezTo>
                    <a:pt x="2173468" y="439030"/>
                    <a:pt x="2175978" y="436770"/>
                    <a:pt x="2176371" y="433789"/>
                  </a:cubicBezTo>
                  <a:lnTo>
                    <a:pt x="2222740" y="6271"/>
                  </a:lnTo>
                  <a:cubicBezTo>
                    <a:pt x="2222896" y="4577"/>
                    <a:pt x="2222347" y="2882"/>
                    <a:pt x="2221170" y="16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29" name="Google Shape;629;p8"/>
            <p:cNvGrpSpPr/>
            <p:nvPr/>
          </p:nvGrpSpPr>
          <p:grpSpPr>
            <a:xfrm>
              <a:off x="444321" y="750673"/>
              <a:ext cx="691100" cy="400077"/>
              <a:chOff x="6189043" y="1146806"/>
              <a:chExt cx="946324" cy="547826"/>
            </a:xfrm>
          </p:grpSpPr>
          <p:sp>
            <p:nvSpPr>
              <p:cNvPr id="630" name="Google Shape;630;p8"/>
              <p:cNvSpPr/>
              <p:nvPr/>
            </p:nvSpPr>
            <p:spPr>
              <a:xfrm>
                <a:off x="6189043" y="1146806"/>
                <a:ext cx="946324" cy="547826"/>
              </a:xfrm>
              <a:custGeom>
                <a:rect b="b" l="l" r="r" t="t"/>
                <a:pathLst>
                  <a:path extrusionOk="0" h="547826" w="946324">
                    <a:moveTo>
                      <a:pt x="0" y="0"/>
                    </a:moveTo>
                    <a:lnTo>
                      <a:pt x="946324" y="0"/>
                    </a:lnTo>
                    <a:lnTo>
                      <a:pt x="946324" y="547826"/>
                    </a:lnTo>
                    <a:lnTo>
                      <a:pt x="0" y="54782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1" name="Google Shape;631;p8"/>
              <p:cNvSpPr/>
              <p:nvPr/>
            </p:nvSpPr>
            <p:spPr>
              <a:xfrm>
                <a:off x="6363617" y="1291084"/>
                <a:ext cx="597042" cy="259269"/>
              </a:xfrm>
              <a:custGeom>
                <a:rect b="b" l="l" r="r" t="t"/>
                <a:pathLst>
                  <a:path extrusionOk="0" h="259269" w="597042">
                    <a:moveTo>
                      <a:pt x="591087" y="10169"/>
                    </a:moveTo>
                    <a:lnTo>
                      <a:pt x="4145" y="10169"/>
                    </a:lnTo>
                    <a:cubicBezTo>
                      <a:pt x="1385" y="10169"/>
                      <a:pt x="-905" y="7908"/>
                      <a:pt x="-905" y="5119"/>
                    </a:cubicBezTo>
                    <a:cubicBezTo>
                      <a:pt x="-905" y="2331"/>
                      <a:pt x="1385" y="70"/>
                      <a:pt x="4145" y="70"/>
                    </a:cubicBezTo>
                    <a:lnTo>
                      <a:pt x="591087" y="70"/>
                    </a:lnTo>
                    <a:cubicBezTo>
                      <a:pt x="593848" y="70"/>
                      <a:pt x="596136" y="2331"/>
                      <a:pt x="596136" y="5119"/>
                    </a:cubicBezTo>
                    <a:cubicBezTo>
                      <a:pt x="596136" y="7908"/>
                      <a:pt x="593848" y="10169"/>
                      <a:pt x="591087" y="10169"/>
                    </a:cubicBezTo>
                    <a:close/>
                    <a:moveTo>
                      <a:pt x="596136" y="67395"/>
                    </a:moveTo>
                    <a:cubicBezTo>
                      <a:pt x="596136" y="64607"/>
                      <a:pt x="593848" y="62346"/>
                      <a:pt x="591087" y="62346"/>
                    </a:cubicBezTo>
                    <a:lnTo>
                      <a:pt x="4145" y="62346"/>
                    </a:lnTo>
                    <a:cubicBezTo>
                      <a:pt x="1385" y="62346"/>
                      <a:pt x="-905" y="64607"/>
                      <a:pt x="-905" y="67395"/>
                    </a:cubicBezTo>
                    <a:cubicBezTo>
                      <a:pt x="-905" y="70184"/>
                      <a:pt x="1385" y="72445"/>
                      <a:pt x="4145" y="72445"/>
                    </a:cubicBezTo>
                    <a:lnTo>
                      <a:pt x="591087" y="72445"/>
                    </a:lnTo>
                    <a:cubicBezTo>
                      <a:pt x="593848" y="72445"/>
                      <a:pt x="596136" y="70184"/>
                      <a:pt x="596136" y="67395"/>
                    </a:cubicBezTo>
                    <a:close/>
                    <a:moveTo>
                      <a:pt x="596136" y="129671"/>
                    </a:moveTo>
                    <a:cubicBezTo>
                      <a:pt x="596136" y="126884"/>
                      <a:pt x="593848" y="124622"/>
                      <a:pt x="591087" y="124622"/>
                    </a:cubicBezTo>
                    <a:lnTo>
                      <a:pt x="4145" y="124622"/>
                    </a:lnTo>
                    <a:cubicBezTo>
                      <a:pt x="1385" y="124622"/>
                      <a:pt x="-905" y="126884"/>
                      <a:pt x="-905" y="129671"/>
                    </a:cubicBezTo>
                    <a:cubicBezTo>
                      <a:pt x="-905" y="132458"/>
                      <a:pt x="1385" y="134720"/>
                      <a:pt x="4145" y="134720"/>
                    </a:cubicBezTo>
                    <a:lnTo>
                      <a:pt x="591087" y="134720"/>
                    </a:lnTo>
                    <a:cubicBezTo>
                      <a:pt x="593848" y="134761"/>
                      <a:pt x="596069" y="132559"/>
                      <a:pt x="596136" y="129806"/>
                    </a:cubicBezTo>
                    <a:cubicBezTo>
                      <a:pt x="596136" y="129759"/>
                      <a:pt x="596136" y="129718"/>
                      <a:pt x="596136" y="129671"/>
                    </a:cubicBezTo>
                    <a:close/>
                    <a:moveTo>
                      <a:pt x="596136" y="192014"/>
                    </a:moveTo>
                    <a:cubicBezTo>
                      <a:pt x="596204" y="189261"/>
                      <a:pt x="593982" y="187005"/>
                      <a:pt x="591222" y="186965"/>
                    </a:cubicBezTo>
                    <a:cubicBezTo>
                      <a:pt x="591154" y="186965"/>
                      <a:pt x="591154" y="186965"/>
                      <a:pt x="591087" y="186965"/>
                    </a:cubicBezTo>
                    <a:lnTo>
                      <a:pt x="4145" y="186965"/>
                    </a:lnTo>
                    <a:cubicBezTo>
                      <a:pt x="1385" y="186965"/>
                      <a:pt x="-905" y="189227"/>
                      <a:pt x="-905" y="192014"/>
                    </a:cubicBezTo>
                    <a:cubicBezTo>
                      <a:pt x="-905" y="194802"/>
                      <a:pt x="1385" y="197064"/>
                      <a:pt x="4145" y="197064"/>
                    </a:cubicBezTo>
                    <a:lnTo>
                      <a:pt x="591087" y="197064"/>
                    </a:lnTo>
                    <a:cubicBezTo>
                      <a:pt x="593848" y="197064"/>
                      <a:pt x="596136" y="194802"/>
                      <a:pt x="596136" y="192014"/>
                    </a:cubicBezTo>
                    <a:close/>
                    <a:moveTo>
                      <a:pt x="251902" y="254290"/>
                    </a:moveTo>
                    <a:cubicBezTo>
                      <a:pt x="251835" y="251516"/>
                      <a:pt x="249613" y="249274"/>
                      <a:pt x="246853" y="249241"/>
                    </a:cubicBezTo>
                    <a:lnTo>
                      <a:pt x="4482" y="249241"/>
                    </a:lnTo>
                    <a:cubicBezTo>
                      <a:pt x="1721" y="249241"/>
                      <a:pt x="-568" y="251503"/>
                      <a:pt x="-568" y="254290"/>
                    </a:cubicBezTo>
                    <a:cubicBezTo>
                      <a:pt x="-568" y="257077"/>
                      <a:pt x="1721" y="259340"/>
                      <a:pt x="4482" y="259340"/>
                    </a:cubicBezTo>
                    <a:lnTo>
                      <a:pt x="246853" y="259340"/>
                    </a:lnTo>
                    <a:cubicBezTo>
                      <a:pt x="249613" y="259340"/>
                      <a:pt x="251902" y="257077"/>
                      <a:pt x="251902" y="2542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632" name="Google Shape;632;p8"/>
          <p:cNvSpPr txBox="1"/>
          <p:nvPr>
            <p:ph idx="2" type="title"/>
          </p:nvPr>
        </p:nvSpPr>
        <p:spPr>
          <a:xfrm>
            <a:off x="4707600" y="1967975"/>
            <a:ext cx="2225400" cy="79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b="1" lang="en" sz="4200">
                <a:solidFill>
                  <a:srgbClr val="2A9D8F"/>
                </a:solidFill>
                <a:latin typeface="Poppins"/>
                <a:ea typeface="Poppins"/>
                <a:cs typeface="Poppins"/>
                <a:sym typeface="Poppins"/>
              </a:rPr>
              <a:t>03</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9"/>
          <p:cNvSpPr txBox="1"/>
          <p:nvPr/>
        </p:nvSpPr>
        <p:spPr>
          <a:xfrm>
            <a:off x="720000" y="2260075"/>
            <a:ext cx="3932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 sz="1700" u="none" cap="none" strike="noStrike">
                <a:solidFill>
                  <a:srgbClr val="2A9D8F"/>
                </a:solidFill>
                <a:latin typeface="Roboto"/>
                <a:ea typeface="Roboto"/>
                <a:cs typeface="Roboto"/>
                <a:sym typeface="Roboto"/>
              </a:rPr>
              <a:t>What works from our problem domain?</a:t>
            </a:r>
            <a:endParaRPr b="1" i="0" sz="1200" u="none" cap="none" strike="noStrike">
              <a:solidFill>
                <a:srgbClr val="1A171B"/>
              </a:solidFill>
              <a:latin typeface="Anuphan"/>
              <a:ea typeface="Anuphan"/>
              <a:cs typeface="Anuphan"/>
              <a:sym typeface="Anuphan"/>
            </a:endParaRPr>
          </a:p>
        </p:txBody>
      </p:sp>
      <p:sp>
        <p:nvSpPr>
          <p:cNvPr id="638" name="Google Shape;638;p9"/>
          <p:cNvSpPr txBox="1"/>
          <p:nvPr/>
        </p:nvSpPr>
        <p:spPr>
          <a:xfrm>
            <a:off x="720000" y="1572250"/>
            <a:ext cx="68091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191919"/>
                </a:solidFill>
                <a:latin typeface="Anuphan"/>
                <a:ea typeface="Anuphan"/>
                <a:cs typeface="Anuphan"/>
                <a:sym typeface="Anuphan"/>
              </a:rPr>
              <a:t>Mission statement</a:t>
            </a:r>
            <a:r>
              <a:rPr b="0" i="0" lang="en" sz="1300" u="none" cap="none" strike="noStrike">
                <a:solidFill>
                  <a:srgbClr val="191919"/>
                </a:solidFill>
                <a:latin typeface="Anuphan"/>
                <a:ea typeface="Anuphan"/>
                <a:cs typeface="Anuphan"/>
                <a:sym typeface="Anuphan"/>
              </a:rPr>
              <a:t> </a:t>
            </a:r>
            <a:endParaRPr b="0" i="0" sz="1300" u="none" cap="none" strike="noStrike">
              <a:solidFill>
                <a:srgbClr val="191919"/>
              </a:solidFill>
              <a:latin typeface="Anuphan"/>
              <a:ea typeface="Anuphan"/>
              <a:cs typeface="Anuphan"/>
              <a:sym typeface="Anuphan"/>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191919"/>
                </a:solidFill>
                <a:latin typeface="Anuphan"/>
                <a:ea typeface="Anuphan"/>
                <a:cs typeface="Anuphan"/>
                <a:sym typeface="Anuphan"/>
              </a:rPr>
              <a:t>Discord is about give people the power to create space to find belonging in their lives. </a:t>
            </a:r>
            <a:endParaRPr b="0" i="0" sz="1300" u="none" cap="none" strike="noStrike">
              <a:solidFill>
                <a:srgbClr val="1A171B"/>
              </a:solidFill>
              <a:latin typeface="Anuphan"/>
              <a:ea typeface="Anuphan"/>
              <a:cs typeface="Anuphan"/>
              <a:sym typeface="Anuphan"/>
            </a:endParaRPr>
          </a:p>
        </p:txBody>
      </p:sp>
      <p:sp>
        <p:nvSpPr>
          <p:cNvPr id="639" name="Google Shape;639;p9"/>
          <p:cNvSpPr txBox="1"/>
          <p:nvPr/>
        </p:nvSpPr>
        <p:spPr>
          <a:xfrm>
            <a:off x="720000" y="2832775"/>
            <a:ext cx="4170600" cy="19872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120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Discord allows users to create communities and a sense of belonging</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Flexibility in managing different channels for topics or groups based on what the users want</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Real-time communication for individual or group help via direct messages or in public channels</a:t>
            </a:r>
            <a:endParaRPr b="0" i="0" sz="1400" u="none" cap="none" strike="noStrike">
              <a:solidFill>
                <a:srgbClr val="000000"/>
              </a:solidFill>
              <a:latin typeface="Anuphan"/>
              <a:ea typeface="Anuphan"/>
              <a:cs typeface="Anuphan"/>
              <a:sym typeface="Anuphan"/>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1A171B"/>
              </a:solidFill>
              <a:latin typeface="Anuphan Medium"/>
              <a:ea typeface="Anuphan Medium"/>
              <a:cs typeface="Anuphan Medium"/>
              <a:sym typeface="Anuphan Medium"/>
            </a:endParaRPr>
          </a:p>
        </p:txBody>
      </p:sp>
      <p:sp>
        <p:nvSpPr>
          <p:cNvPr id="640" name="Google Shape;640;p9"/>
          <p:cNvSpPr txBox="1"/>
          <p:nvPr/>
        </p:nvSpPr>
        <p:spPr>
          <a:xfrm>
            <a:off x="719995" y="1268390"/>
            <a:ext cx="2848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1" lang="en" sz="1900" u="none" cap="none" strike="noStrike">
                <a:solidFill>
                  <a:srgbClr val="2A9D8F"/>
                </a:solidFill>
                <a:latin typeface="Roboto"/>
                <a:ea typeface="Roboto"/>
                <a:cs typeface="Roboto"/>
                <a:sym typeface="Roboto"/>
              </a:rPr>
              <a:t>Discord</a:t>
            </a:r>
            <a:endParaRPr b="1" i="0" sz="1800" u="none" cap="none" strike="noStrike">
              <a:solidFill>
                <a:srgbClr val="1A171B"/>
              </a:solidFill>
              <a:latin typeface="Manrope"/>
              <a:ea typeface="Manrope"/>
              <a:cs typeface="Manrope"/>
              <a:sym typeface="Manrope"/>
            </a:endParaRPr>
          </a:p>
        </p:txBody>
      </p:sp>
      <p:sp>
        <p:nvSpPr>
          <p:cNvPr id="641" name="Google Shape;641;p9"/>
          <p:cNvSpPr txBox="1"/>
          <p:nvPr/>
        </p:nvSpPr>
        <p:spPr>
          <a:xfrm>
            <a:off x="5357403" y="2268900"/>
            <a:ext cx="43194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1" lang="en" sz="1700" u="none" cap="none" strike="noStrike">
                <a:solidFill>
                  <a:srgbClr val="2A9D8F"/>
                </a:solidFill>
                <a:latin typeface="Roboto"/>
                <a:ea typeface="Roboto"/>
                <a:cs typeface="Roboto"/>
                <a:sym typeface="Roboto"/>
              </a:rPr>
              <a:t>What doesn’t work? </a:t>
            </a:r>
            <a:endParaRPr b="0" i="0" sz="1200" u="none" cap="none" strike="noStrike">
              <a:solidFill>
                <a:srgbClr val="1A171B"/>
              </a:solidFill>
              <a:latin typeface="Anuphan"/>
              <a:ea typeface="Anuphan"/>
              <a:cs typeface="Anuphan"/>
              <a:sym typeface="Anuph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A171B"/>
              </a:solidFill>
              <a:latin typeface="Anuphan"/>
              <a:ea typeface="Anuphan"/>
              <a:cs typeface="Anuphan"/>
              <a:sym typeface="Anuphan"/>
            </a:endParaRPr>
          </a:p>
        </p:txBody>
      </p:sp>
      <p:sp>
        <p:nvSpPr>
          <p:cNvPr id="642" name="Google Shape;642;p9"/>
          <p:cNvSpPr txBox="1"/>
          <p:nvPr/>
        </p:nvSpPr>
        <p:spPr>
          <a:xfrm>
            <a:off x="720000" y="57837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1A171B"/>
                </a:solidFill>
                <a:latin typeface="Manrope Medium"/>
                <a:ea typeface="Manrope Medium"/>
                <a:cs typeface="Manrope Medium"/>
                <a:sym typeface="Manrope Medium"/>
              </a:rPr>
              <a:t>Comparison #1</a:t>
            </a:r>
            <a:endParaRPr b="0" i="0" sz="3000" u="none" cap="none" strike="noStrike">
              <a:solidFill>
                <a:srgbClr val="1A171B"/>
              </a:solidFill>
              <a:latin typeface="Manrope Medium"/>
              <a:ea typeface="Manrope Medium"/>
              <a:cs typeface="Manrope Medium"/>
              <a:sym typeface="Manrope Medium"/>
            </a:endParaRPr>
          </a:p>
        </p:txBody>
      </p:sp>
      <p:pic>
        <p:nvPicPr>
          <p:cNvPr id="643" name="Google Shape;643;p9"/>
          <p:cNvPicPr preferRelativeResize="0"/>
          <p:nvPr/>
        </p:nvPicPr>
        <p:blipFill rotWithShape="1">
          <a:blip r:embed="rId3">
            <a:alphaModFix/>
          </a:blip>
          <a:srcRect b="0" l="0" r="0" t="0"/>
          <a:stretch/>
        </p:blipFill>
        <p:spPr>
          <a:xfrm>
            <a:off x="7233150" y="578372"/>
            <a:ext cx="1190851" cy="1190851"/>
          </a:xfrm>
          <a:prstGeom prst="rect">
            <a:avLst/>
          </a:prstGeom>
          <a:noFill/>
          <a:ln>
            <a:noFill/>
          </a:ln>
        </p:spPr>
      </p:pic>
      <p:grpSp>
        <p:nvGrpSpPr>
          <p:cNvPr id="644" name="Google Shape;644;p9"/>
          <p:cNvGrpSpPr/>
          <p:nvPr/>
        </p:nvGrpSpPr>
        <p:grpSpPr>
          <a:xfrm>
            <a:off x="4652394" y="2171088"/>
            <a:ext cx="600963" cy="572717"/>
            <a:chOff x="6086331" y="2905337"/>
            <a:chExt cx="364441" cy="364834"/>
          </a:xfrm>
        </p:grpSpPr>
        <p:sp>
          <p:nvSpPr>
            <p:cNvPr id="645" name="Google Shape;645;p9"/>
            <p:cNvSpPr/>
            <p:nvPr/>
          </p:nvSpPr>
          <p:spPr>
            <a:xfrm>
              <a:off x="6086331" y="2905337"/>
              <a:ext cx="277407" cy="277433"/>
            </a:xfrm>
            <a:custGeom>
              <a:rect b="b" l="l" r="r" t="t"/>
              <a:pathLst>
                <a:path extrusionOk="0" h="10583" w="10582">
                  <a:moveTo>
                    <a:pt x="4952" y="1"/>
                  </a:moveTo>
                  <a:cubicBezTo>
                    <a:pt x="4735" y="1"/>
                    <a:pt x="4533" y="160"/>
                    <a:pt x="4490" y="391"/>
                  </a:cubicBezTo>
                  <a:lnTo>
                    <a:pt x="4245" y="1589"/>
                  </a:lnTo>
                  <a:cubicBezTo>
                    <a:pt x="3956" y="1675"/>
                    <a:pt x="3667" y="1791"/>
                    <a:pt x="3407" y="1935"/>
                  </a:cubicBezTo>
                  <a:lnTo>
                    <a:pt x="2382" y="1257"/>
                  </a:lnTo>
                  <a:cubicBezTo>
                    <a:pt x="2303" y="1202"/>
                    <a:pt x="2210" y="1175"/>
                    <a:pt x="2117" y="1175"/>
                  </a:cubicBezTo>
                  <a:cubicBezTo>
                    <a:pt x="1992" y="1175"/>
                    <a:pt x="1867" y="1223"/>
                    <a:pt x="1776" y="1315"/>
                  </a:cubicBezTo>
                  <a:lnTo>
                    <a:pt x="1314" y="1791"/>
                  </a:lnTo>
                  <a:cubicBezTo>
                    <a:pt x="1155" y="1950"/>
                    <a:pt x="1127" y="2195"/>
                    <a:pt x="1256" y="2397"/>
                  </a:cubicBezTo>
                  <a:lnTo>
                    <a:pt x="1935" y="3408"/>
                  </a:lnTo>
                  <a:cubicBezTo>
                    <a:pt x="1776" y="3668"/>
                    <a:pt x="1661" y="3956"/>
                    <a:pt x="1589" y="4259"/>
                  </a:cubicBezTo>
                  <a:lnTo>
                    <a:pt x="376" y="4490"/>
                  </a:lnTo>
                  <a:cubicBezTo>
                    <a:pt x="159" y="4534"/>
                    <a:pt x="1" y="4736"/>
                    <a:pt x="1" y="4967"/>
                  </a:cubicBezTo>
                  <a:lnTo>
                    <a:pt x="1" y="5616"/>
                  </a:lnTo>
                  <a:cubicBezTo>
                    <a:pt x="1" y="5847"/>
                    <a:pt x="159" y="6049"/>
                    <a:pt x="376" y="6093"/>
                  </a:cubicBezTo>
                  <a:lnTo>
                    <a:pt x="1589" y="6338"/>
                  </a:lnTo>
                  <a:cubicBezTo>
                    <a:pt x="1661" y="6627"/>
                    <a:pt x="1776" y="6915"/>
                    <a:pt x="1935" y="7175"/>
                  </a:cubicBezTo>
                  <a:lnTo>
                    <a:pt x="1256" y="8200"/>
                  </a:lnTo>
                  <a:cubicBezTo>
                    <a:pt x="1127" y="8388"/>
                    <a:pt x="1155" y="8633"/>
                    <a:pt x="1314" y="8807"/>
                  </a:cubicBezTo>
                  <a:lnTo>
                    <a:pt x="1776" y="9268"/>
                  </a:lnTo>
                  <a:cubicBezTo>
                    <a:pt x="1867" y="9360"/>
                    <a:pt x="1992" y="9408"/>
                    <a:pt x="2117" y="9408"/>
                  </a:cubicBezTo>
                  <a:cubicBezTo>
                    <a:pt x="2210" y="9408"/>
                    <a:pt x="2303" y="9381"/>
                    <a:pt x="2382" y="9326"/>
                  </a:cubicBezTo>
                  <a:lnTo>
                    <a:pt x="3407" y="8648"/>
                  </a:lnTo>
                  <a:cubicBezTo>
                    <a:pt x="3667" y="8792"/>
                    <a:pt x="3956" y="8908"/>
                    <a:pt x="4245" y="8994"/>
                  </a:cubicBezTo>
                  <a:lnTo>
                    <a:pt x="4490" y="10192"/>
                  </a:lnTo>
                  <a:cubicBezTo>
                    <a:pt x="4533" y="10423"/>
                    <a:pt x="4735" y="10582"/>
                    <a:pt x="4952" y="10582"/>
                  </a:cubicBezTo>
                  <a:lnTo>
                    <a:pt x="5616" y="10582"/>
                  </a:lnTo>
                  <a:cubicBezTo>
                    <a:pt x="5847" y="10582"/>
                    <a:pt x="6035" y="10423"/>
                    <a:pt x="6078" y="10192"/>
                  </a:cubicBezTo>
                  <a:lnTo>
                    <a:pt x="6323" y="8994"/>
                  </a:lnTo>
                  <a:cubicBezTo>
                    <a:pt x="6612" y="8908"/>
                    <a:pt x="6901" y="8792"/>
                    <a:pt x="7175" y="8648"/>
                  </a:cubicBezTo>
                  <a:lnTo>
                    <a:pt x="8186" y="9326"/>
                  </a:lnTo>
                  <a:cubicBezTo>
                    <a:pt x="8265" y="9381"/>
                    <a:pt x="8358" y="9408"/>
                    <a:pt x="8451" y="9408"/>
                  </a:cubicBezTo>
                  <a:cubicBezTo>
                    <a:pt x="8576" y="9408"/>
                    <a:pt x="8701" y="9360"/>
                    <a:pt x="8792" y="9268"/>
                  </a:cubicBezTo>
                  <a:lnTo>
                    <a:pt x="9254" y="8807"/>
                  </a:lnTo>
                  <a:cubicBezTo>
                    <a:pt x="9413" y="8633"/>
                    <a:pt x="9441" y="8388"/>
                    <a:pt x="9311" y="8200"/>
                  </a:cubicBezTo>
                  <a:lnTo>
                    <a:pt x="8633" y="7175"/>
                  </a:lnTo>
                  <a:cubicBezTo>
                    <a:pt x="8792" y="6915"/>
                    <a:pt x="8907" y="6627"/>
                    <a:pt x="8994" y="6338"/>
                  </a:cubicBezTo>
                  <a:lnTo>
                    <a:pt x="10192" y="6093"/>
                  </a:lnTo>
                  <a:cubicBezTo>
                    <a:pt x="10409" y="6049"/>
                    <a:pt x="10567" y="5847"/>
                    <a:pt x="10582" y="5616"/>
                  </a:cubicBezTo>
                  <a:lnTo>
                    <a:pt x="10582" y="4967"/>
                  </a:lnTo>
                  <a:cubicBezTo>
                    <a:pt x="10567" y="4736"/>
                    <a:pt x="10409" y="4534"/>
                    <a:pt x="10192" y="4490"/>
                  </a:cubicBezTo>
                  <a:lnTo>
                    <a:pt x="8994" y="4259"/>
                  </a:lnTo>
                  <a:cubicBezTo>
                    <a:pt x="8907" y="3956"/>
                    <a:pt x="8792" y="3682"/>
                    <a:pt x="8647" y="3408"/>
                  </a:cubicBezTo>
                  <a:lnTo>
                    <a:pt x="9311" y="2397"/>
                  </a:lnTo>
                  <a:cubicBezTo>
                    <a:pt x="9441" y="2195"/>
                    <a:pt x="9413" y="1950"/>
                    <a:pt x="9254" y="1791"/>
                  </a:cubicBezTo>
                  <a:lnTo>
                    <a:pt x="8792" y="1315"/>
                  </a:lnTo>
                  <a:cubicBezTo>
                    <a:pt x="8701" y="1223"/>
                    <a:pt x="8576" y="1175"/>
                    <a:pt x="8451" y="1175"/>
                  </a:cubicBezTo>
                  <a:cubicBezTo>
                    <a:pt x="8358" y="1175"/>
                    <a:pt x="8265" y="1202"/>
                    <a:pt x="8186" y="1257"/>
                  </a:cubicBezTo>
                  <a:lnTo>
                    <a:pt x="7175" y="1935"/>
                  </a:lnTo>
                  <a:cubicBezTo>
                    <a:pt x="6901" y="1791"/>
                    <a:pt x="6612" y="1675"/>
                    <a:pt x="6323" y="1589"/>
                  </a:cubicBezTo>
                  <a:lnTo>
                    <a:pt x="6078" y="391"/>
                  </a:lnTo>
                  <a:cubicBezTo>
                    <a:pt x="6035" y="160"/>
                    <a:pt x="5847" y="1"/>
                    <a:pt x="5616" y="1"/>
                  </a:cubicBezTo>
                  <a:close/>
                </a:path>
              </a:pathLst>
            </a:custGeom>
            <a:solidFill>
              <a:srgbClr val="C2C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9"/>
            <p:cNvSpPr/>
            <p:nvPr/>
          </p:nvSpPr>
          <p:spPr>
            <a:xfrm>
              <a:off x="6143480" y="2983301"/>
              <a:ext cx="142321" cy="121821"/>
            </a:xfrm>
            <a:custGeom>
              <a:rect b="b" l="l" r="r" t="t"/>
              <a:pathLst>
                <a:path extrusionOk="0" h="4647" w="5429">
                  <a:moveTo>
                    <a:pt x="3104" y="1"/>
                  </a:moveTo>
                  <a:cubicBezTo>
                    <a:pt x="1040" y="1"/>
                    <a:pt x="0" y="2498"/>
                    <a:pt x="1458" y="3956"/>
                  </a:cubicBezTo>
                  <a:cubicBezTo>
                    <a:pt x="1931" y="4433"/>
                    <a:pt x="2515" y="4647"/>
                    <a:pt x="3087" y="4647"/>
                  </a:cubicBezTo>
                  <a:cubicBezTo>
                    <a:pt x="4281" y="4647"/>
                    <a:pt x="5428" y="3720"/>
                    <a:pt x="5428" y="2325"/>
                  </a:cubicBezTo>
                  <a:cubicBezTo>
                    <a:pt x="5428" y="1040"/>
                    <a:pt x="4389" y="1"/>
                    <a:pt x="3104" y="1"/>
                  </a:cubicBezTo>
                  <a:close/>
                </a:path>
              </a:pathLst>
            </a:custGeom>
            <a:solidFill>
              <a:srgbClr val="EBED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9"/>
            <p:cNvSpPr/>
            <p:nvPr/>
          </p:nvSpPr>
          <p:spPr>
            <a:xfrm>
              <a:off x="6184349" y="3013946"/>
              <a:ext cx="70781" cy="60557"/>
            </a:xfrm>
            <a:custGeom>
              <a:rect b="b" l="l" r="r" t="t"/>
              <a:pathLst>
                <a:path extrusionOk="0" h="2310" w="2700">
                  <a:moveTo>
                    <a:pt x="1545" y="1"/>
                  </a:moveTo>
                  <a:cubicBezTo>
                    <a:pt x="520" y="1"/>
                    <a:pt x="0" y="1242"/>
                    <a:pt x="722" y="1964"/>
                  </a:cubicBezTo>
                  <a:cubicBezTo>
                    <a:pt x="961" y="2203"/>
                    <a:pt x="1253" y="2310"/>
                    <a:pt x="1539" y="2310"/>
                  </a:cubicBezTo>
                  <a:cubicBezTo>
                    <a:pt x="2134" y="2310"/>
                    <a:pt x="2700" y="1848"/>
                    <a:pt x="2700" y="1156"/>
                  </a:cubicBezTo>
                  <a:cubicBezTo>
                    <a:pt x="2700" y="506"/>
                    <a:pt x="2180" y="1"/>
                    <a:pt x="1545" y="1"/>
                  </a:cubicBezTo>
                  <a:close/>
                </a:path>
              </a:pathLst>
            </a:custGeom>
            <a:solidFill>
              <a:srgbClr val="6D81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9"/>
            <p:cNvSpPr/>
            <p:nvPr/>
          </p:nvSpPr>
          <p:spPr>
            <a:xfrm>
              <a:off x="6268368" y="3087374"/>
              <a:ext cx="182404" cy="182797"/>
            </a:xfrm>
            <a:custGeom>
              <a:rect b="b" l="l" r="r" t="t"/>
              <a:pathLst>
                <a:path extrusionOk="0" h="6973" w="6958">
                  <a:moveTo>
                    <a:pt x="3262" y="0"/>
                  </a:moveTo>
                  <a:cubicBezTo>
                    <a:pt x="3118" y="0"/>
                    <a:pt x="2988" y="116"/>
                    <a:pt x="2945" y="260"/>
                  </a:cubicBezTo>
                  <a:lnTo>
                    <a:pt x="2801" y="1054"/>
                  </a:lnTo>
                  <a:cubicBezTo>
                    <a:pt x="2598" y="1097"/>
                    <a:pt x="2411" y="1184"/>
                    <a:pt x="2238" y="1285"/>
                  </a:cubicBezTo>
                  <a:lnTo>
                    <a:pt x="1574" y="838"/>
                  </a:lnTo>
                  <a:cubicBezTo>
                    <a:pt x="1518" y="800"/>
                    <a:pt x="1454" y="782"/>
                    <a:pt x="1392" y="782"/>
                  </a:cubicBezTo>
                  <a:cubicBezTo>
                    <a:pt x="1308" y="782"/>
                    <a:pt x="1227" y="815"/>
                    <a:pt x="1169" y="881"/>
                  </a:cubicBezTo>
                  <a:lnTo>
                    <a:pt x="866" y="1184"/>
                  </a:lnTo>
                  <a:cubicBezTo>
                    <a:pt x="765" y="1285"/>
                    <a:pt x="736" y="1458"/>
                    <a:pt x="823" y="1574"/>
                  </a:cubicBezTo>
                  <a:lnTo>
                    <a:pt x="1270" y="2252"/>
                  </a:lnTo>
                  <a:cubicBezTo>
                    <a:pt x="1169" y="2426"/>
                    <a:pt x="1097" y="2613"/>
                    <a:pt x="1039" y="2801"/>
                  </a:cubicBezTo>
                  <a:lnTo>
                    <a:pt x="260" y="2960"/>
                  </a:lnTo>
                  <a:cubicBezTo>
                    <a:pt x="101" y="2988"/>
                    <a:pt x="0" y="3118"/>
                    <a:pt x="0" y="3277"/>
                  </a:cubicBezTo>
                  <a:lnTo>
                    <a:pt x="0" y="3710"/>
                  </a:lnTo>
                  <a:cubicBezTo>
                    <a:pt x="0" y="3855"/>
                    <a:pt x="101" y="3985"/>
                    <a:pt x="260" y="4013"/>
                  </a:cubicBezTo>
                  <a:lnTo>
                    <a:pt x="1039" y="4172"/>
                  </a:lnTo>
                  <a:cubicBezTo>
                    <a:pt x="1097" y="4360"/>
                    <a:pt x="1169" y="4548"/>
                    <a:pt x="1270" y="4735"/>
                  </a:cubicBezTo>
                  <a:lnTo>
                    <a:pt x="823" y="5399"/>
                  </a:lnTo>
                  <a:cubicBezTo>
                    <a:pt x="751" y="5529"/>
                    <a:pt x="765" y="5688"/>
                    <a:pt x="866" y="5803"/>
                  </a:cubicBezTo>
                  <a:lnTo>
                    <a:pt x="1169" y="6107"/>
                  </a:lnTo>
                  <a:cubicBezTo>
                    <a:pt x="1234" y="6163"/>
                    <a:pt x="1312" y="6192"/>
                    <a:pt x="1390" y="6192"/>
                  </a:cubicBezTo>
                  <a:cubicBezTo>
                    <a:pt x="1453" y="6192"/>
                    <a:pt x="1516" y="6174"/>
                    <a:pt x="1574" y="6135"/>
                  </a:cubicBezTo>
                  <a:lnTo>
                    <a:pt x="2238" y="5702"/>
                  </a:lnTo>
                  <a:cubicBezTo>
                    <a:pt x="2411" y="5789"/>
                    <a:pt x="2598" y="5876"/>
                    <a:pt x="2801" y="5919"/>
                  </a:cubicBezTo>
                  <a:lnTo>
                    <a:pt x="2959" y="6713"/>
                  </a:lnTo>
                  <a:cubicBezTo>
                    <a:pt x="2988" y="6857"/>
                    <a:pt x="3118" y="6973"/>
                    <a:pt x="3262" y="6973"/>
                  </a:cubicBezTo>
                  <a:lnTo>
                    <a:pt x="3696" y="6973"/>
                  </a:lnTo>
                  <a:cubicBezTo>
                    <a:pt x="3840" y="6973"/>
                    <a:pt x="3970" y="6857"/>
                    <a:pt x="3999" y="6713"/>
                  </a:cubicBezTo>
                  <a:lnTo>
                    <a:pt x="4157" y="5919"/>
                  </a:lnTo>
                  <a:cubicBezTo>
                    <a:pt x="4360" y="5876"/>
                    <a:pt x="4547" y="5789"/>
                    <a:pt x="4720" y="5702"/>
                  </a:cubicBezTo>
                  <a:lnTo>
                    <a:pt x="5384" y="6135"/>
                  </a:lnTo>
                  <a:cubicBezTo>
                    <a:pt x="5442" y="6174"/>
                    <a:pt x="5505" y="6192"/>
                    <a:pt x="5568" y="6192"/>
                  </a:cubicBezTo>
                  <a:cubicBezTo>
                    <a:pt x="5646" y="6192"/>
                    <a:pt x="5724" y="6163"/>
                    <a:pt x="5789" y="6107"/>
                  </a:cubicBezTo>
                  <a:lnTo>
                    <a:pt x="6092" y="5803"/>
                  </a:lnTo>
                  <a:cubicBezTo>
                    <a:pt x="6193" y="5688"/>
                    <a:pt x="6207" y="5529"/>
                    <a:pt x="6135" y="5399"/>
                  </a:cubicBezTo>
                  <a:lnTo>
                    <a:pt x="5688" y="4735"/>
                  </a:lnTo>
                  <a:cubicBezTo>
                    <a:pt x="5789" y="4548"/>
                    <a:pt x="5861" y="4360"/>
                    <a:pt x="5919" y="4172"/>
                  </a:cubicBezTo>
                  <a:lnTo>
                    <a:pt x="6698" y="4013"/>
                  </a:lnTo>
                  <a:cubicBezTo>
                    <a:pt x="6857" y="3985"/>
                    <a:pt x="6958" y="3855"/>
                    <a:pt x="6958" y="3710"/>
                  </a:cubicBezTo>
                  <a:lnTo>
                    <a:pt x="6958" y="3277"/>
                  </a:lnTo>
                  <a:cubicBezTo>
                    <a:pt x="6958" y="3118"/>
                    <a:pt x="6857" y="2988"/>
                    <a:pt x="6698" y="2960"/>
                  </a:cubicBezTo>
                  <a:lnTo>
                    <a:pt x="5919" y="2801"/>
                  </a:lnTo>
                  <a:cubicBezTo>
                    <a:pt x="5861" y="2613"/>
                    <a:pt x="5774" y="2426"/>
                    <a:pt x="5688" y="2252"/>
                  </a:cubicBezTo>
                  <a:lnTo>
                    <a:pt x="6135" y="1574"/>
                  </a:lnTo>
                  <a:cubicBezTo>
                    <a:pt x="6207" y="1458"/>
                    <a:pt x="6193" y="1285"/>
                    <a:pt x="6092" y="1184"/>
                  </a:cubicBezTo>
                  <a:lnTo>
                    <a:pt x="5789" y="881"/>
                  </a:lnTo>
                  <a:cubicBezTo>
                    <a:pt x="5723" y="815"/>
                    <a:pt x="5643" y="782"/>
                    <a:pt x="5562" y="782"/>
                  </a:cubicBezTo>
                  <a:cubicBezTo>
                    <a:pt x="5501" y="782"/>
                    <a:pt x="5440" y="800"/>
                    <a:pt x="5384" y="838"/>
                  </a:cubicBezTo>
                  <a:lnTo>
                    <a:pt x="4720" y="1285"/>
                  </a:lnTo>
                  <a:cubicBezTo>
                    <a:pt x="4533" y="1184"/>
                    <a:pt x="4360" y="1097"/>
                    <a:pt x="4157" y="1054"/>
                  </a:cubicBezTo>
                  <a:lnTo>
                    <a:pt x="3999" y="260"/>
                  </a:lnTo>
                  <a:cubicBezTo>
                    <a:pt x="3970" y="116"/>
                    <a:pt x="3840" y="0"/>
                    <a:pt x="3696" y="0"/>
                  </a:cubicBezTo>
                  <a:close/>
                </a:path>
              </a:pathLst>
            </a:custGeom>
            <a:solidFill>
              <a:srgbClr val="95AB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9"/>
            <p:cNvSpPr/>
            <p:nvPr/>
          </p:nvSpPr>
          <p:spPr>
            <a:xfrm>
              <a:off x="6298620" y="3133172"/>
              <a:ext cx="106747" cy="91412"/>
            </a:xfrm>
            <a:custGeom>
              <a:rect b="b" l="l" r="r" t="t"/>
              <a:pathLst>
                <a:path extrusionOk="0" h="3487" w="4072">
                  <a:moveTo>
                    <a:pt x="2325" y="0"/>
                  </a:moveTo>
                  <a:cubicBezTo>
                    <a:pt x="780" y="0"/>
                    <a:pt x="1" y="1877"/>
                    <a:pt x="1098" y="2974"/>
                  </a:cubicBezTo>
                  <a:cubicBezTo>
                    <a:pt x="1453" y="3328"/>
                    <a:pt x="1889" y="3487"/>
                    <a:pt x="2317" y="3487"/>
                  </a:cubicBezTo>
                  <a:cubicBezTo>
                    <a:pt x="3212" y="3487"/>
                    <a:pt x="4072" y="2792"/>
                    <a:pt x="4072" y="1747"/>
                  </a:cubicBezTo>
                  <a:cubicBezTo>
                    <a:pt x="4057" y="780"/>
                    <a:pt x="3292" y="0"/>
                    <a:pt x="2325" y="0"/>
                  </a:cubicBezTo>
                  <a:close/>
                </a:path>
              </a:pathLst>
            </a:custGeom>
            <a:solidFill>
              <a:srgbClr val="E4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9"/>
            <p:cNvSpPr/>
            <p:nvPr/>
          </p:nvSpPr>
          <p:spPr>
            <a:xfrm>
              <a:off x="6322843" y="3151706"/>
              <a:ext cx="63991" cy="54527"/>
            </a:xfrm>
            <a:custGeom>
              <a:rect b="b" l="l" r="r" t="t"/>
              <a:pathLst>
                <a:path extrusionOk="0" h="2080" w="2441">
                  <a:moveTo>
                    <a:pt x="1401" y="0"/>
                  </a:moveTo>
                  <a:cubicBezTo>
                    <a:pt x="477" y="0"/>
                    <a:pt x="1" y="1112"/>
                    <a:pt x="665" y="1776"/>
                  </a:cubicBezTo>
                  <a:cubicBezTo>
                    <a:pt x="874" y="1985"/>
                    <a:pt x="1134" y="2079"/>
                    <a:pt x="1388" y="2079"/>
                  </a:cubicBezTo>
                  <a:cubicBezTo>
                    <a:pt x="1924" y="2079"/>
                    <a:pt x="2440" y="1666"/>
                    <a:pt x="2440" y="1040"/>
                  </a:cubicBezTo>
                  <a:cubicBezTo>
                    <a:pt x="2440" y="462"/>
                    <a:pt x="1978" y="0"/>
                    <a:pt x="1401" y="0"/>
                  </a:cubicBezTo>
                  <a:close/>
                </a:path>
              </a:pathLst>
            </a:custGeom>
            <a:solidFill>
              <a:srgbClr val="95AB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1" name="Google Shape;651;p9"/>
          <p:cNvGrpSpPr/>
          <p:nvPr/>
        </p:nvGrpSpPr>
        <p:grpSpPr>
          <a:xfrm>
            <a:off x="7529107" y="2073310"/>
            <a:ext cx="531535" cy="572698"/>
            <a:chOff x="1750184" y="2413530"/>
            <a:chExt cx="359729" cy="359441"/>
          </a:xfrm>
        </p:grpSpPr>
        <p:sp>
          <p:nvSpPr>
            <p:cNvPr id="652" name="Google Shape;652;p9"/>
            <p:cNvSpPr/>
            <p:nvPr/>
          </p:nvSpPr>
          <p:spPr>
            <a:xfrm>
              <a:off x="1867074" y="2496981"/>
              <a:ext cx="58000" cy="64965"/>
            </a:xfrm>
            <a:custGeom>
              <a:rect b="b" l="l" r="r" t="t"/>
              <a:pathLst>
                <a:path extrusionOk="0" h="2481" w="2215">
                  <a:moveTo>
                    <a:pt x="1203" y="0"/>
                  </a:moveTo>
                  <a:lnTo>
                    <a:pt x="335" y="878"/>
                  </a:lnTo>
                  <a:cubicBezTo>
                    <a:pt x="1" y="1202"/>
                    <a:pt x="1" y="1736"/>
                    <a:pt x="335" y="2070"/>
                  </a:cubicBezTo>
                  <a:lnTo>
                    <a:pt x="745" y="2481"/>
                  </a:lnTo>
                  <a:lnTo>
                    <a:pt x="2214" y="1011"/>
                  </a:lnTo>
                  <a:lnTo>
                    <a:pt x="1203" y="0"/>
                  </a:ln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9"/>
            <p:cNvSpPr/>
            <p:nvPr/>
          </p:nvSpPr>
          <p:spPr>
            <a:xfrm>
              <a:off x="1824863" y="2413530"/>
              <a:ext cx="285050" cy="285312"/>
            </a:xfrm>
            <a:custGeom>
              <a:rect b="b" l="l" r="r" t="t"/>
              <a:pathLst>
                <a:path extrusionOk="0" h="10896" w="10886">
                  <a:moveTo>
                    <a:pt x="2033" y="1"/>
                  </a:moveTo>
                  <a:cubicBezTo>
                    <a:pt x="1851" y="1"/>
                    <a:pt x="1670" y="29"/>
                    <a:pt x="1498" y="77"/>
                  </a:cubicBezTo>
                  <a:cubicBezTo>
                    <a:pt x="1336" y="125"/>
                    <a:pt x="1279" y="335"/>
                    <a:pt x="1403" y="449"/>
                  </a:cubicBezTo>
                  <a:lnTo>
                    <a:pt x="2519" y="1565"/>
                  </a:lnTo>
                  <a:cubicBezTo>
                    <a:pt x="2586" y="1632"/>
                    <a:pt x="2643" y="1718"/>
                    <a:pt x="2672" y="1804"/>
                  </a:cubicBezTo>
                  <a:cubicBezTo>
                    <a:pt x="2843" y="2243"/>
                    <a:pt x="2510" y="2720"/>
                    <a:pt x="2033" y="2720"/>
                  </a:cubicBezTo>
                  <a:cubicBezTo>
                    <a:pt x="1956" y="2720"/>
                    <a:pt x="1870" y="2701"/>
                    <a:pt x="1794" y="2672"/>
                  </a:cubicBezTo>
                  <a:cubicBezTo>
                    <a:pt x="1708" y="2643"/>
                    <a:pt x="1622" y="2586"/>
                    <a:pt x="1556" y="2519"/>
                  </a:cubicBezTo>
                  <a:lnTo>
                    <a:pt x="439" y="1403"/>
                  </a:lnTo>
                  <a:cubicBezTo>
                    <a:pt x="397" y="1360"/>
                    <a:pt x="341" y="1340"/>
                    <a:pt x="285" y="1340"/>
                  </a:cubicBezTo>
                  <a:cubicBezTo>
                    <a:pt x="192" y="1340"/>
                    <a:pt x="101" y="1397"/>
                    <a:pt x="77" y="1499"/>
                  </a:cubicBezTo>
                  <a:cubicBezTo>
                    <a:pt x="20" y="1680"/>
                    <a:pt x="1" y="1861"/>
                    <a:pt x="1" y="2042"/>
                  </a:cubicBezTo>
                  <a:cubicBezTo>
                    <a:pt x="1" y="3120"/>
                    <a:pt x="831" y="4008"/>
                    <a:pt x="1909" y="4065"/>
                  </a:cubicBezTo>
                  <a:lnTo>
                    <a:pt x="2042" y="4084"/>
                  </a:lnTo>
                  <a:cubicBezTo>
                    <a:pt x="2242" y="4084"/>
                    <a:pt x="2443" y="4055"/>
                    <a:pt x="2634" y="3989"/>
                  </a:cubicBezTo>
                  <a:cubicBezTo>
                    <a:pt x="2681" y="3979"/>
                    <a:pt x="2719" y="3960"/>
                    <a:pt x="2758" y="3950"/>
                  </a:cubicBezTo>
                  <a:lnTo>
                    <a:pt x="6946" y="8138"/>
                  </a:lnTo>
                  <a:cubicBezTo>
                    <a:pt x="6927" y="8177"/>
                    <a:pt x="6917" y="8215"/>
                    <a:pt x="6907" y="8262"/>
                  </a:cubicBezTo>
                  <a:cubicBezTo>
                    <a:pt x="6841" y="8453"/>
                    <a:pt x="6812" y="8654"/>
                    <a:pt x="6812" y="8854"/>
                  </a:cubicBezTo>
                  <a:lnTo>
                    <a:pt x="6831" y="8987"/>
                  </a:lnTo>
                  <a:cubicBezTo>
                    <a:pt x="6888" y="10065"/>
                    <a:pt x="7776" y="10895"/>
                    <a:pt x="8854" y="10895"/>
                  </a:cubicBezTo>
                  <a:cubicBezTo>
                    <a:pt x="9035" y="10895"/>
                    <a:pt x="9216" y="10876"/>
                    <a:pt x="9388" y="10819"/>
                  </a:cubicBezTo>
                  <a:cubicBezTo>
                    <a:pt x="9569" y="10781"/>
                    <a:pt x="9617" y="10552"/>
                    <a:pt x="9483" y="10438"/>
                  </a:cubicBezTo>
                  <a:lnTo>
                    <a:pt x="8367" y="9331"/>
                  </a:lnTo>
                  <a:cubicBezTo>
                    <a:pt x="8300" y="9264"/>
                    <a:pt x="8243" y="9178"/>
                    <a:pt x="8214" y="9092"/>
                  </a:cubicBezTo>
                  <a:cubicBezTo>
                    <a:pt x="8043" y="8644"/>
                    <a:pt x="8367" y="8177"/>
                    <a:pt x="8844" y="8177"/>
                  </a:cubicBezTo>
                  <a:cubicBezTo>
                    <a:pt x="8920" y="8177"/>
                    <a:pt x="9006" y="8186"/>
                    <a:pt x="9083" y="8224"/>
                  </a:cubicBezTo>
                  <a:cubicBezTo>
                    <a:pt x="9178" y="8253"/>
                    <a:pt x="9254" y="8301"/>
                    <a:pt x="9331" y="8377"/>
                  </a:cubicBezTo>
                  <a:lnTo>
                    <a:pt x="10437" y="9484"/>
                  </a:lnTo>
                  <a:cubicBezTo>
                    <a:pt x="10485" y="9531"/>
                    <a:pt x="10543" y="9553"/>
                    <a:pt x="10600" y="9553"/>
                  </a:cubicBezTo>
                  <a:cubicBezTo>
                    <a:pt x="10692" y="9553"/>
                    <a:pt x="10780" y="9494"/>
                    <a:pt x="10809" y="9388"/>
                  </a:cubicBezTo>
                  <a:cubicBezTo>
                    <a:pt x="10867" y="9216"/>
                    <a:pt x="10886" y="9035"/>
                    <a:pt x="10886" y="8854"/>
                  </a:cubicBezTo>
                  <a:cubicBezTo>
                    <a:pt x="10886" y="7785"/>
                    <a:pt x="10046" y="6898"/>
                    <a:pt x="8978" y="6831"/>
                  </a:cubicBezTo>
                  <a:lnTo>
                    <a:pt x="8844" y="6812"/>
                  </a:lnTo>
                  <a:cubicBezTo>
                    <a:pt x="8644" y="6812"/>
                    <a:pt x="8443" y="6851"/>
                    <a:pt x="8253" y="6908"/>
                  </a:cubicBezTo>
                  <a:lnTo>
                    <a:pt x="8129" y="6946"/>
                  </a:lnTo>
                  <a:lnTo>
                    <a:pt x="3941" y="2758"/>
                  </a:lnTo>
                  <a:cubicBezTo>
                    <a:pt x="3960" y="2720"/>
                    <a:pt x="3969" y="2682"/>
                    <a:pt x="3979" y="2643"/>
                  </a:cubicBezTo>
                  <a:cubicBezTo>
                    <a:pt x="4045" y="2453"/>
                    <a:pt x="4074" y="2252"/>
                    <a:pt x="4074" y="2052"/>
                  </a:cubicBezTo>
                  <a:lnTo>
                    <a:pt x="4065" y="1909"/>
                  </a:lnTo>
                  <a:cubicBezTo>
                    <a:pt x="3998" y="840"/>
                    <a:pt x="3111" y="10"/>
                    <a:pt x="2033" y="1"/>
                  </a:cubicBezTo>
                  <a:close/>
                </a:path>
              </a:pathLst>
            </a:custGeom>
            <a:solidFill>
              <a:srgbClr val="CDD7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9"/>
            <p:cNvSpPr/>
            <p:nvPr/>
          </p:nvSpPr>
          <p:spPr>
            <a:xfrm>
              <a:off x="1893808" y="2482737"/>
              <a:ext cx="147160" cy="146898"/>
            </a:xfrm>
            <a:custGeom>
              <a:rect b="b" l="l" r="r" t="t"/>
              <a:pathLst>
                <a:path extrusionOk="0" h="5610" w="5620">
                  <a:moveTo>
                    <a:pt x="1365" y="0"/>
                  </a:moveTo>
                  <a:lnTo>
                    <a:pt x="1" y="1346"/>
                  </a:lnTo>
                  <a:cubicBezTo>
                    <a:pt x="39" y="1336"/>
                    <a:pt x="77" y="1317"/>
                    <a:pt x="115" y="1307"/>
                  </a:cubicBezTo>
                  <a:lnTo>
                    <a:pt x="4303" y="5495"/>
                  </a:lnTo>
                  <a:cubicBezTo>
                    <a:pt x="4294" y="5534"/>
                    <a:pt x="4274" y="5572"/>
                    <a:pt x="4265" y="5610"/>
                  </a:cubicBezTo>
                  <a:lnTo>
                    <a:pt x="5620" y="4255"/>
                  </a:lnTo>
                  <a:lnTo>
                    <a:pt x="5620" y="4255"/>
                  </a:lnTo>
                  <a:lnTo>
                    <a:pt x="5505" y="4303"/>
                  </a:lnTo>
                  <a:lnTo>
                    <a:pt x="1327" y="115"/>
                  </a:lnTo>
                  <a:cubicBezTo>
                    <a:pt x="1336" y="77"/>
                    <a:pt x="1346" y="39"/>
                    <a:pt x="1365" y="0"/>
                  </a:cubicBezTo>
                  <a:close/>
                </a:path>
              </a:pathLst>
            </a:custGeom>
            <a:solidFill>
              <a:srgbClr val="9BA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9"/>
            <p:cNvSpPr/>
            <p:nvPr/>
          </p:nvSpPr>
          <p:spPr>
            <a:xfrm>
              <a:off x="1787654" y="2492294"/>
              <a:ext cx="245065" cy="246767"/>
            </a:xfrm>
            <a:custGeom>
              <a:rect b="b" l="l" r="r" t="t"/>
              <a:pathLst>
                <a:path extrusionOk="0" h="9424" w="9359">
                  <a:moveTo>
                    <a:pt x="6073" y="0"/>
                  </a:moveTo>
                  <a:cubicBezTo>
                    <a:pt x="5922" y="0"/>
                    <a:pt x="5772" y="60"/>
                    <a:pt x="5657" y="179"/>
                  </a:cubicBezTo>
                  <a:lnTo>
                    <a:pt x="2853" y="2984"/>
                  </a:lnTo>
                  <a:cubicBezTo>
                    <a:pt x="2557" y="3270"/>
                    <a:pt x="2557" y="3747"/>
                    <a:pt x="2853" y="4033"/>
                  </a:cubicBezTo>
                  <a:lnTo>
                    <a:pt x="2957" y="4148"/>
                  </a:lnTo>
                  <a:lnTo>
                    <a:pt x="0" y="7105"/>
                  </a:lnTo>
                  <a:lnTo>
                    <a:pt x="2318" y="9423"/>
                  </a:lnTo>
                  <a:lnTo>
                    <a:pt x="5266" y="6456"/>
                  </a:lnTo>
                  <a:cubicBezTo>
                    <a:pt x="5414" y="6604"/>
                    <a:pt x="5607" y="6678"/>
                    <a:pt x="5799" y="6678"/>
                  </a:cubicBezTo>
                  <a:cubicBezTo>
                    <a:pt x="5991" y="6678"/>
                    <a:pt x="6182" y="6604"/>
                    <a:pt x="6325" y="6456"/>
                  </a:cubicBezTo>
                  <a:lnTo>
                    <a:pt x="9130" y="3652"/>
                  </a:lnTo>
                  <a:cubicBezTo>
                    <a:pt x="9359" y="3423"/>
                    <a:pt x="9359" y="3041"/>
                    <a:pt x="9120" y="2812"/>
                  </a:cubicBezTo>
                  <a:lnTo>
                    <a:pt x="9101" y="2793"/>
                  </a:lnTo>
                  <a:cubicBezTo>
                    <a:pt x="8984" y="2676"/>
                    <a:pt x="8829" y="2616"/>
                    <a:pt x="8673" y="2616"/>
                  </a:cubicBezTo>
                  <a:cubicBezTo>
                    <a:pt x="8537" y="2616"/>
                    <a:pt x="8401" y="2662"/>
                    <a:pt x="8290" y="2755"/>
                  </a:cubicBezTo>
                  <a:cubicBezTo>
                    <a:pt x="8287" y="2758"/>
                    <a:pt x="8284" y="2761"/>
                    <a:pt x="8280" y="2764"/>
                  </a:cubicBezTo>
                  <a:lnTo>
                    <a:pt x="8280" y="2764"/>
                  </a:lnTo>
                  <a:cubicBezTo>
                    <a:pt x="8490" y="2525"/>
                    <a:pt x="8481" y="2173"/>
                    <a:pt x="8252" y="1944"/>
                  </a:cubicBezTo>
                  <a:lnTo>
                    <a:pt x="8224" y="1925"/>
                  </a:lnTo>
                  <a:cubicBezTo>
                    <a:pt x="8185" y="1877"/>
                    <a:pt x="8138" y="1839"/>
                    <a:pt x="8080" y="1811"/>
                  </a:cubicBezTo>
                  <a:cubicBezTo>
                    <a:pt x="7994" y="1767"/>
                    <a:pt x="7900" y="1746"/>
                    <a:pt x="7807" y="1746"/>
                  </a:cubicBezTo>
                  <a:cubicBezTo>
                    <a:pt x="7655" y="1746"/>
                    <a:pt x="7506" y="1803"/>
                    <a:pt x="7394" y="1915"/>
                  </a:cubicBezTo>
                  <a:cubicBezTo>
                    <a:pt x="7623" y="1677"/>
                    <a:pt x="7623" y="1305"/>
                    <a:pt x="7394" y="1066"/>
                  </a:cubicBezTo>
                  <a:lnTo>
                    <a:pt x="7365" y="1047"/>
                  </a:lnTo>
                  <a:cubicBezTo>
                    <a:pt x="7250" y="928"/>
                    <a:pt x="7098" y="868"/>
                    <a:pt x="6945" y="868"/>
                  </a:cubicBezTo>
                  <a:cubicBezTo>
                    <a:pt x="6793" y="868"/>
                    <a:pt x="6640" y="928"/>
                    <a:pt x="6525" y="1047"/>
                  </a:cubicBezTo>
                  <a:cubicBezTo>
                    <a:pt x="6754" y="809"/>
                    <a:pt x="6754" y="437"/>
                    <a:pt x="6525" y="198"/>
                  </a:cubicBezTo>
                  <a:lnTo>
                    <a:pt x="6497" y="179"/>
                  </a:lnTo>
                  <a:cubicBezTo>
                    <a:pt x="6378" y="60"/>
                    <a:pt x="6225" y="0"/>
                    <a:pt x="6073" y="0"/>
                  </a:cubicBezTo>
                  <a:close/>
                </a:path>
              </a:pathLst>
            </a:custGeom>
            <a:solidFill>
              <a:srgbClr val="DFE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9"/>
            <p:cNvSpPr/>
            <p:nvPr/>
          </p:nvSpPr>
          <p:spPr>
            <a:xfrm>
              <a:off x="1806141" y="2613871"/>
              <a:ext cx="106442" cy="106442"/>
            </a:xfrm>
            <a:custGeom>
              <a:rect b="b" l="l" r="r" t="t"/>
              <a:pathLst>
                <a:path extrusionOk="0" h="4065" w="4065">
                  <a:moveTo>
                    <a:pt x="1746" y="1"/>
                  </a:moveTo>
                  <a:lnTo>
                    <a:pt x="0" y="1747"/>
                  </a:lnTo>
                  <a:lnTo>
                    <a:pt x="2318" y="4065"/>
                  </a:lnTo>
                  <a:lnTo>
                    <a:pt x="4064" y="2310"/>
                  </a:lnTo>
                  <a:lnTo>
                    <a:pt x="1746" y="1"/>
                  </a:ln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9"/>
            <p:cNvSpPr/>
            <p:nvPr/>
          </p:nvSpPr>
          <p:spPr>
            <a:xfrm>
              <a:off x="1923790" y="2515075"/>
              <a:ext cx="52972" cy="46321"/>
            </a:xfrm>
            <a:custGeom>
              <a:rect b="b" l="l" r="r" t="t"/>
              <a:pathLst>
                <a:path extrusionOk="0" h="1769" w="2023">
                  <a:moveTo>
                    <a:pt x="1741" y="1"/>
                  </a:moveTo>
                  <a:cubicBezTo>
                    <a:pt x="1588" y="1"/>
                    <a:pt x="1438" y="60"/>
                    <a:pt x="1326" y="177"/>
                  </a:cubicBezTo>
                  <a:lnTo>
                    <a:pt x="77" y="1408"/>
                  </a:lnTo>
                  <a:cubicBezTo>
                    <a:pt x="0" y="1494"/>
                    <a:pt x="0" y="1627"/>
                    <a:pt x="77" y="1704"/>
                  </a:cubicBezTo>
                  <a:cubicBezTo>
                    <a:pt x="120" y="1747"/>
                    <a:pt x="172" y="1768"/>
                    <a:pt x="225" y="1768"/>
                  </a:cubicBezTo>
                  <a:cubicBezTo>
                    <a:pt x="277" y="1768"/>
                    <a:pt x="329" y="1747"/>
                    <a:pt x="372" y="1704"/>
                  </a:cubicBezTo>
                  <a:lnTo>
                    <a:pt x="2023" y="72"/>
                  </a:lnTo>
                  <a:cubicBezTo>
                    <a:pt x="1934" y="24"/>
                    <a:pt x="1837" y="1"/>
                    <a:pt x="1741" y="1"/>
                  </a:cubicBez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9"/>
            <p:cNvSpPr/>
            <p:nvPr/>
          </p:nvSpPr>
          <p:spPr>
            <a:xfrm>
              <a:off x="1944215" y="2537882"/>
              <a:ext cx="55277" cy="46766"/>
            </a:xfrm>
            <a:custGeom>
              <a:rect b="b" l="l" r="r" t="t"/>
              <a:pathLst>
                <a:path extrusionOk="0" h="1786" w="2111">
                  <a:moveTo>
                    <a:pt x="1839" y="0"/>
                  </a:moveTo>
                  <a:cubicBezTo>
                    <a:pt x="1686" y="0"/>
                    <a:pt x="1533" y="62"/>
                    <a:pt x="1415" y="174"/>
                  </a:cubicBezTo>
                  <a:lnTo>
                    <a:pt x="174" y="1415"/>
                  </a:lnTo>
                  <a:cubicBezTo>
                    <a:pt x="0" y="1567"/>
                    <a:pt x="146" y="1785"/>
                    <a:pt x="313" y="1785"/>
                  </a:cubicBezTo>
                  <a:cubicBezTo>
                    <a:pt x="367" y="1785"/>
                    <a:pt x="422" y="1763"/>
                    <a:pt x="470" y="1710"/>
                  </a:cubicBezTo>
                  <a:lnTo>
                    <a:pt x="2111" y="70"/>
                  </a:lnTo>
                  <a:cubicBezTo>
                    <a:pt x="2025" y="23"/>
                    <a:pt x="1932" y="0"/>
                    <a:pt x="1839" y="0"/>
                  </a:cubicBez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9"/>
            <p:cNvSpPr/>
            <p:nvPr/>
          </p:nvSpPr>
          <p:spPr>
            <a:xfrm>
              <a:off x="1968252" y="2560611"/>
              <a:ext cx="53993" cy="46243"/>
            </a:xfrm>
            <a:custGeom>
              <a:rect b="b" l="l" r="r" t="t"/>
              <a:pathLst>
                <a:path extrusionOk="0" h="1766" w="2062">
                  <a:moveTo>
                    <a:pt x="1790" y="0"/>
                  </a:moveTo>
                  <a:cubicBezTo>
                    <a:pt x="1653" y="0"/>
                    <a:pt x="1516" y="50"/>
                    <a:pt x="1403" y="146"/>
                  </a:cubicBezTo>
                  <a:lnTo>
                    <a:pt x="134" y="1415"/>
                  </a:lnTo>
                  <a:cubicBezTo>
                    <a:pt x="1" y="1570"/>
                    <a:pt x="132" y="1766"/>
                    <a:pt x="290" y="1766"/>
                  </a:cubicBezTo>
                  <a:cubicBezTo>
                    <a:pt x="336" y="1766"/>
                    <a:pt x="385" y="1749"/>
                    <a:pt x="430" y="1711"/>
                  </a:cubicBezTo>
                  <a:lnTo>
                    <a:pt x="2061" y="70"/>
                  </a:lnTo>
                  <a:cubicBezTo>
                    <a:pt x="1976" y="23"/>
                    <a:pt x="1883" y="0"/>
                    <a:pt x="1790" y="0"/>
                  </a:cubicBezTo>
                  <a:close/>
                </a:path>
              </a:pathLst>
            </a:custGeom>
            <a:solidFill>
              <a:srgbClr val="B5C4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9"/>
            <p:cNvSpPr/>
            <p:nvPr/>
          </p:nvSpPr>
          <p:spPr>
            <a:xfrm>
              <a:off x="1792630" y="2614945"/>
              <a:ext cx="116707" cy="115869"/>
            </a:xfrm>
            <a:custGeom>
              <a:rect b="b" l="l" r="r" t="t"/>
              <a:pathLst>
                <a:path extrusionOk="0" h="4425" w="4457">
                  <a:moveTo>
                    <a:pt x="1122" y="0"/>
                  </a:moveTo>
                  <a:cubicBezTo>
                    <a:pt x="1065" y="0"/>
                    <a:pt x="1007" y="22"/>
                    <a:pt x="964" y="65"/>
                  </a:cubicBezTo>
                  <a:lnTo>
                    <a:pt x="1" y="1028"/>
                  </a:lnTo>
                  <a:lnTo>
                    <a:pt x="3407" y="4425"/>
                  </a:lnTo>
                  <a:lnTo>
                    <a:pt x="4370" y="3471"/>
                  </a:lnTo>
                  <a:cubicBezTo>
                    <a:pt x="4456" y="3375"/>
                    <a:pt x="4456" y="3242"/>
                    <a:pt x="4370" y="3156"/>
                  </a:cubicBezTo>
                  <a:lnTo>
                    <a:pt x="1279" y="65"/>
                  </a:lnTo>
                  <a:cubicBezTo>
                    <a:pt x="1236" y="22"/>
                    <a:pt x="1179" y="0"/>
                    <a:pt x="1122" y="0"/>
                  </a:cubicBezTo>
                  <a:close/>
                </a:path>
              </a:pathLst>
            </a:custGeom>
            <a:solidFill>
              <a:srgbClr val="EBEF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9"/>
            <p:cNvSpPr/>
            <p:nvPr/>
          </p:nvSpPr>
          <p:spPr>
            <a:xfrm>
              <a:off x="1750184" y="2637621"/>
              <a:ext cx="135900" cy="135350"/>
            </a:xfrm>
            <a:custGeom>
              <a:rect b="b" l="l" r="r" t="t"/>
              <a:pathLst>
                <a:path extrusionOk="0" h="5169" w="5190">
                  <a:moveTo>
                    <a:pt x="1784" y="0"/>
                  </a:moveTo>
                  <a:lnTo>
                    <a:pt x="86" y="1698"/>
                  </a:lnTo>
                  <a:cubicBezTo>
                    <a:pt x="0" y="1784"/>
                    <a:pt x="0" y="1927"/>
                    <a:pt x="86" y="2013"/>
                  </a:cubicBezTo>
                  <a:lnTo>
                    <a:pt x="3177" y="5104"/>
                  </a:lnTo>
                  <a:cubicBezTo>
                    <a:pt x="3220" y="5147"/>
                    <a:pt x="3277" y="5168"/>
                    <a:pt x="3334" y="5168"/>
                  </a:cubicBezTo>
                  <a:cubicBezTo>
                    <a:pt x="3392" y="5168"/>
                    <a:pt x="3449" y="5147"/>
                    <a:pt x="3492" y="5104"/>
                  </a:cubicBezTo>
                  <a:lnTo>
                    <a:pt x="5190" y="3396"/>
                  </a:lnTo>
                  <a:lnTo>
                    <a:pt x="1784" y="0"/>
                  </a:lnTo>
                  <a:close/>
                </a:path>
              </a:pathLst>
            </a:custGeom>
            <a:solidFill>
              <a:srgbClr val="5368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9"/>
            <p:cNvSpPr/>
            <p:nvPr/>
          </p:nvSpPr>
          <p:spPr>
            <a:xfrm>
              <a:off x="1750184" y="2665586"/>
              <a:ext cx="107673" cy="107385"/>
            </a:xfrm>
            <a:custGeom>
              <a:rect b="b" l="l" r="r" t="t"/>
              <a:pathLst>
                <a:path extrusionOk="0" h="4101" w="4112">
                  <a:moveTo>
                    <a:pt x="716" y="1"/>
                  </a:moveTo>
                  <a:lnTo>
                    <a:pt x="86" y="630"/>
                  </a:lnTo>
                  <a:cubicBezTo>
                    <a:pt x="0" y="716"/>
                    <a:pt x="0" y="859"/>
                    <a:pt x="86" y="945"/>
                  </a:cubicBezTo>
                  <a:lnTo>
                    <a:pt x="3177" y="4036"/>
                  </a:lnTo>
                  <a:cubicBezTo>
                    <a:pt x="3220" y="4079"/>
                    <a:pt x="3277" y="4100"/>
                    <a:pt x="3334" y="4100"/>
                  </a:cubicBezTo>
                  <a:cubicBezTo>
                    <a:pt x="3392" y="4100"/>
                    <a:pt x="3449" y="4079"/>
                    <a:pt x="3492" y="4036"/>
                  </a:cubicBezTo>
                  <a:lnTo>
                    <a:pt x="4112" y="3406"/>
                  </a:lnTo>
                  <a:lnTo>
                    <a:pt x="716" y="1"/>
                  </a:lnTo>
                  <a:close/>
                </a:path>
              </a:pathLst>
            </a:custGeom>
            <a:solidFill>
              <a:srgbClr val="3951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3" name="Google Shape;663;p9"/>
          <p:cNvSpPr txBox="1"/>
          <p:nvPr/>
        </p:nvSpPr>
        <p:spPr>
          <a:xfrm>
            <a:off x="5253350" y="3145675"/>
            <a:ext cx="3866400" cy="22641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Anuphan"/>
              <a:ea typeface="Anuphan"/>
              <a:cs typeface="Anuphan"/>
              <a:sym typeface="Anuphan"/>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120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Potential distractions from other channels, DMs, or groups from the same server. Would have to separate personal from educational to limit distractions</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Difficult to manage large groups or communities if there isn’t clear guidelines or moderation</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Often has many channels, it’s busy and can be overwhelming</a:t>
            </a:r>
            <a:endParaRPr b="0" i="0" sz="1300" u="none" cap="none" strike="noStrike">
              <a:solidFill>
                <a:srgbClr val="000000"/>
              </a:solidFill>
              <a:latin typeface="Anuphan"/>
              <a:ea typeface="Anuphan"/>
              <a:cs typeface="Anuphan"/>
              <a:sym typeface="Anuphan"/>
            </a:endParaRPr>
          </a:p>
          <a:p>
            <a:pPr indent="-311150" lvl="0" marL="457200" marR="0" rtl="0" algn="l">
              <a:lnSpc>
                <a:spcPct val="115000"/>
              </a:lnSpc>
              <a:spcBef>
                <a:spcPts val="0"/>
              </a:spcBef>
              <a:spcAft>
                <a:spcPts val="0"/>
              </a:spcAft>
              <a:buClr>
                <a:srgbClr val="000000"/>
              </a:buClr>
              <a:buSzPts val="1300"/>
              <a:buFont typeface="Anuphan"/>
              <a:buChar char="●"/>
            </a:pPr>
            <a:r>
              <a:rPr b="0" i="0" lang="en" sz="1300" u="none" cap="none" strike="noStrike">
                <a:solidFill>
                  <a:srgbClr val="000000"/>
                </a:solidFill>
                <a:latin typeface="Anuphan"/>
                <a:ea typeface="Anuphan"/>
                <a:cs typeface="Anuphan"/>
                <a:sym typeface="Anuphan"/>
              </a:rPr>
              <a:t>Free-for all type of environment  </a:t>
            </a:r>
            <a:endParaRPr b="0" i="0" sz="1300" u="none" cap="none" strike="noStrike">
              <a:solidFill>
                <a:srgbClr val="000000"/>
              </a:solidFill>
              <a:latin typeface="Anuphan"/>
              <a:ea typeface="Anuphan"/>
              <a:cs typeface="Anuphan"/>
              <a:sym typeface="Anuphan"/>
            </a:endParaRPr>
          </a:p>
          <a:p>
            <a:pPr indent="0" lvl="0" marL="0" marR="0" rtl="0" algn="l">
              <a:lnSpc>
                <a:spcPct val="100000"/>
              </a:lnSpc>
              <a:spcBef>
                <a:spcPts val="1200"/>
              </a:spcBef>
              <a:spcAft>
                <a:spcPts val="0"/>
              </a:spcAft>
              <a:buClr>
                <a:srgbClr val="000000"/>
              </a:buClr>
              <a:buSzPts val="1100"/>
              <a:buFont typeface="Arial"/>
              <a:buNone/>
            </a:pPr>
            <a:r>
              <a:t/>
            </a:r>
            <a:endParaRPr b="0" i="0" sz="1100" u="none" cap="none" strike="noStrike">
              <a:solidFill>
                <a:srgbClr val="1A171B"/>
              </a:solidFill>
              <a:latin typeface="Anuphan Medium"/>
              <a:ea typeface="Anuphan Medium"/>
              <a:cs typeface="Anuphan Medium"/>
              <a:sym typeface="Anuphan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ign Inspiration Business Plan by Slidesgo">
  <a:themeElements>
    <a:clrScheme name="Simple Light">
      <a:dk1>
        <a:srgbClr val="1A171B"/>
      </a:dk1>
      <a:lt1>
        <a:srgbClr val="FFFFFF"/>
      </a:lt1>
      <a:dk2>
        <a:srgbClr val="D6EEF1"/>
      </a:dk2>
      <a:lt2>
        <a:srgbClr val="AAD6D6"/>
      </a:lt2>
      <a:accent1>
        <a:srgbClr val="84DDCF"/>
      </a:accent1>
      <a:accent2>
        <a:srgbClr val="6199BD"/>
      </a:accent2>
      <a:accent3>
        <a:srgbClr val="488696"/>
      </a:accent3>
      <a:accent4>
        <a:srgbClr val="FFFFFF"/>
      </a:accent4>
      <a:accent5>
        <a:srgbClr val="FFFFFF"/>
      </a:accent5>
      <a:accent6>
        <a:srgbClr val="FFFFFF"/>
      </a:accent6>
      <a:hlink>
        <a:srgbClr val="1A17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