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Inter"/>
      <p:regular r:id="rId8"/>
      <p:bold r:id="rId9"/>
      <p:italic r:id="rId10"/>
      <p:boldItalic r:id="rId11"/>
    </p:embeddedFont>
    <p:embeddedFont>
      <p:font typeface="Roboto Mono"/>
      <p:regular r:id="rId12"/>
      <p:bold r:id="rId13"/>
      <p:italic r:id="rId14"/>
      <p:boldItalic r:id="rId15"/>
    </p:embeddedFont>
    <p:embeddedFont>
      <p:font typeface="Inter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nter-regular.fntdata"/><Relationship Id="rId11" Type="http://schemas.openxmlformats.org/officeDocument/2006/relationships/font" Target="fonts/Inter-boldItalic.fntdata"/><Relationship Id="rId10" Type="http://schemas.openxmlformats.org/officeDocument/2006/relationships/font" Target="fonts/Inter-italic.fntdata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17" Type="http://schemas.openxmlformats.org/officeDocument/2006/relationships/font" Target="fonts/InterMedium-bold.fntdata"/><Relationship Id="rId16" Type="http://schemas.openxmlformats.org/officeDocument/2006/relationships/font" Target="fonts/InterMedium-regular.fntdata"/><Relationship Id="rId19" Type="http://schemas.openxmlformats.org/officeDocument/2006/relationships/font" Target="fonts/InterMedium-boldItalic.fntdata"/><Relationship Id="rId18" Type="http://schemas.openxmlformats.org/officeDocument/2006/relationships/font" Target="fonts/Inter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65e9372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d65e937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2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2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2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5" name="Google Shape;105;p22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2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2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2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23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3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3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3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7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7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7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29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0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31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" name="Google Shape;163;p31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1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1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31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31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1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31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2" name="Google Shape;172;p31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1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31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5" name="Google Shape;175;p31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76" name="Google Shape;176;p31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1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1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32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32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8" name="Google Shape;188;p32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9" name="Google Shape;189;p32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5" name="Google Shape;195;p33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03" name="Google Shape;203;p35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9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p39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9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39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39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9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41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1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42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8" name="Google Shape;238;p42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9" name="Google Shape;239;p42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2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42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2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42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42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43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50" name="Google Shape;250;p43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56" name="Google Shape;256;p44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44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44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5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45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5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6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6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46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6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7" name="Google Shape;28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1" name="Google Shape;291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4" name="Google Shape;314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 1">
  <p:cSld name="CUSTOM_3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7" name="Google Shape;317;p5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9" name="Google Shape;319;p54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320" name="Google Shape;320;p54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3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DE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5"/>
          <p:cNvSpPr txBox="1"/>
          <p:nvPr>
            <p:ph idx="3" type="title"/>
          </p:nvPr>
        </p:nvSpPr>
        <p:spPr>
          <a:xfrm>
            <a:off x="263929" y="1657231"/>
            <a:ext cx="40179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400">
                <a:latin typeface="Inter"/>
                <a:ea typeface="Inter"/>
                <a:cs typeface="Inter"/>
                <a:sym typeface="Inter"/>
              </a:rPr>
              <a:t>In a classroom full of students you don't know…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7" name="Google Shape;327;p55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20350" l="0" r="0" t="0"/>
          <a:stretch/>
        </p:blipFill>
        <p:spPr>
          <a:xfrm>
            <a:off x="4200390" y="512400"/>
            <a:ext cx="2857200" cy="4631100"/>
          </a:xfrm>
          <a:prstGeom prst="round2SameRect">
            <a:avLst>
              <a:gd fmla="val 11743" name="adj1"/>
              <a:gd fmla="val 0" name="adj2"/>
            </a:avLst>
          </a:prstGeom>
          <a:noFill/>
          <a:ln>
            <a:noFill/>
          </a:ln>
        </p:spPr>
      </p:pic>
      <p:sp>
        <p:nvSpPr>
          <p:cNvPr id="328" name="Google Shape;328;p55"/>
          <p:cNvSpPr txBox="1"/>
          <p:nvPr>
            <p:ph idx="3" type="title"/>
          </p:nvPr>
        </p:nvSpPr>
        <p:spPr>
          <a:xfrm>
            <a:off x="263929" y="3309838"/>
            <a:ext cx="38550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>
                <a:solidFill>
                  <a:srgbClr val="1A171B"/>
                </a:solidFill>
                <a:latin typeface="Inter"/>
                <a:ea typeface="Inter"/>
                <a:cs typeface="Inter"/>
                <a:sym typeface="Inter"/>
              </a:rPr>
              <a:t>        is your </a:t>
            </a:r>
            <a:endParaRPr sz="3000">
              <a:solidFill>
                <a:srgbClr val="1A17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>
                <a:solidFill>
                  <a:srgbClr val="1A171B"/>
                </a:solidFill>
                <a:latin typeface="Inter"/>
                <a:ea typeface="Inter"/>
                <a:cs typeface="Inter"/>
                <a:sym typeface="Inter"/>
              </a:rPr>
              <a:t>best friend.</a:t>
            </a:r>
            <a:endParaRPr sz="3000">
              <a:solidFill>
                <a:srgbClr val="1A171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9" name="Google Shape;329;p55"/>
          <p:cNvPicPr preferRelativeResize="0"/>
          <p:nvPr/>
        </p:nvPicPr>
        <p:blipFill rotWithShape="1">
          <a:blip r:embed="rId4">
            <a:alphaModFix/>
          </a:blip>
          <a:srcRect b="34728" l="10790" r="11804" t="14669"/>
          <a:stretch/>
        </p:blipFill>
        <p:spPr>
          <a:xfrm>
            <a:off x="345390" y="3024700"/>
            <a:ext cx="2046116" cy="57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