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34" d="100"/>
          <a:sy n="34" d="100"/>
        </p:scale>
        <p:origin x="8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3331-5525-452D-886F-E2BC115E7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8FDEE-7501-42F0-88E6-906818E91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EC3C9-B3D7-4B1E-B1BB-3F5AF63D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0D54-8350-46DC-8965-D1FE6FFE3A7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DA5BF-EF8D-43AE-A230-2B344564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5E794-5795-4B41-B41A-68E617A6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A4E-803F-41B2-B9C3-B83350DE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7972-B3A7-4511-8C7B-A5875315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D7C73-8A47-4F23-AB80-855A4EC46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E099C-1388-4AAF-9C8A-CEEA0C80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0D54-8350-46DC-8965-D1FE6FFE3A7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558B-FC51-4E94-ACFE-9FF2C1C6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0ED1D-4503-460D-991F-E8B6995C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A4E-803F-41B2-B9C3-B83350DE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2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372F4-155B-4CD0-B59C-B7EFF9AE9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C2F39-7B1D-40D7-9E6A-39E42E235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20D59-9050-4C26-9A66-5030963E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0D54-8350-46DC-8965-D1FE6FFE3A7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5E332-F04A-4642-91C7-C3F2EA1F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CBD45-7E30-4783-8712-7B7F15EB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A4E-803F-41B2-B9C3-B83350DE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4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6DE8-808F-48EE-A390-52946013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23EE-FC40-46A8-A9F1-6DB8C7CA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D646-256A-46C7-BC27-AA64B87D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0D54-8350-46DC-8965-D1FE6FFE3A7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8589-9026-4670-B6AA-0B9AE833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5036-6223-4CCE-AD99-4C504BD1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A4E-803F-41B2-B9C3-B83350DE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5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B1DE-FD2D-43B7-AC45-35EE6BFA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65356-C677-4CFA-A6D3-BAAEC1BA2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64541-CB81-438A-AC38-510BCF0D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0D54-8350-46DC-8965-D1FE6FFE3A7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3EAE-792F-4626-9A9D-A316D65C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3BEB7-8846-4201-BA3D-507DE9ED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A4E-803F-41B2-B9C3-B83350DE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7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1748-94A5-43B1-8773-9BB33740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1940-C545-4785-8207-278F34A87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9A242-5275-4E6F-82AA-86E31DB52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9E093-D4DD-4C4B-95E6-83194E50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0D54-8350-46DC-8965-D1FE6FFE3A7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93A37-FC17-4A57-97BA-35BDE83E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E7FC4-00B1-40AB-AC5D-C81E8255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A4E-803F-41B2-B9C3-B83350DE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0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EF91-2058-40A3-B91F-192DD0DE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E9297-DEBD-45AF-9529-7EDF78D4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03EB5-C939-4738-B6DE-CA2C3CAB9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4EE52-0876-43CD-BCB0-482B36D61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C1135-022D-49FB-BF30-AEED87DDD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153F9-FFA7-4BD9-AB34-010F7C0B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0D54-8350-46DC-8965-D1FE6FFE3A7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C597C-7C92-4C63-84D4-6BD1CC4A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4F69D-73A9-481B-BA56-EB2F220A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A4E-803F-41B2-B9C3-B83350DE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FF57-1789-4A21-B7C5-655DF0EA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ACF47-AE4A-4D56-BD0E-7750A586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0D54-8350-46DC-8965-D1FE6FFE3A7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4C627-C3CF-4D4B-BDC2-269668FF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81961-4218-4C2F-9E00-A6050DBB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A4E-803F-41B2-B9C3-B83350DE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7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1CF38-2A9C-42CB-BF9E-68C8561C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0D54-8350-46DC-8965-D1FE6FFE3A7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DAE1B-8536-48A2-BF07-DC89D61C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FEACA-5D44-40A5-9228-A1859B52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A4E-803F-41B2-B9C3-B83350DE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2D8B-82DA-42EC-B6B7-D58B695B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3797-63A0-40B0-8837-CD02F967F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05B45-B911-49AD-BAD8-D119FDD12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5047A-FB5D-4254-8C4F-8D1FAD9E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0D54-8350-46DC-8965-D1FE6FFE3A7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A036-0B4B-4168-AE65-DEC2A3A5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41D51-334F-4F11-B5BC-8F98BF72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A4E-803F-41B2-B9C3-B83350DE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0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D52B-F2C3-48AF-8AAF-A4C27F5A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745AB-317B-4DB6-B92B-D01AAB181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4E95D-6E6E-47F3-8A06-E247D386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A4392-C245-4ACE-BE45-2A464489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0D54-8350-46DC-8965-D1FE6FFE3A7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80E4D-456D-4043-A264-F950A366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5C83D-42E2-4C68-AE30-B3DA5E4A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AA4E-803F-41B2-B9C3-B83350DE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9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F9BD3-9EBC-47DC-8997-B02AC948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CA74A-3ED6-4B9E-9E1E-84CBA7BA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32F31-B9C6-47E3-AC9D-605CECC22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D0D54-8350-46DC-8965-D1FE6FFE3A7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02CB-DF45-409D-B789-5A113468A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C542-5E0F-4570-B3BC-3115E7D30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AA4E-803F-41B2-B9C3-B83350DE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9DAE-45E2-4548-AA84-6AA3620C3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2DDAE-B4C6-44F9-85E5-4BAA1A679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 Alfredo Castañeda</dc:creator>
  <cp:lastModifiedBy>Sir Alfredo Castañeda</cp:lastModifiedBy>
  <cp:revision>1</cp:revision>
  <dcterms:created xsi:type="dcterms:W3CDTF">2020-08-08T17:04:42Z</dcterms:created>
  <dcterms:modified xsi:type="dcterms:W3CDTF">2020-08-08T17:05:04Z</dcterms:modified>
</cp:coreProperties>
</file>