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62" r:id="rId4"/>
    <p:sldId id="290" r:id="rId5"/>
    <p:sldId id="292" r:id="rId6"/>
    <p:sldId id="291" r:id="rId7"/>
    <p:sldId id="293" r:id="rId8"/>
    <p:sldId id="294" r:id="rId9"/>
    <p:sldId id="295" r:id="rId10"/>
    <p:sldId id="297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100" d="100"/>
          <a:sy n="100" d="100"/>
        </p:scale>
        <p:origin x="72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FAED0-A08A-4035-8902-773E037763D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0DD29-22C7-4D3F-92B3-03A7B7D5DF4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524000"/>
            <a:ext cx="8686800" cy="3581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86800" y="1524000"/>
            <a:ext cx="457200" cy="3581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2293203"/>
            <a:ext cx="5476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Dasar</a:t>
            </a:r>
            <a:r>
              <a:rPr lang="en-US" sz="4800" dirty="0" smtClean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Dasar</a:t>
            </a:r>
            <a:r>
              <a:rPr lang="en-US" sz="4800" dirty="0" smtClean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HTML</a:t>
            </a:r>
            <a:endParaRPr lang="en-US" sz="4800" dirty="0">
              <a:solidFill>
                <a:schemeClr val="bg1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96637" y="5393234"/>
            <a:ext cx="6129178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d-ID" sz="2000" b="1" dirty="0"/>
              <a:t>UKM Pusdikom - WEB 2019</a:t>
            </a:r>
            <a:endParaRPr lang="en-US" sz="2000" b="1" dirty="0"/>
          </a:p>
          <a:p>
            <a:r>
              <a:rPr lang="en-US" sz="2000" b="1" dirty="0"/>
              <a:t>Fakultas Teknik</a:t>
            </a:r>
            <a:endParaRPr lang="en-US" sz="2000" b="1" dirty="0"/>
          </a:p>
          <a:p>
            <a:r>
              <a:rPr lang="en-US" sz="2000" b="1" dirty="0"/>
              <a:t>Universitas Nurul Jadid</a:t>
            </a:r>
            <a:endParaRPr lang="en-US" sz="1600" b="1" dirty="0"/>
          </a:p>
          <a:p>
            <a:endParaRPr lang="en-US" sz="1600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609600" y="3124200"/>
            <a:ext cx="5638800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96200" y="5562600"/>
            <a:ext cx="1066800" cy="9220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2.0</a:t>
            </a:r>
            <a:endParaRPr lang="en-US" sz="5400" dirty="0"/>
          </a:p>
        </p:txBody>
      </p:sp>
      <p:sp>
        <p:nvSpPr>
          <p:cNvPr id="35" name="TextBox 34"/>
          <p:cNvSpPr txBox="1"/>
          <p:nvPr/>
        </p:nvSpPr>
        <p:spPr>
          <a:xfrm>
            <a:off x="533400" y="3124200"/>
            <a:ext cx="368236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HTML Lanjut</a:t>
            </a:r>
            <a:endParaRPr lang="en-US" sz="48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34000" y="4105870"/>
            <a:ext cx="3505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 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Hafidz Masruri</a:t>
            </a:r>
            <a:endParaRPr lang="en-US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 Pusdik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15" y="5249545"/>
            <a:ext cx="2202180" cy="1548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8040" y="3512820"/>
            <a:ext cx="4648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ALHAMDULILLAH SELESAI DAN SEMOGA BAROKAH APA YANG KAMI AJARKAN DARI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PUSDIKOM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AMIN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4191000"/>
            <a:ext cx="3429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91000" y="4341812"/>
            <a:ext cx="3429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Logo Pusdiko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65450" y="1528445"/>
            <a:ext cx="2866390" cy="1747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152400"/>
            <a:ext cx="7772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Form</a:t>
            </a:r>
            <a:endParaRPr lang="en-US" sz="24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98635" y="808672"/>
            <a:ext cx="8412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&lt;form&gt;  …. &lt;/form&gt;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memberikan sebuah form pada halaman website,</a:t>
            </a:r>
            <a:endPara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dalam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juga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bisa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diletakkan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berbagai elemen seperti action, input, name,id dll</a:t>
            </a:r>
            <a:endParaRPr lang="en-US" b="1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5595" y="1875790"/>
            <a:ext cx="4648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a :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52400"/>
            <a:ext cx="1595755" cy="533400"/>
          </a:xfrm>
          <a:prstGeom prst="rect">
            <a:avLst/>
          </a:prstGeom>
          <a:solidFill>
            <a:srgbClr val="F5E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0220" y="127000"/>
            <a:ext cx="920115" cy="5835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algn="ctr"/>
            <a:r>
              <a:rPr lang="en-US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32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5595" y="2503805"/>
            <a:ext cx="5997575" cy="312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152400"/>
            <a:ext cx="7772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Form (Element Input)</a:t>
            </a:r>
            <a:endParaRPr lang="en-US" sz="24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98635" y="808672"/>
            <a:ext cx="609282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&lt;INPUT&gt;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 ini teletak didalam blok tag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endParaRPr 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Atribut: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 (jenis input) nilai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text, checkbox, radio, hidden, button, </a:t>
            </a:r>
            <a:endParaRPr 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submit, reset, file, image</a:t>
            </a:r>
            <a:endParaRPr 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Name (nama elemen)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Value (nilai isian)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0220" y="2838450"/>
            <a:ext cx="4648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elemen input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52400"/>
            <a:ext cx="1595755" cy="533400"/>
          </a:xfrm>
          <a:prstGeom prst="rect">
            <a:avLst/>
          </a:prstGeom>
          <a:solidFill>
            <a:srgbClr val="F5E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0220" y="127000"/>
            <a:ext cx="920115" cy="5835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algn="ctr"/>
            <a:r>
              <a:rPr lang="en-US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32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0220" y="3207385"/>
            <a:ext cx="6148070" cy="3368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152400"/>
            <a:ext cx="7772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Form (Input Radio)</a:t>
            </a:r>
            <a:endParaRPr lang="en-US" sz="24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37185" y="876935"/>
            <a:ext cx="4648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elemen input radio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52400"/>
            <a:ext cx="1595755" cy="533400"/>
          </a:xfrm>
          <a:prstGeom prst="rect">
            <a:avLst/>
          </a:prstGeom>
          <a:solidFill>
            <a:srgbClr val="F5E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0220" y="127000"/>
            <a:ext cx="920115" cy="5835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algn="ctr"/>
            <a:r>
              <a:rPr lang="en-US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en-US" sz="32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7185" y="1417955"/>
            <a:ext cx="7248525" cy="4096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152400"/>
            <a:ext cx="7772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Form (Input Checkbox)</a:t>
            </a:r>
            <a:endParaRPr lang="en-US" sz="24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37185" y="876935"/>
            <a:ext cx="4648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elemen input checkbox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52400"/>
            <a:ext cx="1595755" cy="533400"/>
          </a:xfrm>
          <a:prstGeom prst="rect">
            <a:avLst/>
          </a:prstGeom>
          <a:solidFill>
            <a:srgbClr val="F5E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0220" y="127000"/>
            <a:ext cx="920115" cy="5835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algn="ctr"/>
            <a:r>
              <a:rPr lang="en-US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en-US" sz="32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7185" y="1362075"/>
            <a:ext cx="8229600" cy="4208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152400"/>
            <a:ext cx="7772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Form (Input Select)</a:t>
            </a:r>
            <a:endParaRPr lang="en-US" sz="24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37185" y="876935"/>
            <a:ext cx="4648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elemen input select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52400"/>
            <a:ext cx="1595755" cy="533400"/>
          </a:xfrm>
          <a:prstGeom prst="rect">
            <a:avLst/>
          </a:prstGeom>
          <a:solidFill>
            <a:srgbClr val="F5E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0220" y="127000"/>
            <a:ext cx="920115" cy="5835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algn="ctr"/>
            <a:r>
              <a:rPr lang="en-US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</a:t>
            </a:r>
            <a:endParaRPr lang="en-US" sz="32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400" y="1376045"/>
            <a:ext cx="8284845" cy="4537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152400"/>
            <a:ext cx="7772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Form (Text Area)</a:t>
            </a:r>
            <a:endParaRPr lang="en-US" sz="24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37185" y="876935"/>
            <a:ext cx="4648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elemen text area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52400"/>
            <a:ext cx="1595755" cy="533400"/>
          </a:xfrm>
          <a:prstGeom prst="rect">
            <a:avLst/>
          </a:prstGeom>
          <a:solidFill>
            <a:srgbClr val="F5E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0220" y="127000"/>
            <a:ext cx="920115" cy="5835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algn="ctr"/>
            <a:r>
              <a:rPr lang="en-US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</a:t>
            </a:r>
            <a:endParaRPr lang="en-US" sz="32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7185" y="1448435"/>
            <a:ext cx="8229600" cy="3937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152400"/>
            <a:ext cx="7772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Form (Button)</a:t>
            </a:r>
            <a:endParaRPr lang="en-US" sz="24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37185" y="876935"/>
            <a:ext cx="4648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elemen button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52400"/>
            <a:ext cx="1595755" cy="533400"/>
          </a:xfrm>
          <a:prstGeom prst="rect">
            <a:avLst/>
          </a:prstGeom>
          <a:solidFill>
            <a:srgbClr val="F5E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0220" y="127000"/>
            <a:ext cx="920115" cy="5835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algn="ctr"/>
            <a:r>
              <a:rPr lang="en-US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</a:t>
            </a:r>
            <a:endParaRPr lang="en-US" sz="32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7185" y="1417320"/>
            <a:ext cx="6486525" cy="3555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152400"/>
            <a:ext cx="7772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IFRAME</a:t>
            </a:r>
            <a:endParaRPr lang="en-US" sz="24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98755" y="1558290"/>
            <a:ext cx="4648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penerapan iframe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52400"/>
            <a:ext cx="1595755" cy="533400"/>
          </a:xfrm>
          <a:prstGeom prst="rect">
            <a:avLst/>
          </a:prstGeom>
          <a:solidFill>
            <a:srgbClr val="F5E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0220" y="127000"/>
            <a:ext cx="920115" cy="5835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algn="ctr"/>
            <a:r>
              <a:rPr lang="en-US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8</a:t>
            </a:r>
            <a:endParaRPr lang="en-US" sz="32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TextBox 24"/>
          <p:cNvSpPr txBox="1"/>
          <p:nvPr/>
        </p:nvSpPr>
        <p:spPr>
          <a:xfrm>
            <a:off x="198635" y="808672"/>
            <a:ext cx="8901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&lt;iframe&gt;  …. &lt;/iframe&gt;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memanggil halaman website untuk dimasukkan ke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itu sendiri, tag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iframe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sendiri mempunyai attribut frameborder,width, height dll </a:t>
            </a:r>
            <a:endPara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755" y="2178685"/>
            <a:ext cx="8229600" cy="4187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1107</Words>
  <Application>WPS Presentation</Application>
  <PresentationFormat>On-screen Show (4:3)</PresentationFormat>
  <Paragraphs>79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Adobe Ming Std L</vt:lpstr>
      <vt:lpstr>Adobe Fan Heiti Std B</vt:lpstr>
      <vt:lpstr>Times New Roman</vt:lpstr>
      <vt:lpstr>Adobe Caslon Pro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Hj.Sofiami</dc:creator>
  <cp:lastModifiedBy>ASUS</cp:lastModifiedBy>
  <cp:revision>181</cp:revision>
  <dcterms:created xsi:type="dcterms:W3CDTF">2017-12-06T16:01:00Z</dcterms:created>
  <dcterms:modified xsi:type="dcterms:W3CDTF">2019-10-17T07:24:32Z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1033-11.2.0.8970</vt:lpwstr>
  </property>
</Properties>
</file>