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6" r:id="rId5"/>
    <p:sldId id="287" r:id="rId6"/>
    <p:sldId id="285" r:id="rId7"/>
    <p:sldId id="277" r:id="rId8"/>
    <p:sldId id="282" r:id="rId9"/>
    <p:sldId id="289" r:id="rId10"/>
    <p:sldId id="291" r:id="rId11"/>
    <p:sldId id="292" r:id="rId12"/>
    <p:sldId id="290" r:id="rId13"/>
    <p:sldId id="294" r:id="rId14"/>
    <p:sldId id="295" r:id="rId15"/>
    <p:sldId id="293" r:id="rId16"/>
    <p:sldId id="296" r:id="rId17"/>
    <p:sldId id="298" r:id="rId18"/>
    <p:sldId id="299" r:id="rId19"/>
    <p:sldId id="300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881492-8912-6446-B47D-214C7647A390}">
          <p14:sldIdLst>
            <p14:sldId id="256"/>
            <p14:sldId id="257"/>
          </p14:sldIdLst>
        </p14:section>
        <p14:section name="Recap" id="{E748E54D-69E8-AF44-B218-6F612C31E69D}">
          <p14:sldIdLst>
            <p14:sldId id="288"/>
            <p14:sldId id="286"/>
            <p14:sldId id="287"/>
            <p14:sldId id="285"/>
          </p14:sldIdLst>
        </p14:section>
        <p14:section name="Databases en Flask" id="{5690BC02-BCBE-FF4A-97E4-16DB662283EA}">
          <p14:sldIdLst>
            <p14:sldId id="277"/>
            <p14:sldId id="282"/>
            <p14:sldId id="289"/>
            <p14:sldId id="291"/>
            <p14:sldId id="292"/>
            <p14:sldId id="290"/>
            <p14:sldId id="294"/>
            <p14:sldId id="295"/>
            <p14:sldId id="293"/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BEF1-062A-4120-8290-D6C290D02C2A}" v="16" dt="2024-06-03T10:18:1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6"/>
    <p:restoredTop sz="94687"/>
  </p:normalViewPr>
  <p:slideViewPr>
    <p:cSldViewPr snapToGrid="0">
      <p:cViewPr varScale="1">
        <p:scale>
          <a:sx n="108" d="100"/>
          <a:sy n="108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2FDFBEF1-062A-4120-8290-D6C290D02C2A}"/>
    <pc:docChg chg="undo redo custSel addSld delSld modSld sldOrd modSection">
      <pc:chgData name="Weges, Wouter" userId="3777fe71-dce6-4e56-b802-8222ee201179" providerId="ADAL" clId="{2FDFBEF1-062A-4120-8290-D6C290D02C2A}" dt="2024-06-03T10:22:43.846" v="3377" actId="115"/>
      <pc:docMkLst>
        <pc:docMk/>
      </pc:docMkLst>
      <pc:sldChg chg="modSp mod">
        <pc:chgData name="Weges, Wouter" userId="3777fe71-dce6-4e56-b802-8222ee201179" providerId="ADAL" clId="{2FDFBEF1-062A-4120-8290-D6C290D02C2A}" dt="2024-06-03T06:14:05.764" v="121" actId="20577"/>
        <pc:sldMkLst>
          <pc:docMk/>
          <pc:sldMk cId="401633114" sldId="257"/>
        </pc:sldMkLst>
        <pc:spChg chg="mod">
          <ac:chgData name="Weges, Wouter" userId="3777fe71-dce6-4e56-b802-8222ee201179" providerId="ADAL" clId="{2FDFBEF1-062A-4120-8290-D6C290D02C2A}" dt="2024-06-03T06:14:05.764" v="12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add del">
        <pc:chgData name="Weges, Wouter" userId="3777fe71-dce6-4e56-b802-8222ee201179" providerId="ADAL" clId="{2FDFBEF1-062A-4120-8290-D6C290D02C2A}" dt="2024-06-03T09:19:47.821" v="178" actId="47"/>
        <pc:sldMkLst>
          <pc:docMk/>
          <pc:sldMk cId="2776564298" sldId="258"/>
        </pc:sldMkLst>
      </pc:sldChg>
      <pc:sldChg chg="del">
        <pc:chgData name="Weges, Wouter" userId="3777fe71-dce6-4e56-b802-8222ee201179" providerId="ADAL" clId="{2FDFBEF1-062A-4120-8290-D6C290D02C2A}" dt="2024-06-03T09:21:20.305" v="209" actId="47"/>
        <pc:sldMkLst>
          <pc:docMk/>
          <pc:sldMk cId="926954336" sldId="267"/>
        </pc:sldMkLst>
      </pc:sldChg>
      <pc:sldChg chg="del">
        <pc:chgData name="Weges, Wouter" userId="3777fe71-dce6-4e56-b802-8222ee201179" providerId="ADAL" clId="{2FDFBEF1-062A-4120-8290-D6C290D02C2A}" dt="2024-06-03T09:21:19.244" v="208" actId="47"/>
        <pc:sldMkLst>
          <pc:docMk/>
          <pc:sldMk cId="2788383225" sldId="268"/>
        </pc:sldMkLst>
      </pc:sldChg>
      <pc:sldChg chg="del">
        <pc:chgData name="Weges, Wouter" userId="3777fe71-dce6-4e56-b802-8222ee201179" providerId="ADAL" clId="{2FDFBEF1-062A-4120-8290-D6C290D02C2A}" dt="2024-06-03T09:21:21.302" v="210" actId="47"/>
        <pc:sldMkLst>
          <pc:docMk/>
          <pc:sldMk cId="4064659071" sldId="269"/>
        </pc:sldMkLst>
      </pc:sldChg>
      <pc:sldChg chg="del">
        <pc:chgData name="Weges, Wouter" userId="3777fe71-dce6-4e56-b802-8222ee201179" providerId="ADAL" clId="{2FDFBEF1-062A-4120-8290-D6C290D02C2A}" dt="2024-06-03T09:21:22.394" v="211" actId="47"/>
        <pc:sldMkLst>
          <pc:docMk/>
          <pc:sldMk cId="2507819315" sldId="275"/>
        </pc:sldMkLst>
      </pc:sldChg>
      <pc:sldChg chg="del">
        <pc:chgData name="Weges, Wouter" userId="3777fe71-dce6-4e56-b802-8222ee201179" providerId="ADAL" clId="{2FDFBEF1-062A-4120-8290-D6C290D02C2A}" dt="2024-06-03T09:21:23.510" v="212" actId="47"/>
        <pc:sldMkLst>
          <pc:docMk/>
          <pc:sldMk cId="3295852514" sldId="276"/>
        </pc:sldMkLst>
      </pc:sldChg>
      <pc:sldChg chg="addSp modSp mod">
        <pc:chgData name="Weges, Wouter" userId="3777fe71-dce6-4e56-b802-8222ee201179" providerId="ADAL" clId="{2FDFBEF1-062A-4120-8290-D6C290D02C2A}" dt="2024-06-03T09:38:06.581" v="654" actId="20577"/>
        <pc:sldMkLst>
          <pc:docMk/>
          <pc:sldMk cId="3652992737" sldId="277"/>
        </pc:sldMkLst>
        <pc:spChg chg="mod">
          <ac:chgData name="Weges, Wouter" userId="3777fe71-dce6-4e56-b802-8222ee201179" providerId="ADAL" clId="{2FDFBEF1-062A-4120-8290-D6C290D02C2A}" dt="2024-06-03T09:35:27.400" v="314" actId="20577"/>
          <ac:spMkLst>
            <pc:docMk/>
            <pc:sldMk cId="3652992737" sldId="277"/>
            <ac:spMk id="2" creationId="{1EB74067-47BA-46D9-41A2-D5BC81C98EDE}"/>
          </ac:spMkLst>
        </pc:spChg>
        <pc:spChg chg="mod">
          <ac:chgData name="Weges, Wouter" userId="3777fe71-dce6-4e56-b802-8222ee201179" providerId="ADAL" clId="{2FDFBEF1-062A-4120-8290-D6C290D02C2A}" dt="2024-06-03T09:38:06.581" v="654" actId="20577"/>
          <ac:spMkLst>
            <pc:docMk/>
            <pc:sldMk cId="3652992737" sldId="277"/>
            <ac:spMk id="3" creationId="{A75069D1-2D31-11C7-28DD-28D76DC1ACD8}"/>
          </ac:spMkLst>
        </pc:spChg>
        <pc:picChg chg="add mod">
          <ac:chgData name="Weges, Wouter" userId="3777fe71-dce6-4e56-b802-8222ee201179" providerId="ADAL" clId="{2FDFBEF1-062A-4120-8290-D6C290D02C2A}" dt="2024-06-03T09:36:38.555" v="322" actId="1076"/>
          <ac:picMkLst>
            <pc:docMk/>
            <pc:sldMk cId="3652992737" sldId="277"/>
            <ac:picMk id="5" creationId="{8A4A6947-BA35-9BA9-52B0-87DE7B448844}"/>
          </ac:picMkLst>
        </pc:picChg>
      </pc:sldChg>
      <pc:sldChg chg="del">
        <pc:chgData name="Weges, Wouter" userId="3777fe71-dce6-4e56-b802-8222ee201179" providerId="ADAL" clId="{2FDFBEF1-062A-4120-8290-D6C290D02C2A}" dt="2024-06-03T09:38:13.932" v="655" actId="47"/>
        <pc:sldMkLst>
          <pc:docMk/>
          <pc:sldMk cId="1103462826" sldId="278"/>
        </pc:sldMkLst>
      </pc:sldChg>
      <pc:sldChg chg="del">
        <pc:chgData name="Weges, Wouter" userId="3777fe71-dce6-4e56-b802-8222ee201179" providerId="ADAL" clId="{2FDFBEF1-062A-4120-8290-D6C290D02C2A}" dt="2024-06-03T09:38:14.801" v="656" actId="47"/>
        <pc:sldMkLst>
          <pc:docMk/>
          <pc:sldMk cId="1687670105" sldId="279"/>
        </pc:sldMkLst>
      </pc:sldChg>
      <pc:sldChg chg="del">
        <pc:chgData name="Weges, Wouter" userId="3777fe71-dce6-4e56-b802-8222ee201179" providerId="ADAL" clId="{2FDFBEF1-062A-4120-8290-D6C290D02C2A}" dt="2024-06-03T09:38:15.370" v="657" actId="47"/>
        <pc:sldMkLst>
          <pc:docMk/>
          <pc:sldMk cId="526972233" sldId="280"/>
        </pc:sldMkLst>
      </pc:sldChg>
      <pc:sldChg chg="del">
        <pc:chgData name="Weges, Wouter" userId="3777fe71-dce6-4e56-b802-8222ee201179" providerId="ADAL" clId="{2FDFBEF1-062A-4120-8290-D6C290D02C2A}" dt="2024-06-03T09:38:16.031" v="658" actId="47"/>
        <pc:sldMkLst>
          <pc:docMk/>
          <pc:sldMk cId="4284105053" sldId="281"/>
        </pc:sldMkLst>
      </pc:sldChg>
      <pc:sldChg chg="addSp modSp add del mod">
        <pc:chgData name="Weges, Wouter" userId="3777fe71-dce6-4e56-b802-8222ee201179" providerId="ADAL" clId="{2FDFBEF1-062A-4120-8290-D6C290D02C2A}" dt="2024-06-03T09:44:40.539" v="977" actId="1076"/>
        <pc:sldMkLst>
          <pc:docMk/>
          <pc:sldMk cId="2791804084" sldId="282"/>
        </pc:sldMkLst>
        <pc:spChg chg="mod">
          <ac:chgData name="Weges, Wouter" userId="3777fe71-dce6-4e56-b802-8222ee201179" providerId="ADAL" clId="{2FDFBEF1-062A-4120-8290-D6C290D02C2A}" dt="2024-06-03T09:41:44.624" v="740" actId="20577"/>
          <ac:spMkLst>
            <pc:docMk/>
            <pc:sldMk cId="2791804084" sldId="282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09:44:35.400" v="976" actId="20577"/>
          <ac:spMkLst>
            <pc:docMk/>
            <pc:sldMk cId="2791804084" sldId="282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4:40.539" v="977" actId="1076"/>
          <ac:picMkLst>
            <pc:docMk/>
            <pc:sldMk cId="2791804084" sldId="282"/>
            <ac:picMk id="5" creationId="{DA3B1D37-0213-40E1-63D5-6817A7EBED18}"/>
          </ac:picMkLst>
        </pc:picChg>
      </pc:sldChg>
      <pc:sldChg chg="add del">
        <pc:chgData name="Weges, Wouter" userId="3777fe71-dce6-4e56-b802-8222ee201179" providerId="ADAL" clId="{2FDFBEF1-062A-4120-8290-D6C290D02C2A}" dt="2024-06-03T09:40:30.516" v="665" actId="47"/>
        <pc:sldMkLst>
          <pc:docMk/>
          <pc:sldMk cId="3784562134" sldId="283"/>
        </pc:sldMkLst>
      </pc:sldChg>
      <pc:sldChg chg="add del">
        <pc:chgData name="Weges, Wouter" userId="3777fe71-dce6-4e56-b802-8222ee201179" providerId="ADAL" clId="{2FDFBEF1-062A-4120-8290-D6C290D02C2A}" dt="2024-06-03T09:40:31.636" v="666" actId="47"/>
        <pc:sldMkLst>
          <pc:docMk/>
          <pc:sldMk cId="4063139961" sldId="284"/>
        </pc:sldMkLst>
      </pc:sldChg>
      <pc:sldChg chg="modSp mod ord">
        <pc:chgData name="Weges, Wouter" userId="3777fe71-dce6-4e56-b802-8222ee201179" providerId="ADAL" clId="{2FDFBEF1-062A-4120-8290-D6C290D02C2A}" dt="2024-06-03T09:21:11.790" v="207" actId="255"/>
        <pc:sldMkLst>
          <pc:docMk/>
          <pc:sldMk cId="2955106016" sldId="285"/>
        </pc:sldMkLst>
        <pc:spChg chg="mod">
          <ac:chgData name="Weges, Wouter" userId="3777fe71-dce6-4e56-b802-8222ee201179" providerId="ADAL" clId="{2FDFBEF1-062A-4120-8290-D6C290D02C2A}" dt="2024-06-03T09:20:58.358" v="204" actId="20577"/>
          <ac:spMkLst>
            <pc:docMk/>
            <pc:sldMk cId="2955106016" sldId="285"/>
            <ac:spMk id="2" creationId="{3BBA8AD3-9299-54D5-443C-DCBB5A36ED0A}"/>
          </ac:spMkLst>
        </pc:spChg>
        <pc:spChg chg="mod">
          <ac:chgData name="Weges, Wouter" userId="3777fe71-dce6-4e56-b802-8222ee201179" providerId="ADAL" clId="{2FDFBEF1-062A-4120-8290-D6C290D02C2A}" dt="2024-06-03T09:21:11.790" v="207" actId="255"/>
          <ac:spMkLst>
            <pc:docMk/>
            <pc:sldMk cId="2955106016" sldId="285"/>
            <ac:spMk id="3" creationId="{FFBD2FEA-6ED3-53A7-3345-DB5D6D52FFE7}"/>
          </ac:spMkLst>
        </pc:spChg>
      </pc:sldChg>
      <pc:sldChg chg="modSp add mod">
        <pc:chgData name="Weges, Wouter" userId="3777fe71-dce6-4e56-b802-8222ee201179" providerId="ADAL" clId="{2FDFBEF1-062A-4120-8290-D6C290D02C2A}" dt="2024-06-03T09:18:49.616" v="156" actId="20577"/>
        <pc:sldMkLst>
          <pc:docMk/>
          <pc:sldMk cId="3264848950" sldId="286"/>
        </pc:sldMkLst>
        <pc:spChg chg="mod">
          <ac:chgData name="Weges, Wouter" userId="3777fe71-dce6-4e56-b802-8222ee201179" providerId="ADAL" clId="{2FDFBEF1-062A-4120-8290-D6C290D02C2A}" dt="2024-06-03T09:18:49.616" v="156" actId="20577"/>
          <ac:spMkLst>
            <pc:docMk/>
            <pc:sldMk cId="3264848950" sldId="286"/>
            <ac:spMk id="2" creationId="{CFC940DE-7C19-07E7-06B5-5CEE4E13E641}"/>
          </ac:spMkLst>
        </pc:spChg>
      </pc:sldChg>
      <pc:sldChg chg="modSp add mod">
        <pc:chgData name="Weges, Wouter" userId="3777fe71-dce6-4e56-b802-8222ee201179" providerId="ADAL" clId="{2FDFBEF1-062A-4120-8290-D6C290D02C2A}" dt="2024-06-03T09:19:07.644" v="175" actId="20577"/>
        <pc:sldMkLst>
          <pc:docMk/>
          <pc:sldMk cId="344998997" sldId="287"/>
        </pc:sldMkLst>
        <pc:spChg chg="mod">
          <ac:chgData name="Weges, Wouter" userId="3777fe71-dce6-4e56-b802-8222ee201179" providerId="ADAL" clId="{2FDFBEF1-062A-4120-8290-D6C290D02C2A}" dt="2024-06-03T09:19:07.644" v="175" actId="20577"/>
          <ac:spMkLst>
            <pc:docMk/>
            <pc:sldMk cId="344998997" sldId="287"/>
            <ac:spMk id="2" creationId="{A8979081-EB3B-D52F-DDF4-A11670742991}"/>
          </ac:spMkLst>
        </pc:spChg>
      </pc:sldChg>
      <pc:sldChg chg="delSp modSp add mod ord setBg delDesignElem">
        <pc:chgData name="Weges, Wouter" userId="3777fe71-dce6-4e56-b802-8222ee201179" providerId="ADAL" clId="{2FDFBEF1-062A-4120-8290-D6C290D02C2A}" dt="2024-06-03T09:23:16.636" v="274" actId="20577"/>
        <pc:sldMkLst>
          <pc:docMk/>
          <pc:sldMk cId="937865908" sldId="288"/>
        </pc:sldMkLst>
        <pc:spChg chg="mod">
          <ac:chgData name="Weges, Wouter" userId="3777fe71-dce6-4e56-b802-8222ee201179" providerId="ADAL" clId="{2FDFBEF1-062A-4120-8290-D6C290D02C2A}" dt="2024-06-03T09:22:09.312" v="247" actId="20577"/>
          <ac:spMkLst>
            <pc:docMk/>
            <pc:sldMk cId="937865908" sldId="288"/>
            <ac:spMk id="2" creationId="{3A8E4655-DE3C-73C1-FC53-C7F369DE4095}"/>
          </ac:spMkLst>
        </pc:spChg>
        <pc:spChg chg="mod">
          <ac:chgData name="Weges, Wouter" userId="3777fe71-dce6-4e56-b802-8222ee201179" providerId="ADAL" clId="{2FDFBEF1-062A-4120-8290-D6C290D02C2A}" dt="2024-06-03T09:23:16.636" v="274" actId="20577"/>
          <ac:spMkLst>
            <pc:docMk/>
            <pc:sldMk cId="937865908" sldId="288"/>
            <ac:spMk id="3" creationId="{80176B76-2E96-E566-137C-C6A152179C76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2" creationId="{27F20F32-BAF8-48C2-BAC7-3E3B2405580B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3" creationId="{10BEDCA0-5887-4BE5-B9A9-475112CFD042}"/>
          </ac:spMkLst>
        </pc:spChg>
        <pc:spChg chg="del">
          <ac:chgData name="Weges, Wouter" userId="3777fe71-dce6-4e56-b802-8222ee201179" providerId="ADAL" clId="{2FDFBEF1-062A-4120-8290-D6C290D02C2A}" dt="2024-06-03T09:21:42.113" v="214"/>
          <ac:spMkLst>
            <pc:docMk/>
            <pc:sldMk cId="937865908" sldId="288"/>
            <ac:spMk id="24" creationId="{5E34210E-BF53-4B8C-AAF6-67A5008773B3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09:47:20.887" v="1046" actId="1076"/>
        <pc:sldMkLst>
          <pc:docMk/>
          <pc:sldMk cId="1805022764" sldId="289"/>
        </pc:sldMkLst>
        <pc:spChg chg="mod">
          <ac:chgData name="Weges, Wouter" userId="3777fe71-dce6-4e56-b802-8222ee201179" providerId="ADAL" clId="{2FDFBEF1-062A-4120-8290-D6C290D02C2A}" dt="2024-06-03T09:46:41.050" v="1020" actId="20577"/>
          <ac:spMkLst>
            <pc:docMk/>
            <pc:sldMk cId="1805022764" sldId="289"/>
            <ac:spMk id="2" creationId="{E91236BA-96C2-174A-7919-A1157A0F0E98}"/>
          </ac:spMkLst>
        </pc:spChg>
        <pc:spChg chg="add del mod">
          <ac:chgData name="Weges, Wouter" userId="3777fe71-dce6-4e56-b802-8222ee201179" providerId="ADAL" clId="{2FDFBEF1-062A-4120-8290-D6C290D02C2A}" dt="2024-06-03T09:47:16.653" v="1044" actId="20577"/>
          <ac:spMkLst>
            <pc:docMk/>
            <pc:sldMk cId="1805022764" sldId="289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5:58.268" v="979" actId="478"/>
          <ac:picMkLst>
            <pc:docMk/>
            <pc:sldMk cId="1805022764" sldId="289"/>
            <ac:picMk id="5" creationId="{DA3B1D37-0213-40E1-63D5-6817A7EBED18}"/>
          </ac:picMkLst>
        </pc:picChg>
        <pc:picChg chg="add del mod ord">
          <ac:chgData name="Weges, Wouter" userId="3777fe71-dce6-4e56-b802-8222ee201179" providerId="ADAL" clId="{2FDFBEF1-062A-4120-8290-D6C290D02C2A}" dt="2024-06-03T09:47:08.811" v="1025" actId="22"/>
          <ac:picMkLst>
            <pc:docMk/>
            <pc:sldMk cId="1805022764" sldId="289"/>
            <ac:picMk id="6" creationId="{DB401204-4031-F554-563B-43493FCCF09F}"/>
          </ac:picMkLst>
        </pc:picChg>
        <pc:picChg chg="add del mod ord">
          <ac:chgData name="Weges, Wouter" userId="3777fe71-dce6-4e56-b802-8222ee201179" providerId="ADAL" clId="{2FDFBEF1-062A-4120-8290-D6C290D02C2A}" dt="2024-06-03T09:47:12.375" v="1027" actId="22"/>
          <ac:picMkLst>
            <pc:docMk/>
            <pc:sldMk cId="1805022764" sldId="289"/>
            <ac:picMk id="8" creationId="{D5453852-E557-B48D-7E5C-FAB1F4D107F5}"/>
          </ac:picMkLst>
        </pc:picChg>
        <pc:picChg chg="add mod">
          <ac:chgData name="Weges, Wouter" userId="3777fe71-dce6-4e56-b802-8222ee201179" providerId="ADAL" clId="{2FDFBEF1-062A-4120-8290-D6C290D02C2A}" dt="2024-06-03T09:47:20.887" v="1046" actId="1076"/>
          <ac:picMkLst>
            <pc:docMk/>
            <pc:sldMk cId="1805022764" sldId="289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00:38.440" v="1690" actId="20577"/>
        <pc:sldMkLst>
          <pc:docMk/>
          <pc:sldMk cId="1676973204" sldId="290"/>
        </pc:sldMkLst>
        <pc:spChg chg="mod">
          <ac:chgData name="Weges, Wouter" userId="3777fe71-dce6-4e56-b802-8222ee201179" providerId="ADAL" clId="{2FDFBEF1-062A-4120-8290-D6C290D02C2A}" dt="2024-06-03T09:51:05.548" v="1298" actId="20577"/>
          <ac:spMkLst>
            <pc:docMk/>
            <pc:sldMk cId="1676973204" sldId="29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0:38.440" v="1690" actId="20577"/>
          <ac:spMkLst>
            <pc:docMk/>
            <pc:sldMk cId="1676973204" sldId="290"/>
            <ac:spMk id="3" creationId="{1ED029E7-44C5-754C-AA03-3B58D099EC72}"/>
          </ac:spMkLst>
        </pc:spChg>
        <pc:picChg chg="add del mod">
          <ac:chgData name="Weges, Wouter" userId="3777fe71-dce6-4e56-b802-8222ee201179" providerId="ADAL" clId="{2FDFBEF1-062A-4120-8290-D6C290D02C2A}" dt="2024-06-03T09:58:07.080" v="1424" actId="478"/>
          <ac:picMkLst>
            <pc:docMk/>
            <pc:sldMk cId="1676973204" sldId="290"/>
            <ac:picMk id="5" creationId="{A803FE55-B1F8-E917-0C7C-5A0C1E1DAEBD}"/>
          </ac:picMkLst>
        </pc:picChg>
        <pc:picChg chg="add del mod">
          <ac:chgData name="Weges, Wouter" userId="3777fe71-dce6-4e56-b802-8222ee201179" providerId="ADAL" clId="{2FDFBEF1-062A-4120-8290-D6C290D02C2A}" dt="2024-06-03T09:59:51.668" v="1601" actId="478"/>
          <ac:picMkLst>
            <pc:docMk/>
            <pc:sldMk cId="1676973204" sldId="290"/>
            <ac:picMk id="7" creationId="{2E62BD28-E5FA-D66E-B9F7-544B739E62B2}"/>
          </ac:picMkLst>
        </pc:picChg>
        <pc:picChg chg="add mod">
          <ac:chgData name="Weges, Wouter" userId="3777fe71-dce6-4e56-b802-8222ee201179" providerId="ADAL" clId="{2FDFBEF1-062A-4120-8290-D6C290D02C2A}" dt="2024-06-03T10:00:00.055" v="1604" actId="14100"/>
          <ac:picMkLst>
            <pc:docMk/>
            <pc:sldMk cId="1676973204" sldId="290"/>
            <ac:picMk id="9" creationId="{A9CEB536-5EB9-D21D-2152-47D3B9DB7763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48:01.195" v="1072" actId="20577"/>
        <pc:sldMkLst>
          <pc:docMk/>
          <pc:sldMk cId="2876621678" sldId="291"/>
        </pc:sldMkLst>
        <pc:spChg chg="mod">
          <ac:chgData name="Weges, Wouter" userId="3777fe71-dce6-4e56-b802-8222ee201179" providerId="ADAL" clId="{2FDFBEF1-062A-4120-8290-D6C290D02C2A}" dt="2024-06-03T09:48:01.195" v="1072" actId="20577"/>
          <ac:spMkLst>
            <pc:docMk/>
            <pc:sldMk cId="2876621678" sldId="291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09:47:58.795" v="1066" actId="1076"/>
          <ac:picMkLst>
            <pc:docMk/>
            <pc:sldMk cId="2876621678" sldId="291"/>
            <ac:picMk id="5" creationId="{38387986-150D-A02F-DF38-F27B3B0CEB1B}"/>
          </ac:picMkLst>
        </pc:picChg>
        <pc:picChg chg="del">
          <ac:chgData name="Weges, Wouter" userId="3777fe71-dce6-4e56-b802-8222ee201179" providerId="ADAL" clId="{2FDFBEF1-062A-4120-8290-D6C290D02C2A}" dt="2024-06-03T09:47:53.396" v="1064" actId="478"/>
          <ac:picMkLst>
            <pc:docMk/>
            <pc:sldMk cId="2876621678" sldId="291"/>
            <ac:picMk id="10" creationId="{CAB54F22-7B9C-A27F-BA13-51342A9A6EC7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09:50:09.601" v="1264" actId="20577"/>
        <pc:sldMkLst>
          <pc:docMk/>
          <pc:sldMk cId="2375764106" sldId="292"/>
        </pc:sldMkLst>
        <pc:spChg chg="mod">
          <ac:chgData name="Weges, Wouter" userId="3777fe71-dce6-4e56-b802-8222ee201179" providerId="ADAL" clId="{2FDFBEF1-062A-4120-8290-D6C290D02C2A}" dt="2024-06-03T09:50:09.601" v="1264" actId="20577"/>
          <ac:spMkLst>
            <pc:docMk/>
            <pc:sldMk cId="2375764106" sldId="292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09:48:55.507" v="1204" actId="478"/>
          <ac:picMkLst>
            <pc:docMk/>
            <pc:sldMk cId="2375764106" sldId="292"/>
            <ac:picMk id="5" creationId="{38387986-150D-A02F-DF38-F27B3B0CEB1B}"/>
          </ac:picMkLst>
        </pc:picChg>
        <pc:picChg chg="add mod">
          <ac:chgData name="Weges, Wouter" userId="3777fe71-dce6-4e56-b802-8222ee201179" providerId="ADAL" clId="{2FDFBEF1-062A-4120-8290-D6C290D02C2A}" dt="2024-06-03T09:49:04.917" v="1206" actId="1076"/>
          <ac:picMkLst>
            <pc:docMk/>
            <pc:sldMk cId="2375764106" sldId="292"/>
            <ac:picMk id="6" creationId="{235DFFAF-F227-D0EE-8981-BCE7C4C33B22}"/>
          </ac:picMkLst>
        </pc:picChg>
        <pc:picChg chg="add mod">
          <ac:chgData name="Weges, Wouter" userId="3777fe71-dce6-4e56-b802-8222ee201179" providerId="ADAL" clId="{2FDFBEF1-062A-4120-8290-D6C290D02C2A}" dt="2024-06-03T09:49:28.985" v="1208" actId="1076"/>
          <ac:picMkLst>
            <pc:docMk/>
            <pc:sldMk cId="2375764106" sldId="292"/>
            <ac:picMk id="8" creationId="{C1214057-1039-808C-96CD-D1948D17877E}"/>
          </ac:picMkLst>
        </pc:picChg>
        <pc:picChg chg="add mod">
          <ac:chgData name="Weges, Wouter" userId="3777fe71-dce6-4e56-b802-8222ee201179" providerId="ADAL" clId="{2FDFBEF1-062A-4120-8290-D6C290D02C2A}" dt="2024-06-03T09:49:54.642" v="1210" actId="1076"/>
          <ac:picMkLst>
            <pc:docMk/>
            <pc:sldMk cId="2375764106" sldId="292"/>
            <ac:picMk id="10" creationId="{4E72DB24-2909-08D0-4104-35E8DAAD9258}"/>
          </ac:picMkLst>
        </pc:picChg>
      </pc:sldChg>
      <pc:sldChg chg="modSp add mod">
        <pc:chgData name="Weges, Wouter" userId="3777fe71-dce6-4e56-b802-8222ee201179" providerId="ADAL" clId="{2FDFBEF1-062A-4120-8290-D6C290D02C2A}" dt="2024-06-03T10:05:53.854" v="2072" actId="20577"/>
        <pc:sldMkLst>
          <pc:docMk/>
          <pc:sldMk cId="1814745351" sldId="293"/>
        </pc:sldMkLst>
        <pc:spChg chg="mod">
          <ac:chgData name="Weges, Wouter" userId="3777fe71-dce6-4e56-b802-8222ee201179" providerId="ADAL" clId="{2FDFBEF1-062A-4120-8290-D6C290D02C2A}" dt="2024-06-03T10:05:42.238" v="2020" actId="20577"/>
          <ac:spMkLst>
            <pc:docMk/>
            <pc:sldMk cId="1814745351" sldId="293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5:53.854" v="2072" actId="20577"/>
          <ac:spMkLst>
            <pc:docMk/>
            <pc:sldMk cId="1814745351" sldId="293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02:19.514" v="1825"/>
        <pc:sldMkLst>
          <pc:docMk/>
          <pc:sldMk cId="1113530057" sldId="294"/>
        </pc:sldMkLst>
        <pc:spChg chg="mod">
          <ac:chgData name="Weges, Wouter" userId="3777fe71-dce6-4e56-b802-8222ee201179" providerId="ADAL" clId="{2FDFBEF1-062A-4120-8290-D6C290D02C2A}" dt="2024-06-03T10:02:19.514" v="1825"/>
          <ac:spMkLst>
            <pc:docMk/>
            <pc:sldMk cId="1113530057" sldId="294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2:06.605" v="1824" actId="20577"/>
          <ac:spMkLst>
            <pc:docMk/>
            <pc:sldMk cId="1113530057" sldId="294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01:43.769" v="1771" actId="478"/>
          <ac:picMkLst>
            <pc:docMk/>
            <pc:sldMk cId="1113530057" sldId="294"/>
            <ac:picMk id="5" creationId="{A803FE55-B1F8-E917-0C7C-5A0C1E1DAEBD}"/>
          </ac:picMkLst>
        </pc:picChg>
        <pc:picChg chg="add mod">
          <ac:chgData name="Weges, Wouter" userId="3777fe71-dce6-4e56-b802-8222ee201179" providerId="ADAL" clId="{2FDFBEF1-062A-4120-8290-D6C290D02C2A}" dt="2024-06-03T10:01:52.905" v="1773" actId="1076"/>
          <ac:picMkLst>
            <pc:docMk/>
            <pc:sldMk cId="1113530057" sldId="294"/>
            <ac:picMk id="6" creationId="{EEF6153E-FE37-9302-B154-EAD28AB4BFD8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03:12.556" v="1866" actId="1076"/>
        <pc:sldMkLst>
          <pc:docMk/>
          <pc:sldMk cId="4110594355" sldId="295"/>
        </pc:sldMkLst>
        <pc:spChg chg="mod">
          <ac:chgData name="Weges, Wouter" userId="3777fe71-dce6-4e56-b802-8222ee201179" providerId="ADAL" clId="{2FDFBEF1-062A-4120-8290-D6C290D02C2A}" dt="2024-06-03T10:02:27.882" v="1837" actId="20577"/>
          <ac:spMkLst>
            <pc:docMk/>
            <pc:sldMk cId="4110594355" sldId="295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3:07.090" v="1863" actId="20577"/>
          <ac:spMkLst>
            <pc:docMk/>
            <pc:sldMk cId="4110594355" sldId="295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3:12.556" v="1866" actId="1076"/>
          <ac:picMkLst>
            <pc:docMk/>
            <pc:sldMk cId="4110594355" sldId="295"/>
            <ac:picMk id="5" creationId="{C4C05A60-B5BE-48A0-39F4-E8A191B81CEE}"/>
          </ac:picMkLst>
        </pc:picChg>
        <pc:picChg chg="del">
          <ac:chgData name="Weges, Wouter" userId="3777fe71-dce6-4e56-b802-8222ee201179" providerId="ADAL" clId="{2FDFBEF1-062A-4120-8290-D6C290D02C2A}" dt="2024-06-03T10:02:29.424" v="1838" actId="478"/>
          <ac:picMkLst>
            <pc:docMk/>
            <pc:sldMk cId="4110594355" sldId="295"/>
            <ac:picMk id="6" creationId="{EEF6153E-FE37-9302-B154-EAD28AB4BFD8}"/>
          </ac:picMkLst>
        </pc:picChg>
      </pc:sldChg>
      <pc:sldChg chg="addSp modSp add mod">
        <pc:chgData name="Weges, Wouter" userId="3777fe71-dce6-4e56-b802-8222ee201179" providerId="ADAL" clId="{2FDFBEF1-062A-4120-8290-D6C290D02C2A}" dt="2024-06-03T10:10:00.789" v="2445" actId="22"/>
        <pc:sldMkLst>
          <pc:docMk/>
          <pc:sldMk cId="2467057270" sldId="296"/>
        </pc:sldMkLst>
        <pc:spChg chg="mod">
          <ac:chgData name="Weges, Wouter" userId="3777fe71-dce6-4e56-b802-8222ee201179" providerId="ADAL" clId="{2FDFBEF1-062A-4120-8290-D6C290D02C2A}" dt="2024-06-03T10:06:44.564" v="2092" actId="20577"/>
          <ac:spMkLst>
            <pc:docMk/>
            <pc:sldMk cId="2467057270" sldId="296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08:45.777" v="2432" actId="20577"/>
          <ac:spMkLst>
            <pc:docMk/>
            <pc:sldMk cId="2467057270" sldId="296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07:56.891" v="2206" actId="1076"/>
          <ac:picMkLst>
            <pc:docMk/>
            <pc:sldMk cId="2467057270" sldId="296"/>
            <ac:picMk id="5" creationId="{88BF4CF0-08BF-FB09-119B-67050D1895F6}"/>
          </ac:picMkLst>
        </pc:picChg>
        <pc:picChg chg="add">
          <ac:chgData name="Weges, Wouter" userId="3777fe71-dce6-4e56-b802-8222ee201179" providerId="ADAL" clId="{2FDFBEF1-062A-4120-8290-D6C290D02C2A}" dt="2024-06-03T10:10:00.789" v="2445" actId="22"/>
          <ac:picMkLst>
            <pc:docMk/>
            <pc:sldMk cId="2467057270" sldId="296"/>
            <ac:picMk id="7" creationId="{F769FAFB-F83D-0761-DA4D-36FD4F761086}"/>
          </ac:picMkLst>
        </pc:picChg>
      </pc:sldChg>
      <pc:sldChg chg="modSp add mod">
        <pc:chgData name="Weges, Wouter" userId="3777fe71-dce6-4e56-b802-8222ee201179" providerId="ADAL" clId="{2FDFBEF1-062A-4120-8290-D6C290D02C2A}" dt="2024-06-03T10:22:43.846" v="3377" actId="115"/>
        <pc:sldMkLst>
          <pc:docMk/>
          <pc:sldMk cId="1201278065" sldId="297"/>
        </pc:sldMkLst>
        <pc:spChg chg="mod">
          <ac:chgData name="Weges, Wouter" userId="3777fe71-dce6-4e56-b802-8222ee201179" providerId="ADAL" clId="{2FDFBEF1-062A-4120-8290-D6C290D02C2A}" dt="2024-06-03T10:20:36.546" v="2966" actId="20577"/>
          <ac:spMkLst>
            <pc:docMk/>
            <pc:sldMk cId="1201278065" sldId="297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22:43.846" v="3377" actId="115"/>
          <ac:spMkLst>
            <pc:docMk/>
            <pc:sldMk cId="1201278065" sldId="297"/>
            <ac:spMk id="3" creationId="{1ED029E7-44C5-754C-AA03-3B58D099EC72}"/>
          </ac:spMkLst>
        </pc:spChg>
      </pc:sldChg>
      <pc:sldChg chg="addSp delSp modSp add mod">
        <pc:chgData name="Weges, Wouter" userId="3777fe71-dce6-4e56-b802-8222ee201179" providerId="ADAL" clId="{2FDFBEF1-062A-4120-8290-D6C290D02C2A}" dt="2024-06-03T10:10:46.200" v="2481" actId="1076"/>
        <pc:sldMkLst>
          <pc:docMk/>
          <pc:sldMk cId="1574368073" sldId="298"/>
        </pc:sldMkLst>
        <pc:spChg chg="mod">
          <ac:chgData name="Weges, Wouter" userId="3777fe71-dce6-4e56-b802-8222ee201179" providerId="ADAL" clId="{2FDFBEF1-062A-4120-8290-D6C290D02C2A}" dt="2024-06-03T10:10:13.809" v="2475" actId="20577"/>
          <ac:spMkLst>
            <pc:docMk/>
            <pc:sldMk cId="1574368073" sldId="298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0:05.580" v="2447" actId="478"/>
          <ac:picMkLst>
            <pc:docMk/>
            <pc:sldMk cId="1574368073" sldId="298"/>
            <ac:picMk id="5" creationId="{88BF4CF0-08BF-FB09-119B-67050D1895F6}"/>
          </ac:picMkLst>
        </pc:picChg>
        <pc:picChg chg="add mod">
          <ac:chgData name="Weges, Wouter" userId="3777fe71-dce6-4e56-b802-8222ee201179" providerId="ADAL" clId="{2FDFBEF1-062A-4120-8290-D6C290D02C2A}" dt="2024-06-03T10:10:37.856" v="2479" actId="1076"/>
          <ac:picMkLst>
            <pc:docMk/>
            <pc:sldMk cId="1574368073" sldId="298"/>
            <ac:picMk id="6" creationId="{1C84B146-D019-CED3-8BB9-D09B4F726090}"/>
          </ac:picMkLst>
        </pc:picChg>
        <pc:picChg chg="mod">
          <ac:chgData name="Weges, Wouter" userId="3777fe71-dce6-4e56-b802-8222ee201179" providerId="ADAL" clId="{2FDFBEF1-062A-4120-8290-D6C290D02C2A}" dt="2024-06-03T10:10:46.200" v="2481" actId="1076"/>
          <ac:picMkLst>
            <pc:docMk/>
            <pc:sldMk cId="1574368073" sldId="298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15:30.513" v="2843" actId="115"/>
        <pc:sldMkLst>
          <pc:docMk/>
          <pc:sldMk cId="4281163654" sldId="299"/>
        </pc:sldMkLst>
        <pc:spChg chg="mod">
          <ac:chgData name="Weges, Wouter" userId="3777fe71-dce6-4e56-b802-8222ee201179" providerId="ADAL" clId="{2FDFBEF1-062A-4120-8290-D6C290D02C2A}" dt="2024-06-03T10:15:30.513" v="2843" actId="115"/>
          <ac:spMkLst>
            <pc:docMk/>
            <pc:sldMk cId="4281163654" sldId="299"/>
            <ac:spMk id="3" creationId="{1ED029E7-44C5-754C-AA03-3B58D099EC72}"/>
          </ac:spMkLst>
        </pc:spChg>
        <pc:picChg chg="add mod">
          <ac:chgData name="Weges, Wouter" userId="3777fe71-dce6-4e56-b802-8222ee201179" providerId="ADAL" clId="{2FDFBEF1-062A-4120-8290-D6C290D02C2A}" dt="2024-06-03T10:15:22.941" v="2829" actId="1076"/>
          <ac:picMkLst>
            <pc:docMk/>
            <pc:sldMk cId="4281163654" sldId="299"/>
            <ac:picMk id="5" creationId="{CE2E02FF-971E-35CB-08A7-AF156B06139E}"/>
          </ac:picMkLst>
        </pc:picChg>
        <pc:picChg chg="del">
          <ac:chgData name="Weges, Wouter" userId="3777fe71-dce6-4e56-b802-8222ee201179" providerId="ADAL" clId="{2FDFBEF1-062A-4120-8290-D6C290D02C2A}" dt="2024-06-03T10:12:48.058" v="2483" actId="478"/>
          <ac:picMkLst>
            <pc:docMk/>
            <pc:sldMk cId="4281163654" sldId="299"/>
            <ac:picMk id="6" creationId="{1C84B146-D019-CED3-8BB9-D09B4F726090}"/>
          </ac:picMkLst>
        </pc:picChg>
        <pc:picChg chg="del">
          <ac:chgData name="Weges, Wouter" userId="3777fe71-dce6-4e56-b802-8222ee201179" providerId="ADAL" clId="{2FDFBEF1-062A-4120-8290-D6C290D02C2A}" dt="2024-06-03T10:12:49.597" v="2484" actId="478"/>
          <ac:picMkLst>
            <pc:docMk/>
            <pc:sldMk cId="4281163654" sldId="299"/>
            <ac:picMk id="7" creationId="{F769FAFB-F83D-0761-DA4D-36FD4F761086}"/>
          </ac:picMkLst>
        </pc:picChg>
      </pc:sldChg>
      <pc:sldChg chg="addSp delSp modSp add mod">
        <pc:chgData name="Weges, Wouter" userId="3777fe71-dce6-4e56-b802-8222ee201179" providerId="ADAL" clId="{2FDFBEF1-062A-4120-8290-D6C290D02C2A}" dt="2024-06-03T10:19:36.765" v="2885" actId="1076"/>
        <pc:sldMkLst>
          <pc:docMk/>
          <pc:sldMk cId="3803310572" sldId="300"/>
        </pc:sldMkLst>
        <pc:spChg chg="mod">
          <ac:chgData name="Weges, Wouter" userId="3777fe71-dce6-4e56-b802-8222ee201179" providerId="ADAL" clId="{2FDFBEF1-062A-4120-8290-D6C290D02C2A}" dt="2024-06-03T10:18:20.467" v="2875" actId="20577"/>
          <ac:spMkLst>
            <pc:docMk/>
            <pc:sldMk cId="3803310572" sldId="300"/>
            <ac:spMk id="2" creationId="{E91236BA-96C2-174A-7919-A1157A0F0E98}"/>
          </ac:spMkLst>
        </pc:spChg>
        <pc:spChg chg="mod">
          <ac:chgData name="Weges, Wouter" userId="3777fe71-dce6-4e56-b802-8222ee201179" providerId="ADAL" clId="{2FDFBEF1-062A-4120-8290-D6C290D02C2A}" dt="2024-06-03T10:18:46.814" v="2877" actId="6549"/>
          <ac:spMkLst>
            <pc:docMk/>
            <pc:sldMk cId="3803310572" sldId="300"/>
            <ac:spMk id="3" creationId="{1ED029E7-44C5-754C-AA03-3B58D099EC72}"/>
          </ac:spMkLst>
        </pc:spChg>
        <pc:picChg chg="del">
          <ac:chgData name="Weges, Wouter" userId="3777fe71-dce6-4e56-b802-8222ee201179" providerId="ADAL" clId="{2FDFBEF1-062A-4120-8290-D6C290D02C2A}" dt="2024-06-03T10:18:22.314" v="2876" actId="478"/>
          <ac:picMkLst>
            <pc:docMk/>
            <pc:sldMk cId="3803310572" sldId="300"/>
            <ac:picMk id="5" creationId="{CE2E02FF-971E-35CB-08A7-AF156B06139E}"/>
          </ac:picMkLst>
        </pc:picChg>
        <pc:picChg chg="add mod">
          <ac:chgData name="Weges, Wouter" userId="3777fe71-dce6-4e56-b802-8222ee201179" providerId="ADAL" clId="{2FDFBEF1-062A-4120-8290-D6C290D02C2A}" dt="2024-06-03T10:19:36.765" v="2885" actId="1076"/>
          <ac:picMkLst>
            <pc:docMk/>
            <pc:sldMk cId="3803310572" sldId="300"/>
            <ac:picMk id="6" creationId="{73969FA5-A30A-A403-0A50-315CC4446E3C}"/>
          </ac:picMkLst>
        </pc:picChg>
        <pc:picChg chg="add del">
          <ac:chgData name="Weges, Wouter" userId="3777fe71-dce6-4e56-b802-8222ee201179" providerId="ADAL" clId="{2FDFBEF1-062A-4120-8290-D6C290D02C2A}" dt="2024-06-03T10:19:03.160" v="2881" actId="478"/>
          <ac:picMkLst>
            <pc:docMk/>
            <pc:sldMk cId="3803310572" sldId="300"/>
            <ac:picMk id="8" creationId="{B5776333-67AB-EFD2-012E-458186F7D118}"/>
          </ac:picMkLst>
        </pc:picChg>
        <pc:picChg chg="add mod">
          <ac:chgData name="Weges, Wouter" userId="3777fe71-dce6-4e56-b802-8222ee201179" providerId="ADAL" clId="{2FDFBEF1-062A-4120-8290-D6C290D02C2A}" dt="2024-06-03T10:19:34.700" v="2884" actId="1076"/>
          <ac:picMkLst>
            <pc:docMk/>
            <pc:sldMk cId="3803310572" sldId="300"/>
            <ac:picMk id="10" creationId="{02437523-DBAC-1348-258D-6737E3F49E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7986-150D-A02F-DF38-F27B3B0C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710226"/>
            <a:ext cx="787827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Auto-increment van ID maar </a:t>
            </a:r>
            <a:r>
              <a:rPr lang="en-US" i="1" dirty="0"/>
              <a:t>null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de rest, </a:t>
            </a:r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endParaRPr lang="en-US" dirty="0"/>
          </a:p>
          <a:p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DB </a:t>
            </a:r>
            <a:r>
              <a:rPr lang="en-US" dirty="0" err="1"/>
              <a:t>wegschrijven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DFFAF-F227-D0EE-8981-BCE7C4C3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3" y="3359159"/>
            <a:ext cx="1991003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14057-1039-808C-96CD-D1948D17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69" y="3282948"/>
            <a:ext cx="2172003" cy="1686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2DB24-2909-08D0-4104-35E8DAAD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30" y="3282948"/>
            <a:ext cx="528711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route met select statement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database</a:t>
            </a:r>
          </a:p>
          <a:p>
            <a:r>
              <a:rPr lang="en-US" dirty="0"/>
              <a:t>Select statement </a:t>
            </a:r>
            <a:r>
              <a:rPr lang="en-US" dirty="0" err="1"/>
              <a:t>uitvoeren</a:t>
            </a:r>
            <a:endParaRPr lang="en-US" dirty="0"/>
          </a:p>
          <a:p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variable: “tasks”</a:t>
            </a:r>
          </a:p>
          <a:p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/>
              <a:t>Render template met </a:t>
            </a:r>
            <a:r>
              <a:rPr lang="en-US" dirty="0" err="1"/>
              <a:t>variabel</a:t>
            </a:r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: database.html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EB536-5EB9-D21D-2152-47D3B9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2485245"/>
            <a:ext cx="6812132" cy="2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</a:t>
            </a:r>
            <a:r>
              <a:rPr lang="en-US" dirty="0"/>
              <a:t> database.html file in templates</a:t>
            </a:r>
          </a:p>
          <a:p>
            <a:r>
              <a:rPr lang="en-US" dirty="0" err="1"/>
              <a:t>Unorderd</a:t>
            </a:r>
            <a:r>
              <a:rPr lang="en-US" dirty="0"/>
              <a:t> list</a:t>
            </a:r>
          </a:p>
          <a:p>
            <a:r>
              <a:rPr lang="en-US" dirty="0"/>
              <a:t>For loop om door alle data in tasks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endParaRPr lang="en-US" dirty="0"/>
          </a:p>
          <a:p>
            <a:r>
              <a:rPr lang="en-US" dirty="0"/>
              <a:t>List Item om de items 1 </a:t>
            </a:r>
            <a:r>
              <a:rPr lang="en-US" dirty="0" err="1"/>
              <a:t>voor</a:t>
            </a:r>
            <a:r>
              <a:rPr lang="en-US" dirty="0"/>
              <a:t> 1 </a:t>
            </a:r>
            <a:r>
              <a:rPr lang="en-US" dirty="0" err="1"/>
              <a:t>te</a:t>
            </a:r>
            <a:r>
              <a:rPr lang="en-US" dirty="0"/>
              <a:t> listen</a:t>
            </a:r>
          </a:p>
          <a:p>
            <a:r>
              <a:rPr lang="en-US" dirty="0"/>
              <a:t>For loop </a:t>
            </a:r>
            <a:r>
              <a:rPr lang="en-US" dirty="0" err="1"/>
              <a:t>afsluiten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6153E-FE37-9302-B154-EAD28AB4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60" y="2057400"/>
            <a:ext cx="5365072" cy="3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3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displayen</a:t>
            </a:r>
            <a:r>
              <a:rPr lang="en-US" dirty="0"/>
              <a:t>: </a:t>
            </a:r>
            <a:r>
              <a:rPr lang="en-US" dirty="0" err="1"/>
              <a:t>Resultaat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word </a:t>
            </a:r>
            <a:r>
              <a:rPr lang="en-US" dirty="0" err="1"/>
              <a:t>gedisplayed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05A60-B5BE-48A0-39F4-E8A191B8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25" y="2938317"/>
            <a:ext cx="5210409" cy="14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en</a:t>
            </a:r>
            <a:r>
              <a:rPr lang="en-US" dirty="0"/>
              <a:t> 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GET: data </a:t>
            </a:r>
            <a:r>
              <a:rPr lang="en-US" dirty="0" err="1"/>
              <a:t>ergens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halen</a:t>
            </a:r>
            <a:endParaRPr lang="en-US" dirty="0"/>
          </a:p>
          <a:p>
            <a:r>
              <a:rPr lang="en-US" dirty="0"/>
              <a:t>POST: data </a:t>
            </a:r>
            <a:r>
              <a:rPr lang="en-US" dirty="0" err="1"/>
              <a:t>ergens</a:t>
            </a:r>
            <a:r>
              <a:rPr lang="en-US" dirty="0"/>
              <a:t> in </a:t>
            </a:r>
            <a:r>
              <a:rPr lang="en-US" dirty="0" err="1"/>
              <a:t>stoppen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nu </a:t>
            </a:r>
            <a:r>
              <a:rPr lang="en-US" dirty="0" err="1"/>
              <a:t>een</a:t>
            </a:r>
            <a:r>
              <a:rPr lang="en-US" dirty="0"/>
              <a:t> GET request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opgehaald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gedisplayed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4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opsturen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 err="1"/>
              <a:t>een</a:t>
            </a:r>
            <a:r>
              <a:rPr lang="en-US" dirty="0"/>
              <a:t> form data </a:t>
            </a:r>
            <a:r>
              <a:rPr lang="en-US" dirty="0" err="1"/>
              <a:t>opsturen</a:t>
            </a:r>
            <a:endParaRPr lang="en-US" dirty="0"/>
          </a:p>
          <a:p>
            <a:r>
              <a:rPr lang="en-US" dirty="0"/>
              <a:t>In html: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post form,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in de </a:t>
            </a:r>
            <a:r>
              <a:rPr lang="en-US" dirty="0" err="1"/>
              <a:t>actie</a:t>
            </a:r>
            <a:r>
              <a:rPr lang="en-US" dirty="0"/>
              <a:t> (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URL ga je </a:t>
            </a:r>
            <a:r>
              <a:rPr lang="en-US" dirty="0" err="1"/>
              <a:t>als</a:t>
            </a:r>
            <a:r>
              <a:rPr lang="en-US" dirty="0"/>
              <a:t> je hem </a:t>
            </a:r>
            <a:r>
              <a:rPr lang="en-US" dirty="0" err="1"/>
              <a:t>verstuurt</a:t>
            </a:r>
            <a:r>
              <a:rPr lang="en-US" dirty="0"/>
              <a:t>)</a:t>
            </a:r>
          </a:p>
          <a:p>
            <a:r>
              <a:rPr lang="en-US" dirty="0" err="1"/>
              <a:t>Een</a:t>
            </a:r>
            <a:r>
              <a:rPr lang="en-US" dirty="0"/>
              <a:t> input box met placeholder </a:t>
            </a:r>
            <a:r>
              <a:rPr lang="en-US" dirty="0" err="1"/>
              <a:t>tekst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submit knop met de </a:t>
            </a:r>
            <a:r>
              <a:rPr lang="en-US" dirty="0" err="1"/>
              <a:t>tekst</a:t>
            </a:r>
            <a:r>
              <a:rPr lang="en-US" dirty="0"/>
              <a:t> add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4CF0-08BF-FB09-119B-67050D18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0" y="3076678"/>
            <a:ext cx="6268325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9FAFB-F83D-0761-DA4D-36FD4F76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71" y="2576393"/>
            <a:ext cx="291505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aanpassen</a:t>
            </a:r>
            <a:r>
              <a:rPr lang="en-US" dirty="0"/>
              <a:t> database.html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9FAFB-F83D-0761-DA4D-36FD4F76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43" y="3570135"/>
            <a:ext cx="2915057" cy="17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4B146-D019-CED3-8BB9-D09B4F72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1" y="2759102"/>
            <a:ext cx="6309678" cy="38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add knop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 err="1"/>
              <a:t>Nieuwe</a:t>
            </a:r>
            <a:r>
              <a:rPr lang="en-US" dirty="0"/>
              <a:t> route met </a:t>
            </a:r>
            <a:r>
              <a:rPr lang="en-US" dirty="0" err="1"/>
              <a:t>een</a:t>
            </a:r>
            <a:r>
              <a:rPr lang="en-US" dirty="0"/>
              <a:t> POST method</a:t>
            </a:r>
          </a:p>
          <a:p>
            <a:r>
              <a:rPr lang="en-US" dirty="0" err="1"/>
              <a:t>Haalt</a:t>
            </a:r>
            <a:r>
              <a:rPr lang="en-US" dirty="0"/>
              <a:t> de info </a:t>
            </a:r>
            <a:r>
              <a:rPr lang="en-US" dirty="0" err="1"/>
              <a:t>uit</a:t>
            </a:r>
            <a:r>
              <a:rPr lang="en-US" dirty="0"/>
              <a:t> de form </a:t>
            </a:r>
            <a:r>
              <a:rPr lang="en-US" dirty="0" err="1"/>
              <a:t>genaamd</a:t>
            </a:r>
            <a:r>
              <a:rPr lang="en-US" dirty="0"/>
              <a:t> task</a:t>
            </a:r>
          </a:p>
          <a:p>
            <a:r>
              <a:rPr lang="en-US" dirty="0" err="1"/>
              <a:t>Voert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INSERT </a:t>
            </a:r>
            <a:r>
              <a:rPr lang="en-US" dirty="0" err="1"/>
              <a:t>uit</a:t>
            </a:r>
            <a:r>
              <a:rPr lang="en-US" dirty="0"/>
              <a:t> met de task data</a:t>
            </a:r>
          </a:p>
          <a:p>
            <a:r>
              <a:rPr lang="en-US" dirty="0"/>
              <a:t>Return redirect </a:t>
            </a:r>
            <a:r>
              <a:rPr lang="en-US" dirty="0" err="1"/>
              <a:t>url</a:t>
            </a:r>
            <a:r>
              <a:rPr lang="en-US" dirty="0"/>
              <a:t> for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Imports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redirect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url_for</a:t>
            </a:r>
            <a:endParaRPr lang="en-US" dirty="0"/>
          </a:p>
          <a:p>
            <a:pPr lvl="1"/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de route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u="sng" dirty="0" err="1"/>
              <a:t>functie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uitvoert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E02FF-971E-35CB-08A7-AF156B06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87" y="2553657"/>
            <a:ext cx="545858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</a:t>
            </a:r>
            <a:r>
              <a:rPr lang="en-US" dirty="0" err="1"/>
              <a:t>bouwen</a:t>
            </a:r>
            <a:r>
              <a:rPr lang="en-US" dirty="0"/>
              <a:t>: </a:t>
            </a:r>
            <a:r>
              <a:rPr lang="en-US" dirty="0" err="1"/>
              <a:t>Resultaat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69FA5-A30A-A403-0A50-315CC444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82" y="2460734"/>
            <a:ext cx="3620005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37523-DBAC-1348-258D-6737E3F4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39" y="2462077"/>
            <a:ext cx="29150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/>
              <a:t>Databases</a:t>
            </a:r>
          </a:p>
          <a:p>
            <a:pPr lvl="2"/>
            <a:r>
              <a:rPr lang="en-US" dirty="0"/>
              <a:t>Queries</a:t>
            </a:r>
          </a:p>
          <a:p>
            <a:r>
              <a:rPr lang="en-US" dirty="0"/>
              <a:t>Databases </a:t>
            </a:r>
            <a:r>
              <a:rPr lang="en-US" dirty="0" err="1"/>
              <a:t>en</a:t>
            </a:r>
            <a:r>
              <a:rPr lang="en-US" dirty="0"/>
              <a:t> Flask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Queries in Python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en</a:t>
            </a:r>
            <a:r>
              <a:rPr lang="en-US" dirty="0"/>
              <a:t> POST requests</a:t>
            </a:r>
          </a:p>
          <a:p>
            <a:pPr lvl="1"/>
            <a:r>
              <a:rPr lang="en-US" dirty="0"/>
              <a:t>flask-login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 </a:t>
            </a:r>
            <a:r>
              <a:rPr lang="en-US" dirty="0" err="1"/>
              <a:t>Registratie</a:t>
            </a:r>
            <a:r>
              <a:rPr lang="en-US" dirty="0"/>
              <a:t> &amp; Login </a:t>
            </a:r>
            <a:r>
              <a:rPr lang="en-US" dirty="0" err="1"/>
              <a:t>bouwen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Zoek</a:t>
            </a:r>
            <a:r>
              <a:rPr lang="en-US" dirty="0"/>
              <a:t> op google </a:t>
            </a:r>
            <a:r>
              <a:rPr lang="en-US" u="sng" dirty="0"/>
              <a:t>flask-login</a:t>
            </a:r>
            <a:r>
              <a:rPr lang="en-US" dirty="0"/>
              <a:t>, leer hoe het </a:t>
            </a:r>
            <a:r>
              <a:rPr lang="en-US" dirty="0" err="1"/>
              <a:t>werkt</a:t>
            </a:r>
            <a:endParaRPr lang="en-US" dirty="0"/>
          </a:p>
          <a:p>
            <a:r>
              <a:rPr lang="en-US" dirty="0" err="1"/>
              <a:t>Installeer</a:t>
            </a:r>
            <a:r>
              <a:rPr lang="en-US" dirty="0"/>
              <a:t> flask-login (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in de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)</a:t>
            </a:r>
          </a:p>
          <a:p>
            <a:r>
              <a:rPr lang="en-US" dirty="0" err="1"/>
              <a:t>Gebruik</a:t>
            </a:r>
            <a:r>
              <a:rPr lang="en-US" dirty="0"/>
              <a:t> bootstrap om 2 </a:t>
            </a:r>
            <a:r>
              <a:rPr lang="en-US" dirty="0" err="1"/>
              <a:t>mooie</a:t>
            </a:r>
            <a:r>
              <a:rPr lang="en-US" dirty="0"/>
              <a:t> forms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Registreer</a:t>
            </a:r>
            <a:r>
              <a:rPr lang="en-US" dirty="0"/>
              <a:t> form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Login form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</a:t>
            </a:r>
            <a:r>
              <a:rPr lang="en-US" dirty="0" err="1"/>
              <a:t>registreren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toevoegt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database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met login </a:t>
            </a:r>
            <a:r>
              <a:rPr lang="en-US" dirty="0" err="1"/>
              <a:t>checkt</a:t>
            </a:r>
            <a:r>
              <a:rPr lang="en-US" dirty="0"/>
              <a:t> of de </a:t>
            </a:r>
            <a:r>
              <a:rPr lang="en-US" dirty="0" err="1"/>
              <a:t>gebruiker</a:t>
            </a:r>
            <a:r>
              <a:rPr lang="en-US" dirty="0"/>
              <a:t> in de database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hem </a:t>
            </a:r>
            <a:r>
              <a:rPr lang="en-US" dirty="0" err="1"/>
              <a:t>inlogt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4655-DE3C-73C1-FC53-C7F369D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en-US" dirty="0"/>
              <a:t>Recap: </a:t>
            </a:r>
            <a:r>
              <a:rPr lang="en-US" dirty="0" err="1"/>
              <a:t>Relationele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6B76-2E96-E566-137C-C6A15217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en-US" dirty="0"/>
              <a:t>ERD van </a:t>
            </a:r>
            <a:r>
              <a:rPr lang="en-US" dirty="0" err="1"/>
              <a:t>een</a:t>
            </a:r>
            <a:r>
              <a:rPr lang="en-US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2704-5914-535B-9608-F0305338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5191"/>
            <a:ext cx="5450950" cy="49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0DE-7C19-07E7-06B5-5CEE4E1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 </a:t>
            </a:r>
            <a:r>
              <a:rPr lang="en-US" dirty="0" err="1"/>
              <a:t>satement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7DB4-D01B-075E-39C0-269CBFD0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6E5E-5748-FD07-FE00-F44E9EFE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9" y="404923"/>
            <a:ext cx="4169075" cy="2505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454B5-CC90-A7F6-4E19-415F614E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83" y="2504661"/>
            <a:ext cx="4198316" cy="39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9081-EB3B-D52F-DDF4-A1167074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WHERE </a:t>
            </a:r>
            <a:r>
              <a:rPr lang="en-US" dirty="0" err="1"/>
              <a:t>conditie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BA265-32EF-D64F-1DAE-B631F9FE1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454758"/>
            <a:ext cx="666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8AD3-9299-54D5-443C-DCBB5A36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Naslag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FEA-6ED3-53A7-3345-DB5D6D52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137259"/>
          </a:xfrm>
        </p:spPr>
        <p:txBody>
          <a:bodyPr>
            <a:normAutofit/>
          </a:bodyPr>
          <a:lstStyle/>
          <a:p>
            <a:r>
              <a:rPr lang="en-US" sz="2900" dirty="0">
                <a:hlinkClick r:id="rId2"/>
              </a:rPr>
              <a:t>https://www.w3schools.com/sql/</a:t>
            </a:r>
            <a:r>
              <a:rPr lang="en-US" sz="2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1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067-47BA-46D9-41A2-D5BC81C9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aanmaken</a:t>
            </a:r>
            <a:r>
              <a:rPr lang="en-US" dirty="0"/>
              <a:t>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9D1-2D31-11C7-28DD-28D76DC1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SQLite </a:t>
            </a:r>
            <a:r>
              <a:rPr lang="en-US" dirty="0" err="1"/>
              <a:t>importen</a:t>
            </a:r>
            <a:endParaRPr lang="en-US" dirty="0"/>
          </a:p>
          <a:p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.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word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Commiten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sluiten</a:t>
            </a:r>
            <a:endParaRPr lang="en-US" dirty="0"/>
          </a:p>
          <a:p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aangeroepen</a:t>
            </a:r>
            <a:r>
              <a:rPr lang="en-US" dirty="0"/>
              <a:t> in de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A6947-BA35-9BA9-52B0-87DE7B4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7" y="1773314"/>
            <a:ext cx="804022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database.db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Bevat</a:t>
            </a:r>
            <a:r>
              <a:rPr lang="en-US" dirty="0"/>
              <a:t> de database </a:t>
            </a:r>
            <a:r>
              <a:rPr lang="en-US" dirty="0" err="1"/>
              <a:t>en</a:t>
            </a:r>
            <a:r>
              <a:rPr lang="en-US" dirty="0"/>
              <a:t> de table</a:t>
            </a:r>
          </a:p>
          <a:p>
            <a:r>
              <a:rPr lang="en-US" dirty="0" err="1"/>
              <a:t>Inzien</a:t>
            </a:r>
            <a:r>
              <a:rPr lang="en-US" dirty="0"/>
              <a:t> met SQLite Browser</a:t>
            </a:r>
          </a:p>
          <a:p>
            <a:pPr lvl="1"/>
            <a:r>
              <a:rPr lang="en-US" dirty="0">
                <a:hlinkClick r:id="rId2"/>
              </a:rPr>
              <a:t>https://sqlitebrowser.org/</a:t>
            </a:r>
            <a:endParaRPr lang="en-US" dirty="0"/>
          </a:p>
          <a:p>
            <a:r>
              <a:rPr lang="en-US" dirty="0"/>
              <a:t>Ook records </a:t>
            </a:r>
            <a:r>
              <a:rPr lang="en-US" dirty="0" err="1"/>
              <a:t>toevoegen</a:t>
            </a:r>
            <a:endParaRPr lang="en-US" dirty="0"/>
          </a:p>
          <a:p>
            <a:r>
              <a:rPr lang="en-US" dirty="0"/>
              <a:t>Als </a:t>
            </a:r>
            <a:r>
              <a:rPr lang="en-US" dirty="0" err="1"/>
              <a:t>connectie</a:t>
            </a:r>
            <a:r>
              <a:rPr lang="en-US" dirty="0"/>
              <a:t> open is </a:t>
            </a:r>
            <a:r>
              <a:rPr lang="en-US" dirty="0" err="1"/>
              <a:t>kan</a:t>
            </a:r>
            <a:r>
              <a:rPr lang="en-US" dirty="0"/>
              <a:t> er</a:t>
            </a:r>
            <a:br>
              <a:rPr lang="en-US" dirty="0"/>
            </a:b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connectie</a:t>
            </a:r>
            <a:r>
              <a:rPr lang="en-US" dirty="0"/>
              <a:t> </a:t>
            </a:r>
            <a:r>
              <a:rPr lang="en-US" dirty="0" err="1"/>
              <a:t>worden</a:t>
            </a:r>
            <a:br>
              <a:rPr lang="en-US" dirty="0"/>
            </a:br>
            <a:r>
              <a:rPr lang="en-US" dirty="0" err="1"/>
              <a:t>gemaakt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1D37-0213-40E1-63D5-6817A7EB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06" y="1811044"/>
            <a:ext cx="6731976" cy="37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6BA-96C2-174A-7919-A1157A0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Toevoegen</a:t>
            </a:r>
            <a:r>
              <a:rPr lang="en-US" dirty="0"/>
              <a:t> met SQLite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E7-44C5-754C-AA03-3B58D099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data tab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54F22-7B9C-A27F-BA13-51342A9A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713691"/>
            <a:ext cx="759248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276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Avenir Next LT Pro Light</vt:lpstr>
      <vt:lpstr>EncaseVTI</vt:lpstr>
      <vt:lpstr>DIP1</vt:lpstr>
      <vt:lpstr>Vandaag</vt:lpstr>
      <vt:lpstr>Recap: Relationele database</vt:lpstr>
      <vt:lpstr>Recap: SELECT satement</vt:lpstr>
      <vt:lpstr>Recap: WHERE conditie</vt:lpstr>
      <vt:lpstr>Recap: Naslag</vt:lpstr>
      <vt:lpstr>Database aanmaken in Flask</vt:lpstr>
      <vt:lpstr>database.db bestand</vt:lpstr>
      <vt:lpstr>Record Toevoegen met SQLite Browser</vt:lpstr>
      <vt:lpstr>Record Toevoegen met SQLite Browser</vt:lpstr>
      <vt:lpstr>Record Toevoegen met SQLite Browser</vt:lpstr>
      <vt:lpstr>Data ophalen en displayen</vt:lpstr>
      <vt:lpstr>Data ophalen en displayen</vt:lpstr>
      <vt:lpstr>Data ophalen en displayen: Resultaat</vt:lpstr>
      <vt:lpstr>POST en GET requests</vt:lpstr>
      <vt:lpstr>GET request bouwen</vt:lpstr>
      <vt:lpstr>GET request bouwen</vt:lpstr>
      <vt:lpstr>GET request bouwen</vt:lpstr>
      <vt:lpstr>GET request bouwen: Resultaat</vt:lpstr>
      <vt:lpstr>Opdracht: Registratie &amp; Login bouwen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32</cp:revision>
  <dcterms:created xsi:type="dcterms:W3CDTF">2024-05-14T08:07:59Z</dcterms:created>
  <dcterms:modified xsi:type="dcterms:W3CDTF">2024-06-03T10:22:46Z</dcterms:modified>
</cp:coreProperties>
</file>