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63" r:id="rId9"/>
    <p:sldId id="270" r:id="rId10"/>
    <p:sldId id="271" r:id="rId11"/>
    <p:sldId id="272" r:id="rId12"/>
    <p:sldId id="273" r:id="rId13"/>
    <p:sldId id="275" r:id="rId14"/>
    <p:sldId id="276" r:id="rId15"/>
    <p:sldId id="277" r:id="rId16"/>
    <p:sldId id="278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A3E713-DA88-44A3-83CB-5A05D2216773}" v="2" dt="2024-05-20T18:32:10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719"/>
  </p:normalViewPr>
  <p:slideViewPr>
    <p:cSldViewPr snapToGrid="0">
      <p:cViewPr varScale="1">
        <p:scale>
          <a:sx n="148" d="100"/>
          <a:sy n="148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9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5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1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7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7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4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1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3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5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6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3/getting-started/introductio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CE6CDF-ADB7-468C-85C9-B20A076F3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9EA3C6-5BB9-4426-BF58-2B808502F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0A35E7-9EF6-40E1-A6C5-0B6D3D724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1600"/>
            <a:ext cx="105537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C29C4-4C41-1E00-24F3-6F1C49B01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0" y="2057400"/>
            <a:ext cx="3274281" cy="1566615"/>
          </a:xfrm>
        </p:spPr>
        <p:txBody>
          <a:bodyPr>
            <a:normAutofit/>
          </a:bodyPr>
          <a:lstStyle/>
          <a:p>
            <a:r>
              <a:rPr lang="en-US" sz="3200" dirty="0"/>
              <a:t>DIP1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C3E6A-CF39-FDB8-2D75-7DE117592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0" y="3852821"/>
            <a:ext cx="3276600" cy="952305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/>
              <a:t>Databases</a:t>
            </a:r>
          </a:p>
          <a:p>
            <a:r>
              <a:rPr lang="en-US" sz="1600" dirty="0"/>
              <a:t>IoT</a:t>
            </a:r>
          </a:p>
          <a:p>
            <a:r>
              <a:rPr lang="en-US" sz="1600" dirty="0" err="1"/>
              <a:t>Programmeren</a:t>
            </a:r>
            <a:endParaRPr lang="en-US" sz="1600" dirty="0"/>
          </a:p>
        </p:txBody>
      </p:sp>
      <p:pic>
        <p:nvPicPr>
          <p:cNvPr id="18" name="Picture 17" descr="Colored pencils inside a pencil holder which is on top of a wood table">
            <a:extLst>
              <a:ext uri="{FF2B5EF4-FFF2-40B4-BE49-F238E27FC236}">
                <a16:creationId xmlns:a16="http://schemas.microsoft.com/office/drawing/2014/main" id="{600A7AF7-9178-6E8E-F44D-743D7C7761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0" r="-2" b="-2"/>
          <a:stretch/>
        </p:blipFill>
        <p:spPr>
          <a:xfrm>
            <a:off x="20" y="1371600"/>
            <a:ext cx="567688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75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4F69-D9BE-2EBA-800E-DBFB4D30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routes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E1D10C-FE25-99F9-6881-4815B1AFF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Navigatie</a:t>
            </a:r>
            <a:r>
              <a:rPr lang="en-US" sz="2200" dirty="0"/>
              <a:t> </a:t>
            </a:r>
            <a:r>
              <a:rPr lang="en-US" sz="2200" dirty="0" err="1"/>
              <a:t>tussen</a:t>
            </a:r>
            <a:r>
              <a:rPr lang="en-US" sz="2200" dirty="0"/>
              <a:t> de twee </a:t>
            </a:r>
            <a:r>
              <a:rPr lang="en-US" sz="2200" dirty="0" err="1"/>
              <a:t>pagina’s</a:t>
            </a:r>
            <a:r>
              <a:rPr lang="en-US" sz="2200" dirty="0"/>
              <a:t> met </a:t>
            </a:r>
            <a:r>
              <a:rPr lang="en-US" sz="2200" dirty="0" err="1"/>
              <a:t>een</a:t>
            </a:r>
            <a:r>
              <a:rPr lang="en-US" sz="2200" dirty="0"/>
              <a:t> button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De </a:t>
            </a:r>
            <a:r>
              <a:rPr lang="en-US" sz="2200" dirty="0" err="1"/>
              <a:t>href</a:t>
            </a:r>
            <a:r>
              <a:rPr lang="en-US" sz="2200" dirty="0"/>
              <a:t> </a:t>
            </a:r>
            <a:r>
              <a:rPr lang="en-US" sz="2200" dirty="0" err="1"/>
              <a:t>moet</a:t>
            </a:r>
            <a:r>
              <a:rPr lang="en-US" sz="2200" dirty="0"/>
              <a:t> </a:t>
            </a:r>
            <a:r>
              <a:rPr lang="en-US" sz="2200" dirty="0" err="1"/>
              <a:t>een</a:t>
            </a:r>
            <a:r>
              <a:rPr lang="en-US" sz="2200" dirty="0"/>
              <a:t> </a:t>
            </a:r>
            <a:r>
              <a:rPr lang="en-US" sz="2200" dirty="0" err="1"/>
              <a:t>gedefineerde</a:t>
            </a:r>
            <a:r>
              <a:rPr lang="en-US" sz="2200" dirty="0"/>
              <a:t> route </a:t>
            </a:r>
            <a:r>
              <a:rPr lang="en-US" sz="2200" dirty="0" err="1"/>
              <a:t>zijn</a:t>
            </a:r>
            <a:r>
              <a:rPr lang="en-US" sz="2200" dirty="0"/>
              <a:t> in je main.py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Link met de knop de twee </a:t>
            </a:r>
            <a:r>
              <a:rPr lang="en-US" sz="2200" dirty="0" err="1"/>
              <a:t>pagina’s</a:t>
            </a:r>
            <a:r>
              <a:rPr lang="en-US" sz="2200" dirty="0"/>
              <a:t> die je </a:t>
            </a:r>
            <a:r>
              <a:rPr lang="en-US" sz="2200" dirty="0" err="1"/>
              <a:t>hebt</a:t>
            </a:r>
            <a:r>
              <a:rPr lang="en-US" sz="2200" dirty="0"/>
              <a:t> </a:t>
            </a:r>
            <a:r>
              <a:rPr lang="en-US" sz="2200" dirty="0" err="1"/>
              <a:t>aan</a:t>
            </a:r>
            <a:r>
              <a:rPr lang="en-US" sz="2200" dirty="0"/>
              <a:t> </a:t>
            </a:r>
            <a:r>
              <a:rPr lang="en-US" sz="2200" dirty="0" err="1"/>
              <a:t>elkaar</a:t>
            </a: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15E4E7-A6EE-716C-1323-1C9EFCE5F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735" y="2945811"/>
            <a:ext cx="3953427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63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4F69-D9BE-2EBA-800E-DBFB4D30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Betere</a:t>
            </a:r>
            <a:r>
              <a:rPr lang="en-US" dirty="0"/>
              <a:t> looks - CSS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E1D10C-FE25-99F9-6881-4815B1AFF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57400"/>
            <a:ext cx="6098241" cy="4137259"/>
          </a:xfrm>
        </p:spPr>
        <p:txBody>
          <a:bodyPr>
            <a:normAutofit/>
          </a:bodyPr>
          <a:lstStyle/>
          <a:p>
            <a:r>
              <a:rPr lang="en-US" sz="2200" dirty="0"/>
              <a:t>Met CSS styling </a:t>
            </a:r>
            <a:r>
              <a:rPr lang="en-US" sz="2200" dirty="0" err="1"/>
              <a:t>toevoegen</a:t>
            </a:r>
            <a:endParaRPr lang="en-US" sz="2200" dirty="0"/>
          </a:p>
          <a:p>
            <a:r>
              <a:rPr lang="en-US" sz="2200" dirty="0" err="1"/>
              <a:t>Nieuwe</a:t>
            </a:r>
            <a:r>
              <a:rPr lang="en-US" sz="2200" dirty="0"/>
              <a:t> map static </a:t>
            </a:r>
            <a:r>
              <a:rPr lang="en-US" sz="2200" dirty="0" err="1"/>
              <a:t>aanmaken</a:t>
            </a:r>
            <a:r>
              <a:rPr lang="en-US" sz="2200" dirty="0"/>
              <a:t> </a:t>
            </a:r>
            <a:r>
              <a:rPr lang="en-US" sz="2200" dirty="0" err="1"/>
              <a:t>voor</a:t>
            </a:r>
            <a:r>
              <a:rPr lang="en-US" sz="2200" dirty="0"/>
              <a:t> CSS </a:t>
            </a:r>
            <a:r>
              <a:rPr lang="en-US" sz="2200" dirty="0" err="1"/>
              <a:t>bestanden</a:t>
            </a:r>
            <a:endParaRPr lang="en-US" sz="2200" dirty="0"/>
          </a:p>
          <a:p>
            <a:r>
              <a:rPr lang="en-US" sz="2200" dirty="0"/>
              <a:t>In de map </a:t>
            </a:r>
            <a:r>
              <a:rPr lang="en-US" sz="2200" dirty="0" err="1"/>
              <a:t>een</a:t>
            </a:r>
            <a:r>
              <a:rPr lang="en-US" sz="2200" dirty="0"/>
              <a:t> </a:t>
            </a:r>
            <a:r>
              <a:rPr lang="en-US" sz="2200" dirty="0" err="1"/>
              <a:t>bestand</a:t>
            </a:r>
            <a:r>
              <a:rPr lang="en-US" sz="2200" dirty="0"/>
              <a:t> </a:t>
            </a:r>
            <a:r>
              <a:rPr lang="en-US" sz="2200" dirty="0" err="1"/>
              <a:t>aanmaken</a:t>
            </a:r>
            <a:r>
              <a:rPr lang="en-US" sz="2200" dirty="0"/>
              <a:t> </a:t>
            </a:r>
            <a:r>
              <a:rPr lang="en-US" sz="2200" dirty="0" err="1"/>
              <a:t>bijv</a:t>
            </a:r>
            <a:r>
              <a:rPr lang="en-US" sz="2200" dirty="0"/>
              <a:t>: test.css</a:t>
            </a:r>
          </a:p>
          <a:p>
            <a:r>
              <a:rPr lang="en-US" sz="2200" dirty="0" err="1"/>
              <a:t>Hier</a:t>
            </a:r>
            <a:r>
              <a:rPr lang="en-US" sz="2200" dirty="0"/>
              <a:t> </a:t>
            </a:r>
            <a:r>
              <a:rPr lang="en-US" sz="2200" dirty="0" err="1"/>
              <a:t>kun</a:t>
            </a:r>
            <a:r>
              <a:rPr lang="en-US" sz="2200" dirty="0"/>
              <a:t> je style regels </a:t>
            </a:r>
            <a:r>
              <a:rPr lang="en-US" sz="2200" dirty="0" err="1"/>
              <a:t>aanmaken</a:t>
            </a:r>
            <a:endParaRPr lang="en-US" sz="2200" dirty="0"/>
          </a:p>
          <a:p>
            <a:r>
              <a:rPr lang="en-US" sz="2200" dirty="0"/>
              <a:t>www.w3schools.com/css</a:t>
            </a:r>
          </a:p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0E6B6E-6971-024B-0547-60D1383A5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433" y="1828576"/>
            <a:ext cx="4864281" cy="378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80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4F69-D9BE-2EBA-800E-DBFB4D30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Betere</a:t>
            </a:r>
            <a:r>
              <a:rPr lang="en-US" dirty="0"/>
              <a:t> looks - CSS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E1D10C-FE25-99F9-6881-4815B1AFF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57400"/>
            <a:ext cx="6098241" cy="4137259"/>
          </a:xfrm>
        </p:spPr>
        <p:txBody>
          <a:bodyPr>
            <a:normAutofit/>
          </a:bodyPr>
          <a:lstStyle/>
          <a:p>
            <a:r>
              <a:rPr lang="en-US" sz="2200" dirty="0" err="1"/>
              <a:t>Aangepaste</a:t>
            </a:r>
            <a:r>
              <a:rPr lang="en-US" sz="2200" dirty="0"/>
              <a:t> test.html</a:t>
            </a:r>
          </a:p>
          <a:p>
            <a:r>
              <a:rPr lang="en-US" sz="2200" dirty="0" err="1"/>
              <a:t>Een</a:t>
            </a:r>
            <a:r>
              <a:rPr lang="en-US" sz="2200" dirty="0"/>
              <a:t> link </a:t>
            </a:r>
            <a:r>
              <a:rPr lang="en-US" sz="2200" dirty="0" err="1"/>
              <a:t>naar</a:t>
            </a:r>
            <a:r>
              <a:rPr lang="en-US" sz="2200" dirty="0"/>
              <a:t> de stylesheet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 err="1"/>
              <a:t>Resultaat</a:t>
            </a:r>
            <a:r>
              <a:rPr lang="en-US" sz="2200" dirty="0"/>
              <a:t>: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3A9F96-54F9-C4DC-8FC2-13D59039C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275" y="2001658"/>
            <a:ext cx="5315692" cy="21243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928E84-4899-6E0E-E7FC-7000B77BA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091" y="4581140"/>
            <a:ext cx="2676899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19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4F69-D9BE-2EBA-800E-DBFB4D30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Betere</a:t>
            </a:r>
            <a:r>
              <a:rPr lang="en-US" dirty="0"/>
              <a:t> looks - Bootstrap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E1D10C-FE25-99F9-6881-4815B1AFF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57400"/>
            <a:ext cx="9675159" cy="4137259"/>
          </a:xfrm>
        </p:spPr>
        <p:txBody>
          <a:bodyPr>
            <a:normAutofit/>
          </a:bodyPr>
          <a:lstStyle/>
          <a:p>
            <a:r>
              <a:rPr lang="en-US" sz="2200" dirty="0"/>
              <a:t>Bootstrap 5.3</a:t>
            </a:r>
            <a:endParaRPr lang="en-US" sz="2000" dirty="0"/>
          </a:p>
          <a:p>
            <a:r>
              <a:rPr lang="en-US" sz="2000" dirty="0"/>
              <a:t>Framework </a:t>
            </a:r>
            <a:r>
              <a:rPr lang="en-US" sz="2000" dirty="0" err="1"/>
              <a:t>voor</a:t>
            </a:r>
            <a:r>
              <a:rPr lang="en-US" sz="2000" dirty="0"/>
              <a:t> html websites</a:t>
            </a:r>
          </a:p>
          <a:p>
            <a:r>
              <a:rPr lang="en-US" sz="2200" dirty="0">
                <a:hlinkClick r:id="rId2"/>
              </a:rPr>
              <a:t>https://getbootstrap.com/docs/5.3/getting-started/introduction/</a:t>
            </a:r>
            <a:r>
              <a:rPr lang="en-US" sz="2200" dirty="0"/>
              <a:t> </a:t>
            </a:r>
          </a:p>
          <a:p>
            <a:r>
              <a:rPr lang="en-US" sz="2200" dirty="0" err="1"/>
              <a:t>Instructies</a:t>
            </a:r>
            <a:r>
              <a:rPr lang="en-US" sz="2200" dirty="0"/>
              <a:t> om het in je html </a:t>
            </a:r>
            <a:r>
              <a:rPr lang="en-US" sz="2200" dirty="0" err="1"/>
              <a:t>pagina</a:t>
            </a:r>
            <a:r>
              <a:rPr lang="en-US" sz="2200" dirty="0"/>
              <a:t> </a:t>
            </a:r>
            <a:r>
              <a:rPr lang="en-US" sz="2200" dirty="0" err="1"/>
              <a:t>te</a:t>
            </a:r>
            <a:r>
              <a:rPr lang="en-US" sz="2200" dirty="0"/>
              <a:t> </a:t>
            </a:r>
            <a:r>
              <a:rPr lang="en-US" sz="2200" dirty="0" err="1"/>
              <a:t>zetten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07819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4F69-D9BE-2EBA-800E-DBFB4D30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Betere</a:t>
            </a:r>
            <a:r>
              <a:rPr lang="en-US" dirty="0"/>
              <a:t> looks - Bootstrap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E1D10C-FE25-99F9-6881-4815B1AFF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57400"/>
            <a:ext cx="9675159" cy="4137259"/>
          </a:xfrm>
        </p:spPr>
        <p:txBody>
          <a:bodyPr>
            <a:normAutofit/>
          </a:bodyPr>
          <a:lstStyle/>
          <a:p>
            <a:r>
              <a:rPr lang="en-US" sz="2200" dirty="0"/>
              <a:t>helloworld.html met bootstrap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60917-AE84-354B-DBC1-85423D741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014" y="2862367"/>
            <a:ext cx="9583972" cy="288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52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4F69-D9BE-2EBA-800E-DBFB4D30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Betere</a:t>
            </a:r>
            <a:r>
              <a:rPr lang="en-US" dirty="0"/>
              <a:t> looks - Bootstrap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E1D10C-FE25-99F9-6881-4815B1AFF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57400"/>
            <a:ext cx="9675159" cy="4137259"/>
          </a:xfrm>
        </p:spPr>
        <p:txBody>
          <a:bodyPr>
            <a:normAutofit/>
          </a:bodyPr>
          <a:lstStyle/>
          <a:p>
            <a:r>
              <a:rPr lang="en-US" sz="2200" dirty="0"/>
              <a:t>helloworld.html met bootstrap </a:t>
            </a:r>
            <a:r>
              <a:rPr lang="en-US" sz="2200" dirty="0" err="1"/>
              <a:t>resultaat</a:t>
            </a: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F09F37-2DF0-C156-EF6C-4107B34EF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945" y="3094498"/>
            <a:ext cx="2572109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20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4F69-D9BE-2EBA-800E-DBFB4D30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Betere</a:t>
            </a:r>
            <a:r>
              <a:rPr lang="en-US" dirty="0"/>
              <a:t> looks - Bootstrap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E1D10C-FE25-99F9-6881-4815B1AFF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1" y="2057400"/>
            <a:ext cx="3577756" cy="4137259"/>
          </a:xfrm>
        </p:spPr>
        <p:txBody>
          <a:bodyPr>
            <a:normAutofit/>
          </a:bodyPr>
          <a:lstStyle/>
          <a:p>
            <a:r>
              <a:rPr lang="en-US" sz="2200" dirty="0" err="1"/>
              <a:t>Veel</a:t>
            </a:r>
            <a:r>
              <a:rPr lang="en-US" sz="2200" dirty="0"/>
              <a:t> </a:t>
            </a:r>
            <a:r>
              <a:rPr lang="en-US" sz="2200" dirty="0" err="1"/>
              <a:t>mogelijkheden</a:t>
            </a:r>
            <a:endParaRPr lang="en-US" sz="2200" dirty="0"/>
          </a:p>
          <a:p>
            <a:r>
              <a:rPr lang="en-US" sz="2200" dirty="0"/>
              <a:t>Website van bootstrap </a:t>
            </a:r>
            <a:r>
              <a:rPr lang="en-US" sz="2200" dirty="0" err="1"/>
              <a:t>geeft</a:t>
            </a:r>
            <a:r>
              <a:rPr lang="en-US" sz="2200" dirty="0"/>
              <a:t> </a:t>
            </a:r>
            <a:r>
              <a:rPr lang="en-US" sz="2200" dirty="0" err="1"/>
              <a:t>veel</a:t>
            </a:r>
            <a:r>
              <a:rPr lang="en-US" sz="2200" dirty="0"/>
              <a:t> </a:t>
            </a:r>
            <a:r>
              <a:rPr lang="en-US" sz="2200" dirty="0" err="1"/>
              <a:t>opties</a:t>
            </a:r>
            <a:endParaRPr lang="en-US" sz="2200" dirty="0"/>
          </a:p>
          <a:p>
            <a:r>
              <a:rPr lang="en-US" sz="2200" dirty="0" err="1"/>
              <a:t>Voorbeeld</a:t>
            </a:r>
            <a:r>
              <a:rPr lang="en-US" sz="2200" dirty="0"/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D965F6-4242-6509-FFB8-EEEEE6838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192" y="2057400"/>
            <a:ext cx="6287843" cy="371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46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52C1-6622-7ABB-F7C1-5B14F9AC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Oefenen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ED7A1-3F09-56DA-4C0C-0869C3914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Maak 2 </a:t>
            </a:r>
            <a:r>
              <a:rPr lang="en-US" dirty="0" err="1"/>
              <a:t>nieuwe</a:t>
            </a:r>
            <a:r>
              <a:rPr lang="en-US" dirty="0"/>
              <a:t> html </a:t>
            </a:r>
            <a:r>
              <a:rPr lang="en-US" dirty="0" err="1"/>
              <a:t>pagina’s</a:t>
            </a:r>
            <a:endParaRPr lang="en-US" dirty="0"/>
          </a:p>
          <a:p>
            <a:r>
              <a:rPr lang="en-US" dirty="0"/>
              <a:t>Maak </a:t>
            </a:r>
            <a:r>
              <a:rPr lang="en-US" dirty="0" err="1"/>
              <a:t>hiervoor</a:t>
            </a:r>
            <a:r>
              <a:rPr lang="en-US" dirty="0"/>
              <a:t> 2 routes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zodat</a:t>
            </a:r>
            <a:r>
              <a:rPr lang="en-US" dirty="0"/>
              <a:t> ze </a:t>
            </a:r>
            <a:r>
              <a:rPr lang="en-US" dirty="0" err="1"/>
              <a:t>bereikbaar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  <a:p>
            <a:r>
              <a:rPr lang="en-US" dirty="0"/>
              <a:t>Link de 2 </a:t>
            </a:r>
            <a:r>
              <a:rPr lang="en-US" dirty="0" err="1"/>
              <a:t>pagina’s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elkaar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knop</a:t>
            </a:r>
          </a:p>
          <a:p>
            <a:r>
              <a:rPr lang="en-US" dirty="0"/>
              <a:t>Op </a:t>
            </a:r>
            <a:r>
              <a:rPr lang="en-US" dirty="0" err="1"/>
              <a:t>pagina</a:t>
            </a:r>
            <a:r>
              <a:rPr lang="en-US" dirty="0"/>
              <a:t> 1 </a:t>
            </a:r>
            <a:r>
              <a:rPr lang="en-US" dirty="0" err="1"/>
              <a:t>moet</a:t>
            </a:r>
            <a:r>
              <a:rPr lang="en-US" dirty="0"/>
              <a:t> je met input </a:t>
            </a:r>
            <a:r>
              <a:rPr lang="en-US" dirty="0" err="1"/>
              <a:t>velden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formulier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en-US" dirty="0"/>
          </a:p>
          <a:p>
            <a:pPr lvl="1"/>
            <a:r>
              <a:rPr lang="en-US" dirty="0" err="1"/>
              <a:t>Bedenk</a:t>
            </a:r>
            <a:r>
              <a:rPr lang="en-US" dirty="0"/>
              <a:t>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invulling</a:t>
            </a:r>
            <a:r>
              <a:rPr lang="en-US" dirty="0"/>
              <a:t> wat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dingen</a:t>
            </a:r>
            <a:r>
              <a:rPr lang="en-US" dirty="0"/>
              <a:t> </a:t>
            </a:r>
            <a:r>
              <a:rPr lang="en-US" dirty="0" err="1"/>
              <a:t>ingevuld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  <a:p>
            <a:r>
              <a:rPr lang="en-US" dirty="0"/>
              <a:t>Op de 2e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variabele</a:t>
            </a:r>
            <a:r>
              <a:rPr lang="en-US" dirty="0"/>
              <a:t> die </a:t>
            </a:r>
            <a:r>
              <a:rPr lang="en-US" dirty="0" err="1"/>
              <a:t>meegegeven</a:t>
            </a:r>
            <a:r>
              <a:rPr lang="en-US" dirty="0"/>
              <a:t> word </a:t>
            </a:r>
            <a:r>
              <a:rPr lang="en-US" dirty="0" err="1"/>
              <a:t>gedisplayed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  <a:p>
            <a:r>
              <a:rPr lang="en-US" dirty="0"/>
              <a:t>Op de 2e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ergens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plaatje</a:t>
            </a:r>
            <a:r>
              <a:rPr lang="en-US" dirty="0"/>
              <a:t> </a:t>
            </a:r>
            <a:r>
              <a:rPr lang="en-US" dirty="0" err="1"/>
              <a:t>getoont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  <a:p>
            <a:pPr lvl="1"/>
            <a:r>
              <a:rPr lang="en-US" dirty="0"/>
              <a:t>Hint: </a:t>
            </a:r>
            <a:r>
              <a:rPr lang="en-US" dirty="0" err="1"/>
              <a:t>kijk</a:t>
            </a:r>
            <a:r>
              <a:rPr lang="en-US" dirty="0"/>
              <a:t> op w3schools </a:t>
            </a:r>
            <a:r>
              <a:rPr lang="en-US" dirty="0" err="1"/>
              <a:t>voor</a:t>
            </a:r>
            <a:r>
              <a:rPr lang="en-US" dirty="0"/>
              <a:t> html code hoe je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plaatje</a:t>
            </a:r>
            <a:r>
              <a:rPr lang="en-US" dirty="0"/>
              <a:t> </a:t>
            </a:r>
            <a:r>
              <a:rPr lang="en-US" dirty="0" err="1"/>
              <a:t>toevoegd</a:t>
            </a:r>
            <a:endParaRPr lang="en-US" dirty="0"/>
          </a:p>
          <a:p>
            <a:r>
              <a:rPr lang="en-US" dirty="0" err="1"/>
              <a:t>Beide</a:t>
            </a:r>
            <a:r>
              <a:rPr lang="en-US" dirty="0"/>
              <a:t> </a:t>
            </a:r>
            <a:r>
              <a:rPr lang="en-US" dirty="0" err="1"/>
              <a:t>pagina’s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er </a:t>
            </a:r>
            <a:r>
              <a:rPr lang="en-US" dirty="0" err="1"/>
              <a:t>leuk</a:t>
            </a:r>
            <a:r>
              <a:rPr lang="en-US" dirty="0"/>
              <a:t> </a:t>
            </a:r>
            <a:r>
              <a:rPr lang="en-US" dirty="0" err="1"/>
              <a:t>uitzien</a:t>
            </a:r>
            <a:r>
              <a:rPr lang="en-US" dirty="0"/>
              <a:t> met </a:t>
            </a:r>
            <a:r>
              <a:rPr lang="en-US" dirty="0" err="1"/>
              <a:t>bijvoorbeeld</a:t>
            </a:r>
            <a:r>
              <a:rPr lang="en-US" dirty="0"/>
              <a:t> bootstrap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09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C21CF-BE37-AA6E-1405-C7108CA6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Samenvatting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2C92-74E4-274E-DC35-107CD61CE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  <a:p>
            <a:r>
              <a:rPr lang="en-US" dirty="0" err="1"/>
              <a:t>Variabelen</a:t>
            </a:r>
            <a:endParaRPr lang="en-US" dirty="0"/>
          </a:p>
          <a:p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navigatie</a:t>
            </a:r>
            <a:endParaRPr lang="en-US" dirty="0"/>
          </a:p>
          <a:p>
            <a:r>
              <a:rPr lang="en-US" dirty="0"/>
              <a:t>CSS</a:t>
            </a:r>
          </a:p>
          <a:p>
            <a:r>
              <a:rPr lang="en-US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93789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7E82-1D5A-A6EF-2104-26B83781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Vandaag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82AFD-184A-7F93-DAB1-7172CDCE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</a:t>
            </a:r>
          </a:p>
          <a:p>
            <a:pPr lvl="1"/>
            <a:r>
              <a:rPr lang="en-US" dirty="0" err="1"/>
              <a:t>venv</a:t>
            </a:r>
            <a:r>
              <a:rPr lang="en-US" dirty="0"/>
              <a:t> / Flask / Hello World</a:t>
            </a:r>
          </a:p>
          <a:p>
            <a:r>
              <a:rPr lang="en-US" dirty="0"/>
              <a:t>Templates</a:t>
            </a:r>
          </a:p>
          <a:p>
            <a:pPr lvl="1"/>
            <a:r>
              <a:rPr lang="en-US" dirty="0" err="1"/>
              <a:t>Render_template</a:t>
            </a:r>
            <a:endParaRPr lang="en-US" dirty="0"/>
          </a:p>
          <a:p>
            <a:pPr lvl="1"/>
            <a:r>
              <a:rPr lang="en-US" dirty="0" err="1"/>
              <a:t>Variabelen</a:t>
            </a:r>
            <a:r>
              <a:rPr lang="en-US" dirty="0"/>
              <a:t> met Jinja Template</a:t>
            </a:r>
          </a:p>
          <a:p>
            <a:pPr lvl="1"/>
            <a:r>
              <a:rPr lang="en-US" dirty="0"/>
              <a:t>Meer routes</a:t>
            </a:r>
          </a:p>
          <a:p>
            <a:r>
              <a:rPr lang="en-US" dirty="0" err="1"/>
              <a:t>Betere</a:t>
            </a:r>
            <a:r>
              <a:rPr lang="en-US" dirty="0"/>
              <a:t> looks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40163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C183-BCF9-75DC-CCED-42254C009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E3C2B-17B1-4F58-A62B-68044BD9C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57400"/>
            <a:ext cx="3367653" cy="4137259"/>
          </a:xfrm>
        </p:spPr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venv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venv</a:t>
            </a:r>
            <a:r>
              <a:rPr lang="en-US" dirty="0"/>
              <a:t>\Scripts\activate</a:t>
            </a:r>
          </a:p>
          <a:p>
            <a:r>
              <a:rPr lang="en-US" dirty="0" err="1"/>
              <a:t>Applicatie</a:t>
            </a:r>
            <a:r>
              <a:rPr lang="en-US" dirty="0"/>
              <a:t> </a:t>
            </a:r>
            <a:r>
              <a:rPr lang="en-US" dirty="0" err="1"/>
              <a:t>draaien</a:t>
            </a:r>
            <a:endParaRPr lang="en-US" dirty="0"/>
          </a:p>
          <a:p>
            <a:r>
              <a:rPr lang="en-US" dirty="0" err="1"/>
              <a:t>Resultaat</a:t>
            </a:r>
            <a:r>
              <a:rPr lang="en-US" dirty="0"/>
              <a:t>? Hello World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43C26D-D27E-DD22-045B-0491D27CD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731" y="1895690"/>
            <a:ext cx="6095006" cy="413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6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Nieuwe</a:t>
            </a:r>
            <a:r>
              <a:rPr lang="en-US" dirty="0"/>
              <a:t> import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17DD86-6A60-79D3-FE29-E093B41AA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02" y="3606276"/>
            <a:ext cx="9876396" cy="72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2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html template </a:t>
            </a:r>
            <a:r>
              <a:rPr lang="en-US" dirty="0" err="1"/>
              <a:t>uit</a:t>
            </a:r>
            <a:r>
              <a:rPr lang="en-US" dirty="0"/>
              <a:t> de map templates</a:t>
            </a:r>
          </a:p>
          <a:p>
            <a:endParaRPr lang="en-US" dirty="0"/>
          </a:p>
          <a:p>
            <a:r>
              <a:rPr lang="en-US" dirty="0" err="1"/>
              <a:t>Stappen</a:t>
            </a:r>
            <a:r>
              <a:rPr lang="en-US" dirty="0"/>
              <a:t>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Maak de map templates (let op de spelling)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In de map templates </a:t>
            </a:r>
            <a:r>
              <a:rPr lang="en-US" dirty="0" err="1"/>
              <a:t>maak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file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genaamd</a:t>
            </a:r>
            <a:r>
              <a:rPr lang="en-US" dirty="0"/>
              <a:t> helloworld.html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err="1"/>
              <a:t>Zet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hello world code in de html template </a:t>
            </a:r>
            <a:r>
              <a:rPr lang="en-US" dirty="0" err="1"/>
              <a:t>bijv</a:t>
            </a:r>
            <a:r>
              <a:rPr lang="en-US" dirty="0"/>
              <a:t>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Pas de </a:t>
            </a:r>
            <a:r>
              <a:rPr lang="en-US" dirty="0" err="1"/>
              <a:t>hello_world</a:t>
            </a:r>
            <a:r>
              <a:rPr lang="en-US" dirty="0"/>
              <a:t>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in main.py </a:t>
            </a:r>
            <a:r>
              <a:rPr lang="en-US" dirty="0" err="1"/>
              <a:t>naar</a:t>
            </a:r>
            <a:r>
              <a:rPr lang="en-US" dirty="0"/>
              <a:t> het </a:t>
            </a:r>
            <a:r>
              <a:rPr lang="en-US" dirty="0" err="1"/>
              <a:t>volgende</a:t>
            </a:r>
            <a:r>
              <a:rPr lang="en-US" dirty="0"/>
              <a:t>:</a:t>
            </a:r>
          </a:p>
          <a:p>
            <a:pPr marL="617220" lvl="1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E611B-74C9-25FD-0C3D-5E62D2B36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364" y="4141581"/>
            <a:ext cx="3299949" cy="2634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A2C781-9595-0FCE-4EC1-A1D73E4DC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711" y="4914024"/>
            <a:ext cx="4163006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5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Variabelen</a:t>
            </a:r>
            <a:r>
              <a:rPr lang="en-US" dirty="0"/>
              <a:t> met Jinja Template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36A950-4074-E2B6-CDF5-5BE347F29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299" y="2278250"/>
            <a:ext cx="9206736" cy="2107769"/>
          </a:xfrm>
        </p:spPr>
      </p:pic>
    </p:spTree>
    <p:extLst>
      <p:ext uri="{BB962C8B-B14F-4D97-AF65-F5344CB8AC3E}">
        <p14:creationId xmlns:p14="http://schemas.microsoft.com/office/powerpoint/2010/main" val="278838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Variabelen</a:t>
            </a:r>
            <a:r>
              <a:rPr lang="en-US" dirty="0"/>
              <a:t> met Jinja Template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DF11-E545-13D5-04E6-6C4F52AD1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33BC52-546F-F564-9C85-44B9BEA38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915" y="2533620"/>
            <a:ext cx="6231948" cy="236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5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4F69-D9BE-2EBA-800E-DBFB4D30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routes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E1D10C-FE25-99F9-6881-4815B1AFF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66365"/>
            <a:ext cx="8915402" cy="41372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00" b="1" dirty="0" err="1"/>
              <a:t>Opdracht</a:t>
            </a:r>
            <a:endParaRPr lang="en-US" sz="2500" b="1" dirty="0"/>
          </a:p>
          <a:p>
            <a:pPr marL="0" indent="0" algn="ctr">
              <a:buNone/>
            </a:pPr>
            <a:r>
              <a:rPr lang="en-US" sz="2200" dirty="0"/>
              <a:t>Maak </a:t>
            </a:r>
            <a:r>
              <a:rPr lang="en-US" sz="2200" dirty="0" err="1"/>
              <a:t>een</a:t>
            </a:r>
            <a:r>
              <a:rPr lang="en-US" sz="2200" dirty="0"/>
              <a:t> </a:t>
            </a:r>
            <a:r>
              <a:rPr lang="en-US" sz="2200" dirty="0" err="1"/>
              <a:t>nieuwe</a:t>
            </a:r>
            <a:r>
              <a:rPr lang="en-US" sz="2200" dirty="0"/>
              <a:t> route </a:t>
            </a:r>
            <a:r>
              <a:rPr lang="en-US" sz="2200" dirty="0" err="1"/>
              <a:t>aan</a:t>
            </a:r>
            <a:r>
              <a:rPr lang="en-US" sz="2200" dirty="0"/>
              <a:t> met </a:t>
            </a:r>
            <a:r>
              <a:rPr lang="en-US" sz="2200" dirty="0" err="1"/>
              <a:t>daarbij</a:t>
            </a:r>
            <a:r>
              <a:rPr lang="en-US" sz="2200" dirty="0"/>
              <a:t> </a:t>
            </a:r>
            <a:r>
              <a:rPr lang="en-US" sz="2200" dirty="0" err="1"/>
              <a:t>een</a:t>
            </a:r>
            <a:r>
              <a:rPr lang="en-US" sz="2200" dirty="0"/>
              <a:t> </a:t>
            </a:r>
            <a:r>
              <a:rPr lang="en-US" sz="2200" dirty="0" err="1"/>
              <a:t>render_template</a:t>
            </a:r>
            <a:r>
              <a:rPr lang="en-US" sz="2200" dirty="0"/>
              <a:t> </a:t>
            </a:r>
            <a:r>
              <a:rPr lang="en-US" sz="2200" dirty="0" err="1"/>
              <a:t>naar</a:t>
            </a:r>
            <a:r>
              <a:rPr lang="en-US" sz="2200" dirty="0"/>
              <a:t> </a:t>
            </a:r>
            <a:r>
              <a:rPr lang="en-US" sz="2200" dirty="0" err="1"/>
              <a:t>een</a:t>
            </a:r>
            <a:r>
              <a:rPr lang="en-US" sz="2200" dirty="0"/>
              <a:t> </a:t>
            </a:r>
            <a:r>
              <a:rPr lang="en-US" sz="2200" dirty="0" err="1"/>
              <a:t>andere</a:t>
            </a:r>
            <a:r>
              <a:rPr lang="en-US" sz="2200" dirty="0"/>
              <a:t> HTML file in je templates map</a:t>
            </a:r>
          </a:p>
        </p:txBody>
      </p:sp>
    </p:spTree>
    <p:extLst>
      <p:ext uri="{BB962C8B-B14F-4D97-AF65-F5344CB8AC3E}">
        <p14:creationId xmlns:p14="http://schemas.microsoft.com/office/powerpoint/2010/main" val="273326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4F69-D9BE-2EBA-800E-DBFB4D30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routes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E1D10C-FE25-99F9-6881-4815B1AFF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Voorbeeld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main.py					test.html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3A71A-F8FC-0D63-165C-FC416097B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98" y="3122181"/>
            <a:ext cx="3667637" cy="828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61668F-2E37-3015-2239-E88E73437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968" y="3122181"/>
            <a:ext cx="2791215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4332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404</Words>
  <Application>Microsoft Macintosh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Avenir Next LT Pro</vt:lpstr>
      <vt:lpstr>Avenir Next LT Pro Light</vt:lpstr>
      <vt:lpstr>EncaseVTI</vt:lpstr>
      <vt:lpstr>DIP1</vt:lpstr>
      <vt:lpstr>Vandaag</vt:lpstr>
      <vt:lpstr>Recap</vt:lpstr>
      <vt:lpstr>Render Templates</vt:lpstr>
      <vt:lpstr>Render Templates</vt:lpstr>
      <vt:lpstr>Variabelen met Jinja Template</vt:lpstr>
      <vt:lpstr>Variabelen met Jinja Template</vt:lpstr>
      <vt:lpstr>Meer routes</vt:lpstr>
      <vt:lpstr>Meer routes</vt:lpstr>
      <vt:lpstr>Meer routes</vt:lpstr>
      <vt:lpstr>Betere looks - CSS</vt:lpstr>
      <vt:lpstr>Betere looks - CSS</vt:lpstr>
      <vt:lpstr>Betere looks - Bootstrap</vt:lpstr>
      <vt:lpstr>Betere looks - Bootstrap</vt:lpstr>
      <vt:lpstr>Betere looks - Bootstrap</vt:lpstr>
      <vt:lpstr>Betere looks - Bootstrap</vt:lpstr>
      <vt:lpstr>Oefenen!</vt:lpstr>
      <vt:lpstr>Samenvatting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DIP1</dc:title>
  <dc:creator>Hoite Prins (student)</dc:creator>
  <cp:lastModifiedBy>Hoite Prins (student)</cp:lastModifiedBy>
  <cp:revision>23</cp:revision>
  <dcterms:created xsi:type="dcterms:W3CDTF">2024-05-14T08:07:59Z</dcterms:created>
  <dcterms:modified xsi:type="dcterms:W3CDTF">2024-09-13T11:24:32Z</dcterms:modified>
</cp:coreProperties>
</file>