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3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3E713-DA88-44A3-83CB-5A05D2216773}" v="2" dt="2024-05-20T18:32:1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62" d="100"/>
          <a:sy n="62" d="100"/>
        </p:scale>
        <p:origin x="7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routes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Navigatie</a:t>
            </a:r>
            <a:r>
              <a:rPr lang="en-US" sz="2200" dirty="0"/>
              <a:t> </a:t>
            </a:r>
            <a:r>
              <a:rPr lang="en-US" sz="2200" dirty="0" err="1"/>
              <a:t>tussen</a:t>
            </a:r>
            <a:r>
              <a:rPr lang="en-US" sz="2200" dirty="0"/>
              <a:t> de twee </a:t>
            </a:r>
            <a:r>
              <a:rPr lang="en-US" sz="2200" dirty="0" err="1"/>
              <a:t>pagina’s</a:t>
            </a:r>
            <a:r>
              <a:rPr lang="en-US" sz="2200" dirty="0"/>
              <a:t> met </a:t>
            </a:r>
            <a:r>
              <a:rPr lang="en-US" sz="2200" dirty="0" err="1"/>
              <a:t>een</a:t>
            </a:r>
            <a:r>
              <a:rPr lang="en-US" sz="2200" dirty="0"/>
              <a:t> button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De </a:t>
            </a:r>
            <a:r>
              <a:rPr lang="en-US" sz="2200" dirty="0" err="1"/>
              <a:t>href</a:t>
            </a:r>
            <a:r>
              <a:rPr lang="en-US" sz="2200" dirty="0"/>
              <a:t> </a:t>
            </a:r>
            <a:r>
              <a:rPr lang="en-US" sz="2200" dirty="0" err="1"/>
              <a:t>moet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gedefineerde</a:t>
            </a:r>
            <a:r>
              <a:rPr lang="en-US" sz="2200" dirty="0"/>
              <a:t> route </a:t>
            </a:r>
            <a:r>
              <a:rPr lang="en-US" sz="2200" dirty="0" err="1"/>
              <a:t>zijn</a:t>
            </a:r>
            <a:r>
              <a:rPr lang="en-US" sz="2200" dirty="0"/>
              <a:t> in je main.py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Link met de knop de twee </a:t>
            </a:r>
            <a:r>
              <a:rPr lang="en-US" sz="2200" dirty="0" err="1"/>
              <a:t>pagina’s</a:t>
            </a:r>
            <a:r>
              <a:rPr lang="en-US" sz="2200" dirty="0"/>
              <a:t> die je </a:t>
            </a:r>
            <a:r>
              <a:rPr lang="en-US" sz="2200" dirty="0" err="1"/>
              <a:t>hebt</a:t>
            </a:r>
            <a:r>
              <a:rPr lang="en-US" sz="2200" dirty="0"/>
              <a:t> </a:t>
            </a:r>
            <a:r>
              <a:rPr lang="en-US" sz="2200" dirty="0" err="1"/>
              <a:t>aan</a:t>
            </a:r>
            <a:r>
              <a:rPr lang="en-US" sz="2200" dirty="0"/>
              <a:t> </a:t>
            </a:r>
            <a:r>
              <a:rPr lang="en-US" sz="2200" dirty="0" err="1"/>
              <a:t>elkaar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5E4E7-A6EE-716C-1323-1C9EFCE5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735" y="2945811"/>
            <a:ext cx="395342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6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6098241" cy="4137259"/>
          </a:xfrm>
        </p:spPr>
        <p:txBody>
          <a:bodyPr>
            <a:normAutofit/>
          </a:bodyPr>
          <a:lstStyle/>
          <a:p>
            <a:r>
              <a:rPr lang="en-US" sz="2200" dirty="0"/>
              <a:t>Met CSS styling </a:t>
            </a:r>
            <a:r>
              <a:rPr lang="en-US" sz="2200" dirty="0" err="1"/>
              <a:t>toevoegen</a:t>
            </a:r>
            <a:endParaRPr lang="en-US" sz="2200" dirty="0"/>
          </a:p>
          <a:p>
            <a:r>
              <a:rPr lang="en-US" sz="2200" dirty="0" err="1"/>
              <a:t>Nieuwe</a:t>
            </a:r>
            <a:r>
              <a:rPr lang="en-US" sz="2200" dirty="0"/>
              <a:t> map static </a:t>
            </a:r>
            <a:r>
              <a:rPr lang="en-US" sz="2200" dirty="0" err="1"/>
              <a:t>aanmaken</a:t>
            </a:r>
            <a:r>
              <a:rPr lang="en-US" sz="2200" dirty="0"/>
              <a:t> </a:t>
            </a:r>
            <a:r>
              <a:rPr lang="en-US" sz="2200" dirty="0" err="1"/>
              <a:t>voor</a:t>
            </a:r>
            <a:r>
              <a:rPr lang="en-US" sz="2200" dirty="0"/>
              <a:t> CSS </a:t>
            </a:r>
            <a:r>
              <a:rPr lang="en-US" sz="2200" dirty="0" err="1"/>
              <a:t>bestanden</a:t>
            </a:r>
            <a:endParaRPr lang="en-US" sz="2200" dirty="0"/>
          </a:p>
          <a:p>
            <a:r>
              <a:rPr lang="en-US" sz="2200" dirty="0"/>
              <a:t>In de map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bestand</a:t>
            </a:r>
            <a:r>
              <a:rPr lang="en-US" sz="2200" dirty="0"/>
              <a:t> </a:t>
            </a:r>
            <a:r>
              <a:rPr lang="en-US" sz="2200" dirty="0" err="1"/>
              <a:t>aanmaken</a:t>
            </a:r>
            <a:r>
              <a:rPr lang="en-US" sz="2200" dirty="0"/>
              <a:t> </a:t>
            </a:r>
            <a:r>
              <a:rPr lang="en-US" sz="2200" dirty="0" err="1"/>
              <a:t>bijv</a:t>
            </a:r>
            <a:r>
              <a:rPr lang="en-US" sz="2200" dirty="0"/>
              <a:t>: test.css</a:t>
            </a:r>
          </a:p>
          <a:p>
            <a:r>
              <a:rPr lang="en-US" sz="2200" dirty="0" err="1"/>
              <a:t>Hier</a:t>
            </a:r>
            <a:r>
              <a:rPr lang="en-US" sz="2200" dirty="0"/>
              <a:t> </a:t>
            </a:r>
            <a:r>
              <a:rPr lang="en-US" sz="2200" dirty="0" err="1"/>
              <a:t>kun</a:t>
            </a:r>
            <a:r>
              <a:rPr lang="en-US" sz="2200" dirty="0"/>
              <a:t> je style regels </a:t>
            </a:r>
            <a:r>
              <a:rPr lang="en-US" sz="2200" dirty="0" err="1"/>
              <a:t>aanmaken</a:t>
            </a:r>
            <a:endParaRPr lang="en-US" sz="2200" dirty="0"/>
          </a:p>
          <a:p>
            <a:r>
              <a:rPr lang="en-US" sz="2200" dirty="0"/>
              <a:t>www.w3schools.com/css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E6B6E-6971-024B-0547-60D1383A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33" y="1828576"/>
            <a:ext cx="4864281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6098241" cy="4137259"/>
          </a:xfrm>
        </p:spPr>
        <p:txBody>
          <a:bodyPr>
            <a:normAutofit/>
          </a:bodyPr>
          <a:lstStyle/>
          <a:p>
            <a:r>
              <a:rPr lang="en-US" sz="2200" dirty="0" err="1"/>
              <a:t>Aangepaste</a:t>
            </a:r>
            <a:r>
              <a:rPr lang="en-US" sz="2200" dirty="0"/>
              <a:t> test.html</a:t>
            </a:r>
          </a:p>
          <a:p>
            <a:r>
              <a:rPr lang="en-US" sz="2200" dirty="0" err="1"/>
              <a:t>Een</a:t>
            </a:r>
            <a:r>
              <a:rPr lang="en-US" sz="2200" dirty="0"/>
              <a:t> link </a:t>
            </a:r>
            <a:r>
              <a:rPr lang="en-US" sz="2200" dirty="0" err="1"/>
              <a:t>naar</a:t>
            </a:r>
            <a:r>
              <a:rPr lang="en-US" sz="2200" dirty="0"/>
              <a:t> de stylesheet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Resultaat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3A9F96-54F9-C4DC-8FC2-13D59039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75" y="2001658"/>
            <a:ext cx="5315692" cy="2124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28E84-4899-6E0E-E7FC-7000B77B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91" y="4581140"/>
            <a:ext cx="267689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1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Bootstrap 5.3</a:t>
            </a:r>
            <a:endParaRPr lang="en-US" sz="2000" dirty="0"/>
          </a:p>
          <a:p>
            <a:r>
              <a:rPr lang="en-US" sz="2000" dirty="0"/>
              <a:t>Framework </a:t>
            </a:r>
            <a:r>
              <a:rPr lang="en-US" sz="2000" dirty="0" err="1"/>
              <a:t>voor</a:t>
            </a:r>
            <a:r>
              <a:rPr lang="en-US" sz="2000" dirty="0"/>
              <a:t> html websites</a:t>
            </a:r>
          </a:p>
          <a:p>
            <a:r>
              <a:rPr lang="en-US" sz="2200" dirty="0">
                <a:hlinkClick r:id="rId2"/>
              </a:rPr>
              <a:t>https://getbootstrap.com/docs/5.3/getting-started/introduction/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Instructies</a:t>
            </a:r>
            <a:r>
              <a:rPr lang="en-US" sz="2200" dirty="0"/>
              <a:t> om het in je html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zetten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781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helloworld.html met 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60917-AE84-354B-DBC1-85423D74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4" y="2862367"/>
            <a:ext cx="9583972" cy="2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675159" cy="4137259"/>
          </a:xfrm>
        </p:spPr>
        <p:txBody>
          <a:bodyPr>
            <a:normAutofit/>
          </a:bodyPr>
          <a:lstStyle/>
          <a:p>
            <a:r>
              <a:rPr lang="en-US" sz="2200" dirty="0"/>
              <a:t>helloworld.html met bootstrap </a:t>
            </a:r>
            <a:r>
              <a:rPr lang="en-US" sz="2200" dirty="0" err="1"/>
              <a:t>resultaat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09F37-2DF0-C156-EF6C-4107B34E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3094498"/>
            <a:ext cx="257210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Betere</a:t>
            </a:r>
            <a:r>
              <a:rPr lang="en-US" dirty="0"/>
              <a:t> looks - Bootstrap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1" y="2057400"/>
            <a:ext cx="3577756" cy="4137259"/>
          </a:xfrm>
        </p:spPr>
        <p:txBody>
          <a:bodyPr>
            <a:normAutofit/>
          </a:bodyPr>
          <a:lstStyle/>
          <a:p>
            <a:r>
              <a:rPr lang="en-US" sz="2200" dirty="0" err="1"/>
              <a:t>Veel</a:t>
            </a:r>
            <a:r>
              <a:rPr lang="en-US" sz="2200" dirty="0"/>
              <a:t> </a:t>
            </a:r>
            <a:r>
              <a:rPr lang="en-US" sz="2200" dirty="0" err="1"/>
              <a:t>mogelijkheden</a:t>
            </a:r>
            <a:endParaRPr lang="en-US" sz="2200" dirty="0"/>
          </a:p>
          <a:p>
            <a:r>
              <a:rPr lang="en-US" sz="2200" dirty="0"/>
              <a:t>Website van bootstrap </a:t>
            </a:r>
            <a:r>
              <a:rPr lang="en-US" sz="2200" dirty="0" err="1"/>
              <a:t>geeft</a:t>
            </a:r>
            <a:r>
              <a:rPr lang="en-US" sz="2200" dirty="0"/>
              <a:t> </a:t>
            </a:r>
            <a:r>
              <a:rPr lang="en-US" sz="2200" dirty="0" err="1"/>
              <a:t>veel</a:t>
            </a:r>
            <a:r>
              <a:rPr lang="en-US" sz="2200" dirty="0"/>
              <a:t> </a:t>
            </a:r>
            <a:r>
              <a:rPr lang="en-US" sz="2200" dirty="0" err="1"/>
              <a:t>opties</a:t>
            </a:r>
            <a:endParaRPr lang="en-US" sz="2200" dirty="0"/>
          </a:p>
          <a:p>
            <a:r>
              <a:rPr lang="en-US" sz="2200" dirty="0" err="1"/>
              <a:t>Voorbeeld</a:t>
            </a:r>
            <a:r>
              <a:rPr lang="en-US" sz="22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965F6-4242-6509-FFB8-EEEEE683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92" y="2057400"/>
            <a:ext cx="6287843" cy="3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4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2C1-6622-7ABB-F7C1-5B14F9AC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Oefenen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D7A1-3F09-56DA-4C0C-0869C391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Maak 2 </a:t>
            </a:r>
            <a:r>
              <a:rPr lang="en-US" dirty="0" err="1"/>
              <a:t>nieuwe</a:t>
            </a:r>
            <a:r>
              <a:rPr lang="en-US" dirty="0"/>
              <a:t> html </a:t>
            </a:r>
            <a:r>
              <a:rPr lang="en-US" dirty="0" err="1"/>
              <a:t>pagina’s</a:t>
            </a:r>
            <a:endParaRPr lang="en-US" dirty="0"/>
          </a:p>
          <a:p>
            <a:r>
              <a:rPr lang="en-US" dirty="0"/>
              <a:t>Maak </a:t>
            </a:r>
            <a:r>
              <a:rPr lang="en-US" dirty="0" err="1"/>
              <a:t>hiervoor</a:t>
            </a:r>
            <a:r>
              <a:rPr lang="en-US" dirty="0"/>
              <a:t> 2 routes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ze </a:t>
            </a:r>
            <a:r>
              <a:rPr lang="en-US" dirty="0" err="1"/>
              <a:t>bereikbaar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Link de 2 </a:t>
            </a:r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knop</a:t>
            </a:r>
          </a:p>
          <a:p>
            <a:r>
              <a:rPr lang="en-US" dirty="0"/>
              <a:t>Op </a:t>
            </a:r>
            <a:r>
              <a:rPr lang="en-US" dirty="0" err="1"/>
              <a:t>pagina</a:t>
            </a:r>
            <a:r>
              <a:rPr lang="en-US" dirty="0"/>
              <a:t> 1 </a:t>
            </a:r>
            <a:r>
              <a:rPr lang="en-US" dirty="0" err="1"/>
              <a:t>moet</a:t>
            </a:r>
            <a:r>
              <a:rPr lang="en-US" dirty="0"/>
              <a:t> je met input </a:t>
            </a:r>
            <a:r>
              <a:rPr lang="en-US" dirty="0" err="1"/>
              <a:t>velden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lvl="1"/>
            <a:r>
              <a:rPr lang="en-US" dirty="0" err="1"/>
              <a:t>Bedenk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invulling</a:t>
            </a:r>
            <a:r>
              <a:rPr lang="en-US" dirty="0"/>
              <a:t> wat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ingevuld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Op de 2e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die </a:t>
            </a:r>
            <a:r>
              <a:rPr lang="en-US" dirty="0" err="1"/>
              <a:t>meegegeven</a:t>
            </a:r>
            <a:r>
              <a:rPr lang="en-US" dirty="0"/>
              <a:t> word </a:t>
            </a:r>
            <a:r>
              <a:rPr lang="en-US" dirty="0" err="1"/>
              <a:t>gedisplayed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Op de 2e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ergens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plaatje</a:t>
            </a:r>
            <a:r>
              <a:rPr lang="en-US" dirty="0"/>
              <a:t> </a:t>
            </a:r>
            <a:r>
              <a:rPr lang="en-US" dirty="0" err="1"/>
              <a:t>getoont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lvl="1"/>
            <a:r>
              <a:rPr lang="en-US" dirty="0"/>
              <a:t>Hint: </a:t>
            </a:r>
            <a:r>
              <a:rPr lang="en-US" dirty="0" err="1"/>
              <a:t>kijk</a:t>
            </a:r>
            <a:r>
              <a:rPr lang="en-US" dirty="0"/>
              <a:t> op w3schools </a:t>
            </a:r>
            <a:r>
              <a:rPr lang="en-US" dirty="0" err="1"/>
              <a:t>voor</a:t>
            </a:r>
            <a:r>
              <a:rPr lang="en-US" dirty="0"/>
              <a:t> html code hoe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plaatje</a:t>
            </a:r>
            <a:r>
              <a:rPr lang="en-US" dirty="0"/>
              <a:t> </a:t>
            </a:r>
            <a:r>
              <a:rPr lang="en-US" dirty="0" err="1"/>
              <a:t>toevoegd</a:t>
            </a:r>
            <a:endParaRPr lang="en-US" dirty="0"/>
          </a:p>
          <a:p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/>
              <a:t>pagina’s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er </a:t>
            </a:r>
            <a:r>
              <a:rPr lang="en-US" dirty="0" err="1"/>
              <a:t>leuk</a:t>
            </a:r>
            <a:r>
              <a:rPr lang="en-US" dirty="0"/>
              <a:t> </a:t>
            </a:r>
            <a:r>
              <a:rPr lang="en-US" dirty="0" err="1"/>
              <a:t>uitzien</a:t>
            </a:r>
            <a:r>
              <a:rPr lang="en-US" dirty="0"/>
              <a:t> met </a:t>
            </a:r>
            <a:r>
              <a:rPr lang="en-US" dirty="0" err="1"/>
              <a:t>bijvoorbeeld</a:t>
            </a:r>
            <a:r>
              <a:rPr lang="en-US" dirty="0"/>
              <a:t> bootstrap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21CF-BE37-AA6E-1405-C7108CA6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Vandaag</a:t>
            </a:r>
            <a:r>
              <a:rPr lang="en-US" dirty="0"/>
              <a:t> </a:t>
            </a:r>
            <a:r>
              <a:rPr lang="en-US" dirty="0" err="1"/>
              <a:t>gehad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2C92-74E4-274E-DC35-107CD61C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  <a:p>
            <a:r>
              <a:rPr lang="en-US" dirty="0" err="1"/>
              <a:t>Variabelen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navigatie</a:t>
            </a:r>
            <a:endParaRPr lang="en-US" dirty="0"/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9378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pPr lvl="1"/>
            <a:r>
              <a:rPr lang="en-US" dirty="0" err="1"/>
              <a:t>venv</a:t>
            </a:r>
            <a:r>
              <a:rPr lang="en-US" dirty="0"/>
              <a:t> / Flask / Hello World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 err="1"/>
              <a:t>Render_template</a:t>
            </a:r>
            <a:endParaRPr lang="en-US" dirty="0"/>
          </a:p>
          <a:p>
            <a:pPr lvl="1"/>
            <a:r>
              <a:rPr lang="en-US" dirty="0" err="1"/>
              <a:t>Variabelen</a:t>
            </a:r>
            <a:r>
              <a:rPr lang="en-US" dirty="0"/>
              <a:t> met Jinja Template</a:t>
            </a:r>
          </a:p>
          <a:p>
            <a:pPr lvl="1"/>
            <a:r>
              <a:rPr lang="en-US" dirty="0"/>
              <a:t>Meer routes</a:t>
            </a:r>
          </a:p>
          <a:p>
            <a:r>
              <a:rPr lang="en-US" dirty="0" err="1"/>
              <a:t>Betere</a:t>
            </a:r>
            <a:r>
              <a:rPr lang="en-US" dirty="0"/>
              <a:t> looks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183-BCF9-75DC-CCED-42254C00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3C2B-17B1-4F58-A62B-68044BD9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3367653" cy="4137259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venv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venv</a:t>
            </a:r>
            <a:r>
              <a:rPr lang="en-US" dirty="0"/>
              <a:t>\Scripts\activate</a:t>
            </a:r>
          </a:p>
          <a:p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draaien</a:t>
            </a:r>
            <a:endParaRPr lang="en-US" dirty="0"/>
          </a:p>
          <a:p>
            <a:r>
              <a:rPr lang="en-US" dirty="0" err="1"/>
              <a:t>Resultaat</a:t>
            </a:r>
            <a:r>
              <a:rPr lang="en-US" dirty="0"/>
              <a:t>? Hello World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3C26D-D27E-DD22-045B-0491D27C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31" y="1895690"/>
            <a:ext cx="6095006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import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7DD86-6A60-79D3-FE29-E093B41A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02" y="3606276"/>
            <a:ext cx="9876396" cy="7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html template </a:t>
            </a:r>
            <a:r>
              <a:rPr lang="en-US" dirty="0" err="1"/>
              <a:t>uit</a:t>
            </a:r>
            <a:r>
              <a:rPr lang="en-US" dirty="0"/>
              <a:t> de map templates</a:t>
            </a:r>
          </a:p>
          <a:p>
            <a:endParaRPr lang="en-US" dirty="0"/>
          </a:p>
          <a:p>
            <a:r>
              <a:rPr lang="en-US" dirty="0" err="1"/>
              <a:t>Stappen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Maak de map templates (let op de spelling)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In de map templates </a:t>
            </a:r>
            <a:r>
              <a:rPr lang="en-US" dirty="0" err="1"/>
              <a:t>maak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file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genaamd</a:t>
            </a:r>
            <a:r>
              <a:rPr lang="en-US" dirty="0"/>
              <a:t> helloworld.html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hello world code in de html template </a:t>
            </a:r>
            <a:r>
              <a:rPr lang="en-US" dirty="0" err="1"/>
              <a:t>bijv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Pas de </a:t>
            </a:r>
            <a:r>
              <a:rPr lang="en-US" dirty="0" err="1"/>
              <a:t>hello_world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in main.py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E611B-74C9-25FD-0C3D-5E62D2B3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4" y="4141581"/>
            <a:ext cx="3299949" cy="26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2C781-9595-0FCE-4EC1-A1D73E4D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11" y="4914024"/>
            <a:ext cx="41630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5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Variabelen</a:t>
            </a:r>
            <a:r>
              <a:rPr lang="en-US" dirty="0"/>
              <a:t> met Jinja Template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36A950-4074-E2B6-CDF5-5BE347F29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99" y="2278250"/>
            <a:ext cx="9206736" cy="2107769"/>
          </a:xfrm>
        </p:spPr>
      </p:pic>
    </p:spTree>
    <p:extLst>
      <p:ext uri="{BB962C8B-B14F-4D97-AF65-F5344CB8AC3E}">
        <p14:creationId xmlns:p14="http://schemas.microsoft.com/office/powerpoint/2010/main" val="27883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Variabelen</a:t>
            </a:r>
            <a:r>
              <a:rPr lang="en-US" dirty="0"/>
              <a:t> met Jinja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DF11-E545-13D5-04E6-6C4F52AD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3BC52-546F-F564-9C85-44B9BEA3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15" y="2533620"/>
            <a:ext cx="6231948" cy="23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routes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66365"/>
            <a:ext cx="8915402" cy="4137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b="1" dirty="0" err="1"/>
              <a:t>Opdracht</a:t>
            </a:r>
            <a:endParaRPr lang="en-US" sz="2500" b="1" dirty="0"/>
          </a:p>
          <a:p>
            <a:pPr marL="0" indent="0" algn="ctr">
              <a:buNone/>
            </a:pPr>
            <a:r>
              <a:rPr lang="en-US" sz="2200" dirty="0"/>
              <a:t>Maak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nieuwe</a:t>
            </a:r>
            <a:r>
              <a:rPr lang="en-US" sz="2200" dirty="0"/>
              <a:t> route </a:t>
            </a:r>
            <a:r>
              <a:rPr lang="en-US" sz="2200" dirty="0" err="1"/>
              <a:t>aan</a:t>
            </a:r>
            <a:r>
              <a:rPr lang="en-US" sz="2200" dirty="0"/>
              <a:t> met </a:t>
            </a:r>
            <a:r>
              <a:rPr lang="en-US" sz="2200" dirty="0" err="1"/>
              <a:t>daarbij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render_template</a:t>
            </a:r>
            <a:r>
              <a:rPr lang="en-US" sz="2200" dirty="0"/>
              <a:t> </a:t>
            </a:r>
            <a:r>
              <a:rPr lang="en-US" sz="2200" dirty="0" err="1"/>
              <a:t>naar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</a:t>
            </a:r>
            <a:r>
              <a:rPr lang="en-US" sz="2200" dirty="0" err="1"/>
              <a:t>andere</a:t>
            </a:r>
            <a:r>
              <a:rPr lang="en-US" sz="2200" dirty="0"/>
              <a:t> HTML file in je templates map</a:t>
            </a:r>
          </a:p>
        </p:txBody>
      </p:sp>
    </p:spTree>
    <p:extLst>
      <p:ext uri="{BB962C8B-B14F-4D97-AF65-F5344CB8AC3E}">
        <p14:creationId xmlns:p14="http://schemas.microsoft.com/office/powerpoint/2010/main" val="273326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4F69-D9BE-2EBA-800E-DBFB4D3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routes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1D10C-FE25-99F9-6881-4815B1AF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Voorbeeld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main.py					test.html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3A71A-F8FC-0D63-165C-FC416097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8" y="3122181"/>
            <a:ext cx="3667637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1668F-2E37-3015-2239-E88E7343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968" y="3122181"/>
            <a:ext cx="279121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433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Avenir Next LT Pro Light</vt:lpstr>
      <vt:lpstr>EncaseVTI</vt:lpstr>
      <vt:lpstr>DIP1</vt:lpstr>
      <vt:lpstr>Vandaag</vt:lpstr>
      <vt:lpstr>Recap</vt:lpstr>
      <vt:lpstr>Render Templates</vt:lpstr>
      <vt:lpstr>Render Templates</vt:lpstr>
      <vt:lpstr>Variabelen met Jinja Template</vt:lpstr>
      <vt:lpstr>Variabelen met Jinja Template</vt:lpstr>
      <vt:lpstr>Meer routes</vt:lpstr>
      <vt:lpstr>Meer routes</vt:lpstr>
      <vt:lpstr>Meer routes</vt:lpstr>
      <vt:lpstr>Betere looks - CSS</vt:lpstr>
      <vt:lpstr>Betere looks - CSS</vt:lpstr>
      <vt:lpstr>Betere looks - Bootstrap</vt:lpstr>
      <vt:lpstr>Betere looks - Bootstrap</vt:lpstr>
      <vt:lpstr>Betere looks - Bootstrap</vt:lpstr>
      <vt:lpstr>Betere looks - Bootstrap</vt:lpstr>
      <vt:lpstr>Oefenen!</vt:lpstr>
      <vt:lpstr>Vandaag gehad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21</cp:revision>
  <dcterms:created xsi:type="dcterms:W3CDTF">2024-05-14T08:07:59Z</dcterms:created>
  <dcterms:modified xsi:type="dcterms:W3CDTF">2024-05-20T18:44:16Z</dcterms:modified>
</cp:coreProperties>
</file>