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8" r:id="rId5"/>
    <p:sldId id="267" r:id="rId6"/>
    <p:sldId id="269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881492-8912-6446-B47D-214C7647A390}">
          <p14:sldIdLst>
            <p14:sldId id="256"/>
            <p14:sldId id="257"/>
          </p14:sldIdLst>
        </p14:section>
        <p14:section name="Recap" id="{E748E54D-69E8-AF44-B218-6F612C31E69D}">
          <p14:sldIdLst>
            <p14:sldId id="258"/>
            <p14:sldId id="268"/>
            <p14:sldId id="267"/>
            <p14:sldId id="269"/>
            <p14:sldId id="275"/>
            <p14:sldId id="276"/>
          </p14:sldIdLst>
        </p14:section>
        <p14:section name="Databases" id="{5690BC02-BCBE-FF4A-97E4-16DB662283EA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3E713-DA88-44A3-83CB-5A05D2216773}" v="2" dt="2024-05-20T18:32:10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6"/>
    <p:restoredTop sz="94687"/>
  </p:normalViewPr>
  <p:slideViewPr>
    <p:cSldViewPr snapToGrid="0">
      <p:cViewPr varScale="1">
        <p:scale>
          <a:sx n="160" d="100"/>
          <a:sy n="16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akila.alfadc.nl/" TargetMode="External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faCollegeTeamICT/DIP1/dbSakil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Sakila Database">
            <a:extLst>
              <a:ext uri="{FF2B5EF4-FFF2-40B4-BE49-F238E27FC236}">
                <a16:creationId xmlns:a16="http://schemas.microsoft.com/office/drawing/2014/main" id="{9F8D877F-F7B9-CA78-BA69-97F0B3C77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" b="11272"/>
          <a:stretch/>
        </p:blipFill>
        <p:spPr bwMode="auto">
          <a:xfrm>
            <a:off x="20" y="10"/>
            <a:ext cx="12191980" cy="68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C93C624-781F-48FD-A4F9-145F1CE60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18755"/>
            <a:ext cx="12191999" cy="175084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46E44D9-C816-4628-8772-65BDB0D26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8468"/>
            <a:ext cx="12191999" cy="318932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5000">
                <a:srgbClr val="000000">
                  <a:alpha val="3500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8EFB-D15B-0C97-3B36-D8560A87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00747"/>
            <a:ext cx="6096000" cy="1558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Sakila</a:t>
            </a:r>
            <a:r>
              <a:rPr lang="en-US" sz="4400" dirty="0">
                <a:solidFill>
                  <a:srgbClr val="FFFFFF"/>
                </a:solidFill>
              </a:rPr>
              <a:t> (een Films database)</a:t>
            </a:r>
          </a:p>
        </p:txBody>
      </p:sp>
    </p:spTree>
    <p:extLst>
      <p:ext uri="{BB962C8B-B14F-4D97-AF65-F5344CB8AC3E}">
        <p14:creationId xmlns:p14="http://schemas.microsoft.com/office/powerpoint/2010/main" val="110346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342F8-C05A-2ABD-5F69-9E910C8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en-US" dirty="0" err="1"/>
              <a:t>Relaties</a:t>
            </a:r>
            <a:r>
              <a:rPr lang="en-US" dirty="0"/>
              <a:t> in een database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97F1B25-5D53-A631-1CF0-6E510DD6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461" y="685800"/>
            <a:ext cx="5436703" cy="5508859"/>
          </a:xfrm>
        </p:spPr>
        <p:txBody>
          <a:bodyPr>
            <a:normAutofit/>
          </a:bodyPr>
          <a:lstStyle/>
          <a:p>
            <a:r>
              <a:rPr lang="en-US" dirty="0"/>
              <a:t>1 op 1: </a:t>
            </a:r>
            <a:br>
              <a:rPr lang="en-US" dirty="0"/>
            </a:b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winkelvestiging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adres</a:t>
            </a:r>
            <a:endParaRPr lang="en-US" dirty="0"/>
          </a:p>
          <a:p>
            <a:r>
              <a:rPr lang="en-US" dirty="0"/>
              <a:t>1 op </a:t>
            </a:r>
            <a:r>
              <a:rPr lang="en-US" dirty="0" err="1"/>
              <a:t>veel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winkelvestiging</a:t>
            </a:r>
            <a:r>
              <a:rPr lang="en-US" dirty="0"/>
              <a:t> </a:t>
            </a:r>
            <a:r>
              <a:rPr lang="en-US" dirty="0" err="1"/>
              <a:t>kán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personeelsleden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-US" dirty="0"/>
          </a:p>
          <a:p>
            <a:r>
              <a:rPr lang="en-US" dirty="0" err="1"/>
              <a:t>Veel</a:t>
            </a:r>
            <a:r>
              <a:rPr lang="en-US" dirty="0"/>
              <a:t> op </a:t>
            </a:r>
            <a:r>
              <a:rPr lang="en-US" dirty="0" err="1"/>
              <a:t>veel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acteurs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in </a:t>
            </a:r>
            <a:r>
              <a:rPr lang="en-US" dirty="0" err="1"/>
              <a:t>meerdere</a:t>
            </a:r>
            <a:r>
              <a:rPr lang="en-US" dirty="0"/>
              <a:t> films </a:t>
            </a:r>
            <a:r>
              <a:rPr lang="en-US" dirty="0" err="1"/>
              <a:t>spelen</a:t>
            </a:r>
            <a:endParaRPr lang="en-US" dirty="0"/>
          </a:p>
        </p:txBody>
      </p:sp>
      <p:pic>
        <p:nvPicPr>
          <p:cNvPr id="2050" name="Picture 2" descr="Database Relationship Types &amp; How They Are Established | phoenixNAP KB">
            <a:extLst>
              <a:ext uri="{FF2B5EF4-FFF2-40B4-BE49-F238E27FC236}">
                <a16:creationId xmlns:a16="http://schemas.microsoft.com/office/drawing/2014/main" id="{3A9ACDFA-0A4E-FF76-FFD8-125903990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r="-5" b="-5"/>
          <a:stretch/>
        </p:blipFill>
        <p:spPr bwMode="auto">
          <a:xfrm>
            <a:off x="1" y="2064470"/>
            <a:ext cx="6477000" cy="34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C426711-1D48-4471-A750-0C8F4193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196676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837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CAA14-2492-5885-8A72-157DB440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99" y="488619"/>
            <a:ext cx="9841658" cy="1075123"/>
          </a:xfrm>
        </p:spPr>
        <p:txBody>
          <a:bodyPr>
            <a:normAutofit/>
          </a:bodyPr>
          <a:lstStyle/>
          <a:p>
            <a:r>
              <a:rPr lang="en-US" dirty="0" err="1"/>
              <a:t>Relaties</a:t>
            </a:r>
            <a:r>
              <a:rPr lang="en-US" dirty="0"/>
              <a:t> in een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5B4C-C172-A5EE-C2B4-2A402B5D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2743199"/>
            <a:ext cx="4876800" cy="3533503"/>
          </a:xfrm>
        </p:spPr>
        <p:txBody>
          <a:bodyPr>
            <a:normAutofit/>
          </a:bodyPr>
          <a:lstStyle/>
          <a:p>
            <a:r>
              <a:rPr lang="en-US" dirty="0"/>
              <a:t>1 docent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vakken</a:t>
            </a:r>
            <a:r>
              <a:rPr lang="en-US" dirty="0"/>
              <a:t> </a:t>
            </a:r>
            <a:r>
              <a:rPr lang="en-US" dirty="0" err="1"/>
              <a:t>geven</a:t>
            </a:r>
            <a:endParaRPr lang="en-US" dirty="0"/>
          </a:p>
          <a:p>
            <a:r>
              <a:rPr lang="en-US" dirty="0" err="1"/>
              <a:t>Gekoppeld</a:t>
            </a:r>
            <a:r>
              <a:rPr lang="en-US" dirty="0"/>
              <a:t> met:</a:t>
            </a:r>
          </a:p>
          <a:p>
            <a:pPr lvl="1"/>
            <a:r>
              <a:rPr lang="en-US" dirty="0"/>
              <a:t>Primary Key (PK)</a:t>
            </a:r>
          </a:p>
          <a:p>
            <a:pPr lvl="1"/>
            <a:r>
              <a:rPr lang="en-US" dirty="0"/>
              <a:t>Foreign Key (FK)</a:t>
            </a:r>
          </a:p>
        </p:txBody>
      </p:sp>
      <p:pic>
        <p:nvPicPr>
          <p:cNvPr id="3074" name="Picture 2" descr="Relational Database Design">
            <a:extLst>
              <a:ext uri="{FF2B5EF4-FFF2-40B4-BE49-F238E27FC236}">
                <a16:creationId xmlns:a16="http://schemas.microsoft.com/office/drawing/2014/main" id="{EB5B97E3-BA5C-F889-896C-103724CE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2" y="3587243"/>
            <a:ext cx="3276598" cy="17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97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BEDCA0-5887-4BE5-B9A9-475112CFD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4210E-BF53-4B8C-AAF6-67A50087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F20F32-BAF8-48C2-BAC7-3E3B2405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685800"/>
            <a:ext cx="1139190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E4655-DE3C-73C1-FC53-C7F369D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4838700" cy="1370609"/>
          </a:xfrm>
        </p:spPr>
        <p:txBody>
          <a:bodyPr anchor="ctr">
            <a:normAutofit/>
          </a:bodyPr>
          <a:lstStyle/>
          <a:p>
            <a:r>
              <a:rPr lang="en-US" dirty="0" err="1"/>
              <a:t>Relaties</a:t>
            </a:r>
            <a:r>
              <a:rPr lang="en-US" dirty="0"/>
              <a:t> in een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6B76-2E96-E566-137C-C6A15217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4838701" cy="2801123"/>
          </a:xfrm>
        </p:spPr>
        <p:txBody>
          <a:bodyPr>
            <a:normAutofit/>
          </a:bodyPr>
          <a:lstStyle/>
          <a:p>
            <a:r>
              <a:rPr lang="en-US" dirty="0" err="1"/>
              <a:t>Veel</a:t>
            </a:r>
            <a:r>
              <a:rPr lang="en-US" dirty="0"/>
              <a:t> op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relaties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je </a:t>
            </a:r>
            <a:r>
              <a:rPr lang="en-US" dirty="0" err="1"/>
              <a:t>voorkomen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Tussentabel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E2704-5914-535B-9608-F0305338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5191"/>
            <a:ext cx="5450950" cy="49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0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SQL: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7918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40DE-7C19-07E7-06B5-5CEE4E13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7DB4-D01B-075E-39C0-269CBFD0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F6E5E-5748-FD07-FE00-F44E9EFE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9" y="404923"/>
            <a:ext cx="4169075" cy="2505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454B5-CC90-A7F6-4E19-415F614E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83" y="2504661"/>
            <a:ext cx="4198316" cy="39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9081-EB3B-D52F-DDF4-A1167074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BA265-32EF-D64F-1DAE-B631F9FE1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454758"/>
            <a:ext cx="6667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3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8AD3-9299-54D5-443C-DCBB5A36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slag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2FEA-6ED3-53A7-3345-DB5D6D52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4137259"/>
          </a:xfrm>
        </p:spPr>
        <p:txBody>
          <a:bodyPr/>
          <a:lstStyle/>
          <a:p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Opzoeken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https://www.w3schools.com/sql/</a:t>
            </a:r>
            <a:r>
              <a:rPr lang="en-US" dirty="0"/>
              <a:t> </a:t>
            </a:r>
          </a:p>
          <a:p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ermee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lvl="1"/>
            <a:r>
              <a:rPr lang="en-US" dirty="0"/>
              <a:t>Online </a:t>
            </a:r>
            <a:r>
              <a:rPr lang="en-US" dirty="0" err="1"/>
              <a:t>versie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3"/>
              </a:rPr>
              <a:t>https://sakila.alfadc.nl</a:t>
            </a:r>
            <a:endParaRPr lang="en-US" dirty="0"/>
          </a:p>
          <a:p>
            <a:pPr lvl="1"/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draaien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4"/>
              </a:rPr>
              <a:t>https://github.com/AlfaCollegeTeamICT/DIP1/dbSakila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0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pPr lvl="1"/>
            <a:r>
              <a:rPr lang="en-US" dirty="0"/>
              <a:t>Templates</a:t>
            </a:r>
          </a:p>
          <a:p>
            <a:pPr lvl="2"/>
            <a:r>
              <a:rPr lang="en-US" dirty="0" err="1"/>
              <a:t>Render_template</a:t>
            </a:r>
            <a:endParaRPr lang="en-US" dirty="0"/>
          </a:p>
          <a:p>
            <a:pPr lvl="1"/>
            <a:r>
              <a:rPr lang="en-US" dirty="0" err="1"/>
              <a:t>Betere</a:t>
            </a:r>
            <a:r>
              <a:rPr lang="en-US" dirty="0"/>
              <a:t> looks</a:t>
            </a:r>
          </a:p>
          <a:p>
            <a:pPr lvl="2"/>
            <a:r>
              <a:rPr lang="en-US" dirty="0"/>
              <a:t>Bootstrap</a:t>
            </a:r>
          </a:p>
          <a:p>
            <a:r>
              <a:rPr lang="en-US" dirty="0"/>
              <a:t>Databases</a:t>
            </a:r>
          </a:p>
          <a:p>
            <a:pPr lvl="1"/>
            <a:r>
              <a:rPr lang="en-US" dirty="0" err="1"/>
              <a:t>Relationele</a:t>
            </a:r>
            <a:r>
              <a:rPr lang="en-US" dirty="0"/>
              <a:t> Databases</a:t>
            </a:r>
          </a:p>
          <a:p>
            <a:pPr lvl="1"/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database</a:t>
            </a:r>
          </a:p>
          <a:p>
            <a:pPr lvl="2"/>
            <a:r>
              <a:rPr lang="en-US" dirty="0" err="1"/>
              <a:t>Eenvoudige</a:t>
            </a:r>
            <a:r>
              <a:rPr lang="en-US" dirty="0"/>
              <a:t> Queries</a:t>
            </a:r>
          </a:p>
          <a:p>
            <a:pPr lvl="2"/>
            <a:r>
              <a:rPr lang="en-US" dirty="0" err="1"/>
              <a:t>Complexe</a:t>
            </a:r>
            <a:r>
              <a:rPr lang="en-US" dirty="0"/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183-BCF9-75DC-CCED-42254C00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3C2B-17B1-4F58-A62B-68044BD9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3367653" cy="4137259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venv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venv</a:t>
            </a:r>
            <a:r>
              <a:rPr lang="en-US" dirty="0"/>
              <a:t>\Scripts\activate</a:t>
            </a:r>
          </a:p>
          <a:p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draaien</a:t>
            </a:r>
            <a:endParaRPr lang="en-US" dirty="0"/>
          </a:p>
          <a:p>
            <a:r>
              <a:rPr lang="en-US" dirty="0" err="1"/>
              <a:t>Resultaat</a:t>
            </a:r>
            <a:r>
              <a:rPr lang="en-US" dirty="0"/>
              <a:t>? Hello World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3C26D-D27E-DD22-045B-0491D27C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31" y="1895690"/>
            <a:ext cx="6095006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Variabelen</a:t>
            </a:r>
            <a:r>
              <a:rPr lang="en-US" dirty="0"/>
              <a:t> met Jinja Template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36A950-4074-E2B6-CDF5-5BE347F29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99" y="2278250"/>
            <a:ext cx="9206736" cy="2107769"/>
          </a:xfrm>
        </p:spPr>
      </p:pic>
    </p:spTree>
    <p:extLst>
      <p:ext uri="{BB962C8B-B14F-4D97-AF65-F5344CB8AC3E}">
        <p14:creationId xmlns:p14="http://schemas.microsoft.com/office/powerpoint/2010/main" val="27883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Render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html template </a:t>
            </a:r>
            <a:r>
              <a:rPr lang="en-US" dirty="0" err="1"/>
              <a:t>uit</a:t>
            </a:r>
            <a:r>
              <a:rPr lang="en-US" dirty="0"/>
              <a:t> de map templates</a:t>
            </a:r>
          </a:p>
          <a:p>
            <a:endParaRPr lang="en-US" dirty="0"/>
          </a:p>
          <a:p>
            <a:r>
              <a:rPr lang="en-US" dirty="0" err="1"/>
              <a:t>Stappen</a:t>
            </a:r>
            <a:r>
              <a:rPr lang="en-US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Maak de map templates (let op de spelling)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In de map templates </a:t>
            </a:r>
            <a:r>
              <a:rPr lang="en-US" dirty="0" err="1"/>
              <a:t>maak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file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genaamd</a:t>
            </a:r>
            <a:r>
              <a:rPr lang="en-US" dirty="0"/>
              <a:t> helloworld.html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hello world code in de html template </a:t>
            </a:r>
            <a:r>
              <a:rPr lang="en-US" dirty="0" err="1"/>
              <a:t>bijv</a:t>
            </a:r>
            <a:r>
              <a:rPr lang="en-US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Pas de </a:t>
            </a:r>
            <a:r>
              <a:rPr lang="en-US" dirty="0" err="1"/>
              <a:t>hello_world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in main.py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E611B-74C9-25FD-0C3D-5E62D2B3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4" y="4141581"/>
            <a:ext cx="3299949" cy="26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2C781-9595-0FCE-4EC1-A1D73E4D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11" y="4914024"/>
            <a:ext cx="416300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5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Variabelen</a:t>
            </a:r>
            <a:r>
              <a:rPr lang="en-US" dirty="0"/>
              <a:t> met Jinja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DF11-E545-13D5-04E6-6C4F52AD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3BC52-546F-F564-9C85-44B9BEA3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15" y="2533620"/>
            <a:ext cx="6231948" cy="23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Bootstrap 5.3</a:t>
            </a:r>
            <a:endParaRPr lang="en-US" sz="2000" dirty="0"/>
          </a:p>
          <a:p>
            <a:r>
              <a:rPr lang="en-US" sz="2000" dirty="0"/>
              <a:t>Framework </a:t>
            </a:r>
            <a:r>
              <a:rPr lang="en-US" sz="2000" dirty="0" err="1"/>
              <a:t>voor</a:t>
            </a:r>
            <a:r>
              <a:rPr lang="en-US" sz="2000" dirty="0"/>
              <a:t> html websites</a:t>
            </a:r>
          </a:p>
          <a:p>
            <a:r>
              <a:rPr lang="en-US" sz="2200" dirty="0">
                <a:hlinkClick r:id="rId2"/>
              </a:rPr>
              <a:t>https://getbootstrap.com/docs/5.3/getting-started/introduction/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Instructies</a:t>
            </a:r>
            <a:r>
              <a:rPr lang="en-US" sz="2200" dirty="0"/>
              <a:t> om het in je html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zetten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781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helloworld.html met 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60917-AE84-354B-DBC1-85423D74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4" y="2862367"/>
            <a:ext cx="9583972" cy="2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5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067-47BA-46D9-41A2-D5BC81C9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69D1-2D31-11C7-28DD-28D76DC1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Opslaan</a:t>
            </a:r>
            <a:r>
              <a:rPr lang="en-US" dirty="0"/>
              <a:t> van data op een </a:t>
            </a:r>
            <a:r>
              <a:rPr lang="en-US" dirty="0" err="1"/>
              <a:t>gestructureerde</a:t>
            </a:r>
            <a:r>
              <a:rPr lang="en-US" dirty="0"/>
              <a:t> </a:t>
            </a:r>
            <a:r>
              <a:rPr lang="en-US" dirty="0" err="1"/>
              <a:t>manier</a:t>
            </a:r>
            <a:endParaRPr lang="en-US" dirty="0"/>
          </a:p>
          <a:p>
            <a:r>
              <a:rPr lang="en-US" dirty="0" err="1"/>
              <a:t>Gericht</a:t>
            </a:r>
            <a:r>
              <a:rPr lang="en-US" dirty="0"/>
              <a:t> data </a:t>
            </a:r>
            <a:r>
              <a:rPr lang="en-US" dirty="0" err="1"/>
              <a:t>uit</a:t>
            </a:r>
            <a:r>
              <a:rPr lang="en-US" dirty="0"/>
              <a:t> een database </a:t>
            </a:r>
            <a:r>
              <a:rPr lang="en-US" dirty="0" err="1"/>
              <a:t>halen</a:t>
            </a:r>
            <a:endParaRPr lang="en-US" dirty="0"/>
          </a:p>
          <a:p>
            <a:r>
              <a:rPr lang="en-US" dirty="0" err="1"/>
              <a:t>Relaties</a:t>
            </a:r>
            <a:r>
              <a:rPr lang="en-US" dirty="0"/>
              <a:t> in een database</a:t>
            </a:r>
          </a:p>
        </p:txBody>
      </p:sp>
    </p:spTree>
    <p:extLst>
      <p:ext uri="{BB962C8B-B14F-4D97-AF65-F5344CB8AC3E}">
        <p14:creationId xmlns:p14="http://schemas.microsoft.com/office/powerpoint/2010/main" val="365299273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307</Words>
  <Application>Microsoft Macintosh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Avenir Next LT Pro Light</vt:lpstr>
      <vt:lpstr>EncaseVTI</vt:lpstr>
      <vt:lpstr>DIP1</vt:lpstr>
      <vt:lpstr>Vandaag</vt:lpstr>
      <vt:lpstr>Recap</vt:lpstr>
      <vt:lpstr>Recap: Variabelen met Jinja Template</vt:lpstr>
      <vt:lpstr>Recap: Render Templates</vt:lpstr>
      <vt:lpstr>Recap: Variabelen met Jinja Template</vt:lpstr>
      <vt:lpstr>Recap: Betere looks - Bootstrap</vt:lpstr>
      <vt:lpstr>Betere looks - Bootstrap</vt:lpstr>
      <vt:lpstr>Databases</vt:lpstr>
      <vt:lpstr>Sakila (een Films database)</vt:lpstr>
      <vt:lpstr>Relaties in een database</vt:lpstr>
      <vt:lpstr>Relaties in een database</vt:lpstr>
      <vt:lpstr>Relaties in een database</vt:lpstr>
      <vt:lpstr>Queries</vt:lpstr>
      <vt:lpstr>SELECT</vt:lpstr>
      <vt:lpstr>WHERE</vt:lpstr>
      <vt:lpstr>Zelf aan de slag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Hoite Prins (student)</cp:lastModifiedBy>
  <cp:revision>32</cp:revision>
  <dcterms:created xsi:type="dcterms:W3CDTF">2024-05-14T08:07:59Z</dcterms:created>
  <dcterms:modified xsi:type="dcterms:W3CDTF">2024-05-28T07:56:43Z</dcterms:modified>
</cp:coreProperties>
</file>