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719"/>
  </p:normalViewPr>
  <p:slideViewPr>
    <p:cSldViewPr snapToGrid="0">
      <p:cViewPr varScale="1">
        <p:scale>
          <a:sx n="73" d="100"/>
          <a:sy n="73" d="100"/>
        </p:scale>
        <p:origin x="21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2C1-6622-7ABB-F7C1-5B14F9AC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Goed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onthouden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D7A1-3F09-56DA-4C0C-0869C391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een virtual environment </a:t>
            </a:r>
            <a:r>
              <a:rPr lang="en-US" dirty="0" err="1"/>
              <a:t>aan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activeer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een virtual environment?</a:t>
            </a:r>
          </a:p>
          <a:p>
            <a:r>
              <a:rPr lang="en-US" dirty="0"/>
              <a:t>Hoe </a:t>
            </a:r>
            <a:r>
              <a:rPr lang="en-US" dirty="0" err="1"/>
              <a:t>installeer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packages in Python?</a:t>
            </a:r>
          </a:p>
          <a:p>
            <a:r>
              <a:rPr lang="en-US" dirty="0"/>
              <a:t>Hoe </a:t>
            </a:r>
            <a:r>
              <a:rPr lang="en-US" dirty="0" err="1"/>
              <a:t>importeer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libraries?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0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21CF-BE37-AA6E-1405-C7108CA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Vaardigheden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2C92-74E4-274E-DC35-107CD61C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jouw</a:t>
            </a:r>
            <a:r>
              <a:rPr lang="en-US" dirty="0"/>
              <a:t> IDE</a:t>
            </a:r>
          </a:p>
          <a:p>
            <a:pPr lvl="1"/>
            <a:r>
              <a:rPr lang="en-US" dirty="0" err="1"/>
              <a:t>Aanpassingen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lvl="1"/>
            <a:r>
              <a:rPr lang="en-US" dirty="0" err="1"/>
              <a:t>Gebruiken</a:t>
            </a:r>
            <a:r>
              <a:rPr lang="en-US" dirty="0"/>
              <a:t> Plugins</a:t>
            </a:r>
          </a:p>
          <a:p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oplossen</a:t>
            </a:r>
            <a:r>
              <a:rPr lang="en-US" dirty="0"/>
              <a:t> van Python </a:t>
            </a:r>
            <a:r>
              <a:rPr lang="en-US" dirty="0" err="1"/>
              <a:t>foutmeldingen</a:t>
            </a:r>
            <a:endParaRPr lang="en-US" dirty="0"/>
          </a:p>
          <a:p>
            <a:r>
              <a:rPr lang="en-US" dirty="0" err="1"/>
              <a:t>Verantwoord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AI</a:t>
            </a:r>
          </a:p>
        </p:txBody>
      </p:sp>
    </p:spTree>
    <p:extLst>
      <p:ext uri="{BB962C8B-B14F-4D97-AF65-F5344CB8AC3E}">
        <p14:creationId xmlns:p14="http://schemas.microsoft.com/office/powerpoint/2010/main" val="9378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Programmeren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IoT</a:t>
            </a:r>
          </a:p>
          <a:p>
            <a:pPr lvl="1"/>
            <a:r>
              <a:rPr lang="en-US" dirty="0"/>
              <a:t>Arduino // Raspberry Pi</a:t>
            </a:r>
          </a:p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183-BCF9-75DC-CCED-42254C00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3C2B-17B1-4F58-A62B-68044BD9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Virtual Environment</a:t>
            </a:r>
          </a:p>
          <a:p>
            <a:r>
              <a:rPr lang="en-US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7765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Scheiden</a:t>
            </a:r>
            <a:r>
              <a:rPr lang="en-US" dirty="0"/>
              <a:t> van Python dependencies</a:t>
            </a:r>
          </a:p>
          <a:p>
            <a:pPr lvl="1"/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versies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ABD5A-2AF6-6512-C854-152E110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3400974"/>
            <a:ext cx="5969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C9DB-EBC9-C9A1-2F15-301AB691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Installeren</a:t>
            </a:r>
            <a:r>
              <a:rPr lang="en-US" dirty="0"/>
              <a:t> van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75F0-5ADB-CBE1-DA0C-8DB267B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// pip3</a:t>
            </a:r>
          </a:p>
          <a:p>
            <a:pPr lvl="1"/>
            <a:r>
              <a:rPr lang="en-US" dirty="0"/>
              <a:t>pip3 install 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F2AE6-F363-6407-8079-36AA6959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70379"/>
            <a:ext cx="5334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5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4507-3EB9-93CA-13DA-753E5342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Importeren</a:t>
            </a:r>
            <a:r>
              <a:rPr lang="en-US" dirty="0"/>
              <a:t> van Packages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2A36B-21F5-9FB0-6F64-960528D7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578100"/>
            <a:ext cx="5080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382E-47F2-8A61-D2F4-D06BC23F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Gebruiken</a:t>
            </a:r>
            <a:r>
              <a:rPr lang="en-US" dirty="0"/>
              <a:t> Flask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65FAF-7F8E-085B-E403-690B7F59D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842" y="2134971"/>
            <a:ext cx="5942315" cy="25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62CEC-7F68-B261-EDE5-57FAD617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497" y="2035175"/>
            <a:ext cx="6095006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69F4-8DA7-7A1D-3BBC-5F6E272B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Draaien</a:t>
            </a:r>
            <a:r>
              <a:rPr lang="en-US" dirty="0"/>
              <a:t> </a:t>
            </a:r>
            <a:r>
              <a:rPr lang="en-US" dirty="0" err="1"/>
              <a:t>applicatie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8EB08-A98E-B081-6D5A-A3DB54644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877" y="1452936"/>
            <a:ext cx="6069482" cy="514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9777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104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EncaseVTI</vt:lpstr>
      <vt:lpstr>DIP1</vt:lpstr>
      <vt:lpstr>Agenda</vt:lpstr>
      <vt:lpstr>Python - Flask</vt:lpstr>
      <vt:lpstr>Virtual environments</vt:lpstr>
      <vt:lpstr>Installeren van Python Packages</vt:lpstr>
      <vt:lpstr>Importeren van Packages</vt:lpstr>
      <vt:lpstr>Gebruiken Flask</vt:lpstr>
      <vt:lpstr>Routes</vt:lpstr>
      <vt:lpstr>Draaien applicatie</vt:lpstr>
      <vt:lpstr>Goed om te onthouden</vt:lpstr>
      <vt:lpstr>Vaardigheden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Hoite Prins (student)</cp:lastModifiedBy>
  <cp:revision>20</cp:revision>
  <dcterms:created xsi:type="dcterms:W3CDTF">2024-05-14T08:07:59Z</dcterms:created>
  <dcterms:modified xsi:type="dcterms:W3CDTF">2024-05-14T11:29:15Z</dcterms:modified>
</cp:coreProperties>
</file>