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C29C4-4C41-1E00-24F3-6F1C49B01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n-US" sz="3200" dirty="0"/>
              <a:t>DIP1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C3E6A-CF39-FDB8-2D75-7DE117592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952305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Databases</a:t>
            </a:r>
          </a:p>
          <a:p>
            <a:r>
              <a:rPr lang="en-US" sz="1600" dirty="0"/>
              <a:t>IoT</a:t>
            </a:r>
          </a:p>
          <a:p>
            <a:r>
              <a:rPr lang="en-US" sz="1600" dirty="0" err="1"/>
              <a:t>Programmeren</a:t>
            </a:r>
            <a:endParaRPr lang="en-US" sz="1600" dirty="0"/>
          </a:p>
        </p:txBody>
      </p:sp>
      <p:pic>
        <p:nvPicPr>
          <p:cNvPr id="18" name="Picture 17" descr="Colored pencils inside a pencil holder which is on top of a wood table">
            <a:extLst>
              <a:ext uri="{FF2B5EF4-FFF2-40B4-BE49-F238E27FC236}">
                <a16:creationId xmlns:a16="http://schemas.microsoft.com/office/drawing/2014/main" id="{600A7AF7-9178-6E8E-F44D-743D7C776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0" r="-2" b="-2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52C1-6622-7ABB-F7C1-5B14F9AC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Goed</a:t>
            </a:r>
            <a:r>
              <a:rPr lang="en-US" dirty="0"/>
              <a:t>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onthouden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D7A1-3F09-56DA-4C0C-0869C391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een virtual environment </a:t>
            </a:r>
            <a:r>
              <a:rPr lang="en-US" dirty="0" err="1"/>
              <a:t>aan</a:t>
            </a:r>
            <a:r>
              <a:rPr lang="en-US" dirty="0"/>
              <a:t>?</a:t>
            </a:r>
          </a:p>
          <a:p>
            <a:r>
              <a:rPr lang="en-US" dirty="0"/>
              <a:t>Hoe </a:t>
            </a:r>
            <a:r>
              <a:rPr lang="en-US" dirty="0" err="1"/>
              <a:t>activeer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een virtual environment?</a:t>
            </a:r>
          </a:p>
          <a:p>
            <a:r>
              <a:rPr lang="en-US" dirty="0"/>
              <a:t>Hoe </a:t>
            </a:r>
            <a:r>
              <a:rPr lang="en-US" dirty="0" err="1"/>
              <a:t>installeer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packages in Python?</a:t>
            </a:r>
          </a:p>
          <a:p>
            <a:r>
              <a:rPr lang="en-US" dirty="0"/>
              <a:t>Hoe </a:t>
            </a:r>
            <a:r>
              <a:rPr lang="en-US" dirty="0" err="1"/>
              <a:t>importeer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 libraries?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0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21CF-BE37-AA6E-1405-C7108CA6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Vaardigheden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2C92-74E4-274E-DC35-107CD61C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Werken</a:t>
            </a:r>
            <a:r>
              <a:rPr lang="en-US" dirty="0"/>
              <a:t> met </a:t>
            </a:r>
            <a:r>
              <a:rPr lang="en-US" dirty="0" err="1"/>
              <a:t>jouw</a:t>
            </a:r>
            <a:r>
              <a:rPr lang="en-US" dirty="0"/>
              <a:t> IDE</a:t>
            </a:r>
          </a:p>
          <a:p>
            <a:pPr lvl="1"/>
            <a:r>
              <a:rPr lang="en-US" dirty="0" err="1"/>
              <a:t>Aanpassingen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pPr lvl="1"/>
            <a:r>
              <a:rPr lang="en-US" dirty="0" err="1"/>
              <a:t>Gebruiken</a:t>
            </a:r>
            <a:r>
              <a:rPr lang="en-US" dirty="0"/>
              <a:t> Plugins</a:t>
            </a:r>
          </a:p>
          <a:p>
            <a:r>
              <a:rPr lang="en-US" dirty="0" err="1"/>
              <a:t>Werken</a:t>
            </a:r>
            <a:r>
              <a:rPr lang="en-US" dirty="0"/>
              <a:t> met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oplossen</a:t>
            </a:r>
            <a:r>
              <a:rPr lang="en-US" dirty="0"/>
              <a:t> van Python </a:t>
            </a:r>
            <a:r>
              <a:rPr lang="en-US" dirty="0" err="1"/>
              <a:t>foutmeldingen</a:t>
            </a:r>
            <a:endParaRPr lang="en-US" dirty="0"/>
          </a:p>
          <a:p>
            <a:r>
              <a:rPr lang="en-US" dirty="0" err="1"/>
              <a:t>Verantwoord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AI</a:t>
            </a:r>
          </a:p>
        </p:txBody>
      </p:sp>
    </p:spTree>
    <p:extLst>
      <p:ext uri="{BB962C8B-B14F-4D97-AF65-F5344CB8AC3E}">
        <p14:creationId xmlns:p14="http://schemas.microsoft.com/office/powerpoint/2010/main" val="93789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7E82-1D5A-A6EF-2104-26B8378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2AFD-184A-7F93-DAB1-7172CDCE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Programmeren</a:t>
            </a:r>
            <a:endParaRPr lang="en-US" dirty="0"/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IoT</a:t>
            </a:r>
          </a:p>
          <a:p>
            <a:pPr lvl="1"/>
            <a:r>
              <a:rPr lang="en-US" dirty="0"/>
              <a:t>Arduino // Raspberry Pi</a:t>
            </a:r>
          </a:p>
          <a:p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0163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C183-BCF9-75DC-CCED-42254C00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3C2B-17B1-4F58-A62B-68044BD9C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  <a:p>
            <a:pPr lvl="1"/>
            <a:r>
              <a:rPr lang="en-US" dirty="0"/>
              <a:t>Visual Studio Code</a:t>
            </a:r>
          </a:p>
          <a:p>
            <a:r>
              <a:rPr lang="en-US" dirty="0"/>
              <a:t>Virtual Environment</a:t>
            </a:r>
          </a:p>
          <a:p>
            <a:r>
              <a:rPr lang="en-US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277656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Scheiden</a:t>
            </a:r>
            <a:r>
              <a:rPr lang="en-US" dirty="0"/>
              <a:t> van Python dependencies</a:t>
            </a:r>
          </a:p>
          <a:p>
            <a:pPr lvl="1"/>
            <a:r>
              <a:rPr lang="en-US" dirty="0" err="1"/>
              <a:t>Werken</a:t>
            </a:r>
            <a:r>
              <a:rPr lang="en-US" dirty="0"/>
              <a:t> met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versies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ABD5A-2AF6-6512-C854-152E1103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3400974"/>
            <a:ext cx="5969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2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C9DB-EBC9-C9A1-2F15-301AB691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Installeren</a:t>
            </a:r>
            <a:r>
              <a:rPr lang="en-US" dirty="0"/>
              <a:t> van 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775F0-5ADB-CBE1-DA0C-8DB267B9E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// pip3</a:t>
            </a:r>
          </a:p>
          <a:p>
            <a:pPr lvl="1"/>
            <a:r>
              <a:rPr lang="en-US" dirty="0"/>
              <a:t>pip3 install Flask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F2AE6-F363-6407-8079-36AA6959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370379"/>
            <a:ext cx="53340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5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4507-3EB9-93CA-13DA-753E5342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Importeren</a:t>
            </a:r>
            <a:r>
              <a:rPr lang="en-US" dirty="0"/>
              <a:t> van Packages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52A36B-21F5-9FB0-6F64-960528D76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2578100"/>
            <a:ext cx="5080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6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382E-47F2-8A61-D2F4-D06BC23F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Gebruiken</a:t>
            </a:r>
            <a:r>
              <a:rPr lang="en-US" dirty="0"/>
              <a:t> Flask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165FAF-7F8E-085B-E403-690B7F59D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842" y="2134971"/>
            <a:ext cx="5942315" cy="25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2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D62CEC-7F68-B261-EDE5-57FAD617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497" y="2035175"/>
            <a:ext cx="6095006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69F4-8DA7-7A1D-3BBC-5F6E272B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Draaien</a:t>
            </a:r>
            <a:r>
              <a:rPr lang="en-US" dirty="0"/>
              <a:t> </a:t>
            </a:r>
            <a:r>
              <a:rPr lang="en-US" dirty="0" err="1"/>
              <a:t>applicatie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E8EB08-A98E-B081-6D5A-A3DB54644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877" y="1452936"/>
            <a:ext cx="6069482" cy="514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97772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104</Words>
  <Application>Microsoft Macintosh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Avenir Next LT Pro Light</vt:lpstr>
      <vt:lpstr>EncaseVTI</vt:lpstr>
      <vt:lpstr>DIP1</vt:lpstr>
      <vt:lpstr>Agenda</vt:lpstr>
      <vt:lpstr>Python - Flask</vt:lpstr>
      <vt:lpstr>Virtual environments</vt:lpstr>
      <vt:lpstr>Installeren van Python Packages</vt:lpstr>
      <vt:lpstr>Importeren van Packages</vt:lpstr>
      <vt:lpstr>Gebruiken Flask</vt:lpstr>
      <vt:lpstr>Routes</vt:lpstr>
      <vt:lpstr>Draaien applicatie</vt:lpstr>
      <vt:lpstr>Goed om te onthouden</vt:lpstr>
      <vt:lpstr>Vaardigheden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DIP1</dc:title>
  <dc:creator>Hoite Prins (student)</dc:creator>
  <cp:lastModifiedBy>Hoite Prins (student)</cp:lastModifiedBy>
  <cp:revision>19</cp:revision>
  <dcterms:created xsi:type="dcterms:W3CDTF">2024-05-14T08:07:59Z</dcterms:created>
  <dcterms:modified xsi:type="dcterms:W3CDTF">2024-05-14T08:29:08Z</dcterms:modified>
</cp:coreProperties>
</file>