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71" r:id="rId4"/>
    <p:sldId id="259" r:id="rId5"/>
    <p:sldId id="267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/>
    <p:restoredTop sz="94719"/>
  </p:normalViewPr>
  <p:slideViewPr>
    <p:cSldViewPr snapToGrid="0">
      <p:cViewPr varScale="1">
        <p:scale>
          <a:sx n="148" d="100"/>
          <a:sy n="148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C29C4-4C41-1E00-24F3-6F1C49B01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n-US" sz="3200" dirty="0"/>
              <a:t>DIP2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C3E6A-CF39-FDB8-2D75-7DE117592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952305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Databases</a:t>
            </a:r>
          </a:p>
          <a:p>
            <a:r>
              <a:rPr lang="en-US" sz="1600" dirty="0"/>
              <a:t>IoT</a:t>
            </a:r>
          </a:p>
          <a:p>
            <a:r>
              <a:rPr lang="en-US" sz="1600" dirty="0" err="1"/>
              <a:t>Programmeren</a:t>
            </a:r>
            <a:endParaRPr lang="en-US" sz="1600" dirty="0"/>
          </a:p>
        </p:txBody>
      </p:sp>
      <p:pic>
        <p:nvPicPr>
          <p:cNvPr id="18" name="Picture 17" descr="Colored pencils inside a pencil holder which is on top of a wood table">
            <a:extLst>
              <a:ext uri="{FF2B5EF4-FFF2-40B4-BE49-F238E27FC236}">
                <a16:creationId xmlns:a16="http://schemas.microsoft.com/office/drawing/2014/main" id="{600A7AF7-9178-6E8E-F44D-743D7C776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0" r="-2" b="-2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Betere</a:t>
            </a:r>
            <a:r>
              <a:rPr lang="en-US" dirty="0"/>
              <a:t> looks - Bootstrap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9675159" cy="4137259"/>
          </a:xfrm>
        </p:spPr>
        <p:txBody>
          <a:bodyPr>
            <a:normAutofit/>
          </a:bodyPr>
          <a:lstStyle/>
          <a:p>
            <a:r>
              <a:rPr lang="en-US" sz="2200" dirty="0"/>
              <a:t>helloworld.html met bootstrap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60917-AE84-354B-DBC1-85423D741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14" y="2862367"/>
            <a:ext cx="9583972" cy="28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5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4067-47BA-46D9-41A2-D5BC81C9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err="1"/>
              <a:t>aanmaken</a:t>
            </a:r>
            <a:r>
              <a:rPr lang="en-US" dirty="0"/>
              <a:t> in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69D1-2D31-11C7-28DD-28D76DC1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SQLite </a:t>
            </a:r>
            <a:r>
              <a:rPr lang="en-US" dirty="0" err="1"/>
              <a:t>importen</a:t>
            </a:r>
            <a:endParaRPr lang="en-US" dirty="0"/>
          </a:p>
          <a:p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aanmaken</a:t>
            </a:r>
            <a:endParaRPr lang="en-US" dirty="0"/>
          </a:p>
          <a:p>
            <a:pPr lvl="1"/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met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.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aangemaakt</a:t>
            </a:r>
            <a:r>
              <a:rPr lang="en-US" dirty="0"/>
              <a:t> </a:t>
            </a:r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bestaat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bestaat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Committen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sluiten</a:t>
            </a:r>
            <a:endParaRPr lang="en-US" dirty="0"/>
          </a:p>
          <a:p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eraan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aangeroepen</a:t>
            </a:r>
            <a:r>
              <a:rPr lang="en-US" dirty="0"/>
              <a:t> in de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A6947-BA35-9BA9-52B0-87DE7B44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57" y="1773314"/>
            <a:ext cx="8040222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9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ophalen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weergeven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route met select statement</a:t>
            </a:r>
          </a:p>
          <a:p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database</a:t>
            </a:r>
          </a:p>
          <a:p>
            <a:r>
              <a:rPr lang="en-US" dirty="0"/>
              <a:t>Select statement </a:t>
            </a:r>
            <a:r>
              <a:rPr lang="en-US" dirty="0" err="1"/>
              <a:t>uitvoeren</a:t>
            </a:r>
            <a:endParaRPr lang="en-US" dirty="0"/>
          </a:p>
          <a:p>
            <a:r>
              <a:rPr lang="en-US" dirty="0" err="1"/>
              <a:t>Opslaan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variable: “tasks”</a:t>
            </a:r>
          </a:p>
          <a:p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sluiten</a:t>
            </a:r>
            <a:endParaRPr lang="en-US" dirty="0"/>
          </a:p>
          <a:p>
            <a:r>
              <a:rPr lang="en-US" dirty="0"/>
              <a:t>Render template met </a:t>
            </a:r>
            <a:r>
              <a:rPr lang="en-US" dirty="0" err="1"/>
              <a:t>variabel</a:t>
            </a:r>
            <a:endParaRPr lang="en-US" dirty="0"/>
          </a:p>
          <a:p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: database.html file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CEB536-5EB9-D21D-2152-47D3B9DB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868" y="2485245"/>
            <a:ext cx="6812132" cy="23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7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Oefenopdracht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Haal</a:t>
            </a:r>
            <a:r>
              <a:rPr lang="en-US" dirty="0"/>
              <a:t> de code van week 1 van de </a:t>
            </a:r>
            <a:r>
              <a:rPr lang="en-US" dirty="0" err="1"/>
              <a:t>github</a:t>
            </a:r>
            <a:br>
              <a:rPr lang="en-US" dirty="0"/>
            </a:br>
            <a:r>
              <a:rPr lang="en-US" dirty="0"/>
              <a:t>	(link </a:t>
            </a:r>
            <a:r>
              <a:rPr lang="en-US" dirty="0" err="1"/>
              <a:t>staat</a:t>
            </a:r>
            <a:r>
              <a:rPr lang="en-US" dirty="0"/>
              <a:t> in Its Learning)</a:t>
            </a:r>
          </a:p>
          <a:p>
            <a:r>
              <a:rPr lang="en-US" dirty="0"/>
              <a:t>De code is </a:t>
            </a:r>
            <a:r>
              <a:rPr lang="en-US" dirty="0" err="1"/>
              <a:t>gebrekkig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dingen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optimaal</a:t>
            </a:r>
            <a:r>
              <a:rPr lang="en-US" dirty="0"/>
              <a:t>.</a:t>
            </a:r>
          </a:p>
          <a:p>
            <a:r>
              <a:rPr lang="en-US" dirty="0"/>
              <a:t>Zorg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bestaande</a:t>
            </a:r>
            <a:r>
              <a:rPr lang="en-US" dirty="0"/>
              <a:t> </a:t>
            </a:r>
            <a:r>
              <a:rPr lang="en-US" dirty="0" err="1"/>
              <a:t>functionaliteit</a:t>
            </a:r>
            <a:r>
              <a:rPr lang="en-US" dirty="0"/>
              <a:t> </a:t>
            </a:r>
            <a:r>
              <a:rPr lang="en-US" dirty="0" err="1"/>
              <a:t>weer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werken</a:t>
            </a:r>
            <a:endParaRPr lang="en-US" dirty="0"/>
          </a:p>
          <a:p>
            <a:pPr lvl="1"/>
            <a:r>
              <a:rPr lang="en-US" dirty="0"/>
              <a:t>Kan </a:t>
            </a:r>
            <a:r>
              <a:rPr lang="en-US" dirty="0" err="1"/>
              <a:t>niets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in </a:t>
            </a:r>
            <a:r>
              <a:rPr lang="en-US" dirty="0" err="1"/>
              <a:t>telefoonboek</a:t>
            </a:r>
            <a:r>
              <a:rPr lang="en-US" dirty="0"/>
              <a:t> </a:t>
            </a:r>
            <a:r>
              <a:rPr lang="en-US" dirty="0" err="1"/>
              <a:t>vanwege</a:t>
            </a:r>
            <a:r>
              <a:rPr lang="en-US" dirty="0"/>
              <a:t> errors</a:t>
            </a:r>
          </a:p>
          <a:p>
            <a:pPr lvl="1"/>
            <a:r>
              <a:rPr lang="en-US" dirty="0"/>
              <a:t>Ook </a:t>
            </a:r>
            <a:r>
              <a:rPr lang="en-US" dirty="0" err="1"/>
              <a:t>wijzigen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niet</a:t>
            </a:r>
            <a:endParaRPr lang="en-US" dirty="0"/>
          </a:p>
          <a:p>
            <a:pPr lvl="1"/>
            <a:r>
              <a:rPr lang="en-US" dirty="0"/>
              <a:t>Bootstrap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op 5.0</a:t>
            </a:r>
          </a:p>
          <a:p>
            <a:pPr lvl="2"/>
            <a:r>
              <a:rPr lang="en-US" dirty="0" err="1"/>
              <a:t>Updaten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blijft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, </a:t>
            </a:r>
            <a:r>
              <a:rPr lang="en-US" dirty="0" err="1"/>
              <a:t>inclusief</a:t>
            </a:r>
            <a:r>
              <a:rPr lang="en-US" dirty="0"/>
              <a:t> de navbar</a:t>
            </a:r>
          </a:p>
          <a:p>
            <a:pPr lvl="1"/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ondezoeken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fouten</a:t>
            </a:r>
            <a:r>
              <a:rPr lang="en-US" dirty="0"/>
              <a:t> in de </a:t>
            </a:r>
            <a:r>
              <a:rPr lang="en-US" dirty="0" err="1"/>
              <a:t>opmaak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 de </a:t>
            </a:r>
            <a:r>
              <a:rPr lang="en-US" dirty="0" err="1"/>
              <a:t>functionaliteit</a:t>
            </a:r>
            <a:endParaRPr lang="en-US" dirty="0"/>
          </a:p>
          <a:p>
            <a:r>
              <a:rPr lang="en-US" dirty="0" err="1"/>
              <a:t>Bedenk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een (</a:t>
            </a:r>
            <a:r>
              <a:rPr lang="en-US" dirty="0" err="1"/>
              <a:t>nieuwe</a:t>
            </a:r>
            <a:r>
              <a:rPr lang="en-US" dirty="0"/>
              <a:t>) </a:t>
            </a:r>
            <a:r>
              <a:rPr lang="en-US" dirty="0" err="1"/>
              <a:t>functionaliteit</a:t>
            </a:r>
            <a:r>
              <a:rPr lang="en-US" dirty="0"/>
              <a:t> om toe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voegen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Dus </a:t>
            </a:r>
            <a:r>
              <a:rPr lang="en-US" dirty="0" err="1"/>
              <a:t>geen</a:t>
            </a:r>
            <a:r>
              <a:rPr lang="en-US" dirty="0"/>
              <a:t> film database.</a:t>
            </a:r>
          </a:p>
        </p:txBody>
      </p:sp>
    </p:spTree>
    <p:extLst>
      <p:ext uri="{BB962C8B-B14F-4D97-AF65-F5344CB8AC3E}">
        <p14:creationId xmlns:p14="http://schemas.microsoft.com/office/powerpoint/2010/main" val="130483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7E82-1D5A-A6EF-2104-26B8378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2AFD-184A-7F93-DAB1-7172CDCE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doen</a:t>
            </a:r>
            <a:r>
              <a:rPr lang="en-US" dirty="0"/>
              <a:t> in DIP 2?</a:t>
            </a:r>
          </a:p>
          <a:p>
            <a:r>
              <a:rPr lang="en-US" dirty="0" err="1"/>
              <a:t>Herhaling</a:t>
            </a:r>
            <a:r>
              <a:rPr lang="en-US" dirty="0"/>
              <a:t> DIP 1</a:t>
            </a:r>
          </a:p>
          <a:p>
            <a:r>
              <a:rPr lang="en-US" dirty="0" err="1"/>
              <a:t>Oefen</a:t>
            </a:r>
            <a:r>
              <a:rPr lang="en-US" dirty="0"/>
              <a:t> </a:t>
            </a:r>
            <a:r>
              <a:rPr lang="en-US" dirty="0" err="1"/>
              <a:t>opdracht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zit er in DIP2?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Uitbreiden</a:t>
            </a:r>
            <a:r>
              <a:rPr lang="en-US" dirty="0"/>
              <a:t> op de </a:t>
            </a:r>
            <a:r>
              <a:rPr lang="en-US" dirty="0" err="1"/>
              <a:t>kennis</a:t>
            </a:r>
            <a:r>
              <a:rPr lang="en-US" dirty="0"/>
              <a:t> van DIP 1</a:t>
            </a:r>
          </a:p>
          <a:p>
            <a:r>
              <a:rPr lang="en-US" dirty="0" err="1"/>
              <a:t>Leren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REST API</a:t>
            </a:r>
          </a:p>
          <a:p>
            <a:r>
              <a:rPr lang="en-US" dirty="0" err="1"/>
              <a:t>Werken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.</a:t>
            </a:r>
            <a:r>
              <a:rPr lang="en-US" dirty="0" err="1"/>
              <a:t>yaml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JSON</a:t>
            </a:r>
          </a:p>
          <a:p>
            <a:r>
              <a:rPr lang="en-US" dirty="0"/>
              <a:t>Swagger </a:t>
            </a:r>
            <a:r>
              <a:rPr lang="en-US" dirty="0" err="1"/>
              <a:t>implementeren</a:t>
            </a:r>
            <a:r>
              <a:rPr lang="en-US" dirty="0"/>
              <a:t> in de API</a:t>
            </a:r>
          </a:p>
          <a:p>
            <a:r>
              <a:rPr lang="en-US" dirty="0"/>
              <a:t>CRUD </a:t>
            </a:r>
            <a:r>
              <a:rPr lang="en-US" dirty="0" err="1"/>
              <a:t>operaties</a:t>
            </a:r>
            <a:r>
              <a:rPr lang="en-US" dirty="0"/>
              <a:t> </a:t>
            </a:r>
            <a:r>
              <a:rPr lang="en-US" dirty="0" err="1"/>
              <a:t>uitvoeren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Beoordeling</a:t>
            </a:r>
            <a:endParaRPr lang="en-US" dirty="0"/>
          </a:p>
          <a:p>
            <a:pPr lvl="1"/>
            <a:r>
              <a:rPr lang="en-US" dirty="0"/>
              <a:t>Een </a:t>
            </a:r>
            <a:r>
              <a:rPr lang="en-US" dirty="0" err="1"/>
              <a:t>eindopdracht</a:t>
            </a:r>
            <a:r>
              <a:rPr lang="en-US" dirty="0"/>
              <a:t> </a:t>
            </a:r>
            <a:r>
              <a:rPr lang="en-US" dirty="0" err="1"/>
              <a:t>waarin</a:t>
            </a:r>
            <a:r>
              <a:rPr lang="en-US" dirty="0"/>
              <a:t> je alle </a:t>
            </a:r>
            <a:r>
              <a:rPr lang="en-US" dirty="0" err="1"/>
              <a:t>kennis</a:t>
            </a:r>
            <a:r>
              <a:rPr lang="en-US" dirty="0"/>
              <a:t> </a:t>
            </a:r>
            <a:r>
              <a:rPr lang="en-US" dirty="0" err="1"/>
              <a:t>combineert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2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gebruikten</a:t>
            </a:r>
            <a:r>
              <a:rPr lang="en-US" dirty="0"/>
              <a:t> we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alweer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venv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Hoe </a:t>
            </a:r>
            <a:r>
              <a:rPr lang="en-US" dirty="0" err="1"/>
              <a:t>maken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venv</a:t>
            </a:r>
            <a:r>
              <a:rPr lang="en-US" dirty="0"/>
              <a:t>?</a:t>
            </a:r>
          </a:p>
          <a:p>
            <a:r>
              <a:rPr lang="en-US" dirty="0"/>
              <a:t>Hoe </a:t>
            </a:r>
            <a:r>
              <a:rPr lang="en-US" dirty="0" err="1"/>
              <a:t>activeren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venv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2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Voor</a:t>
            </a:r>
            <a:r>
              <a:rPr lang="en-US" dirty="0"/>
              <a:t> Windows:</a:t>
            </a:r>
          </a:p>
          <a:p>
            <a:pPr lvl="3"/>
            <a:r>
              <a:rPr lang="en-US" sz="1800" dirty="0"/>
              <a:t>Python –m </a:t>
            </a:r>
            <a:r>
              <a:rPr lang="en-US" sz="1800" dirty="0" err="1"/>
              <a:t>venv</a:t>
            </a:r>
            <a:r>
              <a:rPr lang="en-US" sz="1800" dirty="0"/>
              <a:t> .</a:t>
            </a:r>
            <a:r>
              <a:rPr lang="en-US" sz="1800" dirty="0" err="1"/>
              <a:t>venv</a:t>
            </a:r>
            <a:endParaRPr lang="en-US" sz="1800" dirty="0"/>
          </a:p>
          <a:p>
            <a:pPr lvl="3"/>
            <a:r>
              <a:rPr lang="en-US" sz="1800" dirty="0"/>
              <a:t>.</a:t>
            </a:r>
            <a:r>
              <a:rPr lang="en-US" sz="1800" dirty="0" err="1"/>
              <a:t>venv</a:t>
            </a:r>
            <a:r>
              <a:rPr lang="en-US" sz="1800" dirty="0"/>
              <a:t>\Scripts\activate</a:t>
            </a:r>
          </a:p>
        </p:txBody>
      </p:sp>
    </p:spTree>
    <p:extLst>
      <p:ext uri="{BB962C8B-B14F-4D97-AF65-F5344CB8AC3E}">
        <p14:creationId xmlns:p14="http://schemas.microsoft.com/office/powerpoint/2010/main" val="177870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C9DB-EBC9-C9A1-2F15-301AB691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Installeren</a:t>
            </a:r>
            <a:r>
              <a:rPr lang="en-US" dirty="0"/>
              <a:t> van 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775F0-5ADB-CBE1-DA0C-8DB267B9E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// pip3</a:t>
            </a:r>
          </a:p>
          <a:p>
            <a:pPr lvl="1"/>
            <a:r>
              <a:rPr lang="en-US" dirty="0"/>
              <a:t>pip3 install Flask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F2AE6-F363-6407-8079-36AA6959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370379"/>
            <a:ext cx="53340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5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4507-3EB9-93CA-13DA-753E5342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Importeren</a:t>
            </a:r>
            <a:r>
              <a:rPr lang="en-US" dirty="0"/>
              <a:t> van Packages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52A36B-21F5-9FB0-6F64-960528D76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2578100"/>
            <a:ext cx="5080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6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382E-47F2-8A61-D2F4-D06BC23F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Gebruiken</a:t>
            </a:r>
            <a:r>
              <a:rPr lang="en-US" dirty="0"/>
              <a:t> Flask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165FAF-7F8E-085B-E403-690B7F59D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842" y="2134971"/>
            <a:ext cx="5942315" cy="25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D62CEC-7F68-B261-EDE5-57FAD617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497" y="2035175"/>
            <a:ext cx="6095006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1921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301</Words>
  <Application>Microsoft Macintosh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Avenir Next LT Pro Light</vt:lpstr>
      <vt:lpstr>EncaseVTI</vt:lpstr>
      <vt:lpstr>DIP2</vt:lpstr>
      <vt:lpstr>Agenda</vt:lpstr>
      <vt:lpstr>Wat zit er in DIP2?</vt:lpstr>
      <vt:lpstr>Virtual environments</vt:lpstr>
      <vt:lpstr>Virtual environments</vt:lpstr>
      <vt:lpstr>Installeren van Python Packages</vt:lpstr>
      <vt:lpstr>Importeren van Packages</vt:lpstr>
      <vt:lpstr>Gebruiken Flask</vt:lpstr>
      <vt:lpstr>Routes</vt:lpstr>
      <vt:lpstr>Betere looks - Bootstrap</vt:lpstr>
      <vt:lpstr>Database aanmaken in Flask</vt:lpstr>
      <vt:lpstr>Data ophalen en weergeven</vt:lpstr>
      <vt:lpstr>Oefenopdracht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DIP1</dc:title>
  <dc:creator>Hoite Prins (student)</dc:creator>
  <cp:lastModifiedBy>Hoite Prins (student)</cp:lastModifiedBy>
  <cp:revision>32</cp:revision>
  <dcterms:created xsi:type="dcterms:W3CDTF">2024-05-14T08:07:59Z</dcterms:created>
  <dcterms:modified xsi:type="dcterms:W3CDTF">2024-09-11T08:51:37Z</dcterms:modified>
</cp:coreProperties>
</file>