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71" r:id="rId4"/>
    <p:sldId id="273" r:id="rId5"/>
    <p:sldId id="287" r:id="rId6"/>
    <p:sldId id="274" r:id="rId7"/>
    <p:sldId id="272" r:id="rId8"/>
    <p:sldId id="275" r:id="rId9"/>
    <p:sldId id="283" r:id="rId10"/>
    <p:sldId id="284" r:id="rId11"/>
    <p:sldId id="285" r:id="rId12"/>
    <p:sldId id="28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859CA-213E-4C76-9DF4-E5B79B39532B}" v="22" dt="2024-09-16T20:54:00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6"/>
    <p:restoredTop sz="94687"/>
  </p:normalViewPr>
  <p:slideViewPr>
    <p:cSldViewPr snapToGrid="0">
      <p:cViewPr varScale="1">
        <p:scale>
          <a:sx n="120" d="100"/>
          <a:sy n="120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ges, Wouter" userId="3777fe71-dce6-4e56-b802-8222ee201179" providerId="ADAL" clId="{951859CA-213E-4C76-9DF4-E5B79B39532B}"/>
    <pc:docChg chg="undo redo custSel addSld delSld modSld sldOrd">
      <pc:chgData name="Weges, Wouter" userId="3777fe71-dce6-4e56-b802-8222ee201179" providerId="ADAL" clId="{951859CA-213E-4C76-9DF4-E5B79B39532B}" dt="2024-09-17T07:36:30.068" v="3298" actId="790"/>
      <pc:docMkLst>
        <pc:docMk/>
      </pc:docMkLst>
      <pc:sldChg chg="modSp mod">
        <pc:chgData name="Weges, Wouter" userId="3777fe71-dce6-4e56-b802-8222ee201179" providerId="ADAL" clId="{951859CA-213E-4C76-9DF4-E5B79B39532B}" dt="2024-09-16T13:45:35.817" v="1381" actId="20577"/>
        <pc:sldMkLst>
          <pc:docMk/>
          <pc:sldMk cId="401633114" sldId="257"/>
        </pc:sldMkLst>
        <pc:spChg chg="mod">
          <ac:chgData name="Weges, Wouter" userId="3777fe71-dce6-4e56-b802-8222ee201179" providerId="ADAL" clId="{951859CA-213E-4C76-9DF4-E5B79B39532B}" dt="2024-09-16T13:45:35.817" v="1381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del">
        <pc:chgData name="Weges, Wouter" userId="3777fe71-dce6-4e56-b802-8222ee201179" providerId="ADAL" clId="{951859CA-213E-4C76-9DF4-E5B79B39532B}" dt="2024-09-16T12:34:00.888" v="105" actId="47"/>
        <pc:sldMkLst>
          <pc:docMk/>
          <pc:sldMk cId="4043422689" sldId="259"/>
        </pc:sldMkLst>
      </pc:sldChg>
      <pc:sldChg chg="del">
        <pc:chgData name="Weges, Wouter" userId="3777fe71-dce6-4e56-b802-8222ee201179" providerId="ADAL" clId="{951859CA-213E-4C76-9DF4-E5B79B39532B}" dt="2024-09-16T12:34:01.171" v="107" actId="47"/>
        <pc:sldMkLst>
          <pc:docMk/>
          <pc:sldMk cId="1463653090" sldId="260"/>
        </pc:sldMkLst>
      </pc:sldChg>
      <pc:sldChg chg="del">
        <pc:chgData name="Weges, Wouter" userId="3777fe71-dce6-4e56-b802-8222ee201179" providerId="ADAL" clId="{951859CA-213E-4C76-9DF4-E5B79B39532B}" dt="2024-09-16T12:34:01.323" v="108" actId="47"/>
        <pc:sldMkLst>
          <pc:docMk/>
          <pc:sldMk cId="3356461520" sldId="261"/>
        </pc:sldMkLst>
      </pc:sldChg>
      <pc:sldChg chg="del">
        <pc:chgData name="Weges, Wouter" userId="3777fe71-dce6-4e56-b802-8222ee201179" providerId="ADAL" clId="{951859CA-213E-4C76-9DF4-E5B79B39532B}" dt="2024-09-16T12:34:01.578" v="109" actId="47"/>
        <pc:sldMkLst>
          <pc:docMk/>
          <pc:sldMk cId="4282824915" sldId="262"/>
        </pc:sldMkLst>
      </pc:sldChg>
      <pc:sldChg chg="del">
        <pc:chgData name="Weges, Wouter" userId="3777fe71-dce6-4e56-b802-8222ee201179" providerId="ADAL" clId="{951859CA-213E-4C76-9DF4-E5B79B39532B}" dt="2024-09-16T12:34:01.840" v="110" actId="47"/>
        <pc:sldMkLst>
          <pc:docMk/>
          <pc:sldMk cId="2733261921" sldId="263"/>
        </pc:sldMkLst>
      </pc:sldChg>
      <pc:sldChg chg="del">
        <pc:chgData name="Weges, Wouter" userId="3777fe71-dce6-4e56-b802-8222ee201179" providerId="ADAL" clId="{951859CA-213E-4C76-9DF4-E5B79B39532B}" dt="2024-09-16T12:34:01.037" v="106" actId="47"/>
        <pc:sldMkLst>
          <pc:docMk/>
          <pc:sldMk cId="1778707852" sldId="267"/>
        </pc:sldMkLst>
      </pc:sldChg>
      <pc:sldChg chg="del">
        <pc:chgData name="Weges, Wouter" userId="3777fe71-dce6-4e56-b802-8222ee201179" providerId="ADAL" clId="{951859CA-213E-4C76-9DF4-E5B79B39532B}" dt="2024-09-16T12:34:01.922" v="111" actId="47"/>
        <pc:sldMkLst>
          <pc:docMk/>
          <pc:sldMk cId="3295852514" sldId="268"/>
        </pc:sldMkLst>
      </pc:sldChg>
      <pc:sldChg chg="del">
        <pc:chgData name="Weges, Wouter" userId="3777fe71-dce6-4e56-b802-8222ee201179" providerId="ADAL" clId="{951859CA-213E-4C76-9DF4-E5B79B39532B}" dt="2024-09-16T12:34:02.086" v="112" actId="47"/>
        <pc:sldMkLst>
          <pc:docMk/>
          <pc:sldMk cId="3652992737" sldId="269"/>
        </pc:sldMkLst>
      </pc:sldChg>
      <pc:sldChg chg="del">
        <pc:chgData name="Weges, Wouter" userId="3777fe71-dce6-4e56-b802-8222ee201179" providerId="ADAL" clId="{951859CA-213E-4C76-9DF4-E5B79B39532B}" dt="2024-09-16T12:34:02.727" v="113" actId="47"/>
        <pc:sldMkLst>
          <pc:docMk/>
          <pc:sldMk cId="1676973204" sldId="270"/>
        </pc:sldMkLst>
      </pc:sldChg>
      <pc:sldChg chg="addSp modSp mod">
        <pc:chgData name="Weges, Wouter" userId="3777fe71-dce6-4e56-b802-8222ee201179" providerId="ADAL" clId="{951859CA-213E-4C76-9DF4-E5B79B39532B}" dt="2024-09-16T12:39:27.073" v="778" actId="1076"/>
        <pc:sldMkLst>
          <pc:docMk/>
          <pc:sldMk cId="3935327963" sldId="271"/>
        </pc:sldMkLst>
        <pc:spChg chg="mod">
          <ac:chgData name="Weges, Wouter" userId="3777fe71-dce6-4e56-b802-8222ee201179" providerId="ADAL" clId="{951859CA-213E-4C76-9DF4-E5B79B39532B}" dt="2024-09-16T11:09:06.041" v="42" actId="20577"/>
          <ac:spMkLst>
            <pc:docMk/>
            <pc:sldMk cId="3935327963" sldId="271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2:39:23.638" v="777" actId="20577"/>
          <ac:spMkLst>
            <pc:docMk/>
            <pc:sldMk cId="3935327963" sldId="271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6T12:39:27.073" v="778" actId="1076"/>
          <ac:picMkLst>
            <pc:docMk/>
            <pc:sldMk cId="3935327963" sldId="271"/>
            <ac:picMk id="5" creationId="{8CAB5EC3-A1F3-DE66-CBC8-155D1ABAC915}"/>
          </ac:picMkLst>
        </pc:picChg>
      </pc:sldChg>
      <pc:sldChg chg="modSp mod">
        <pc:chgData name="Weges, Wouter" userId="3777fe71-dce6-4e56-b802-8222ee201179" providerId="ADAL" clId="{951859CA-213E-4C76-9DF4-E5B79B39532B}" dt="2024-09-16T12:39:53.645" v="906" actId="20577"/>
        <pc:sldMkLst>
          <pc:docMk/>
          <pc:sldMk cId="1304832030" sldId="272"/>
        </pc:sldMkLst>
        <pc:spChg chg="mod">
          <ac:chgData name="Weges, Wouter" userId="3777fe71-dce6-4e56-b802-8222ee201179" providerId="ADAL" clId="{951859CA-213E-4C76-9DF4-E5B79B39532B}" dt="2024-09-16T12:39:53.645" v="906" actId="20577"/>
          <ac:spMkLst>
            <pc:docMk/>
            <pc:sldMk cId="1304832030" sldId="272"/>
            <ac:spMk id="3" creationId="{49E87F96-CDFC-B0FA-29DD-E26B85A3A2DB}"/>
          </ac:spMkLst>
        </pc:spChg>
      </pc:sldChg>
      <pc:sldChg chg="addSp delSp modSp add mod">
        <pc:chgData name="Weges, Wouter" userId="3777fe71-dce6-4e56-b802-8222ee201179" providerId="ADAL" clId="{951859CA-213E-4C76-9DF4-E5B79B39532B}" dt="2024-09-16T12:35:52.243" v="208" actId="478"/>
        <pc:sldMkLst>
          <pc:docMk/>
          <pc:sldMk cId="1166163134" sldId="273"/>
        </pc:sldMkLst>
        <pc:spChg chg="mod">
          <ac:chgData name="Weges, Wouter" userId="3777fe71-dce6-4e56-b802-8222ee201179" providerId="ADAL" clId="{951859CA-213E-4C76-9DF4-E5B79B39532B}" dt="2024-09-16T12:35:29.524" v="204" actId="20577"/>
          <ac:spMkLst>
            <pc:docMk/>
            <pc:sldMk cId="1166163134" sldId="273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2:34:21.085" v="134" actId="478"/>
          <ac:picMkLst>
            <pc:docMk/>
            <pc:sldMk cId="1166163134" sldId="273"/>
            <ac:picMk id="5" creationId="{8CAB5EC3-A1F3-DE66-CBC8-155D1ABAC915}"/>
          </ac:picMkLst>
        </pc:picChg>
        <pc:picChg chg="add mod">
          <ac:chgData name="Weges, Wouter" userId="3777fe71-dce6-4e56-b802-8222ee201179" providerId="ADAL" clId="{951859CA-213E-4C76-9DF4-E5B79B39532B}" dt="2024-09-16T12:35:32.193" v="205" actId="1076"/>
          <ac:picMkLst>
            <pc:docMk/>
            <pc:sldMk cId="1166163134" sldId="273"/>
            <ac:picMk id="6" creationId="{25DBAD3D-4F95-EFE3-46AC-33911C236921}"/>
          </ac:picMkLst>
        </pc:picChg>
        <pc:picChg chg="add mod">
          <ac:chgData name="Weges, Wouter" userId="3777fe71-dce6-4e56-b802-8222ee201179" providerId="ADAL" clId="{951859CA-213E-4C76-9DF4-E5B79B39532B}" dt="2024-09-16T12:35:33.850" v="206" actId="1076"/>
          <ac:picMkLst>
            <pc:docMk/>
            <pc:sldMk cId="1166163134" sldId="273"/>
            <ac:picMk id="8" creationId="{B4F42114-BDE1-53B1-BE9A-AF6957D6A4B6}"/>
          </ac:picMkLst>
        </pc:picChg>
        <pc:picChg chg="add del">
          <ac:chgData name="Weges, Wouter" userId="3777fe71-dce6-4e56-b802-8222ee201179" providerId="ADAL" clId="{951859CA-213E-4C76-9DF4-E5B79B39532B}" dt="2024-09-16T12:35:52.243" v="208" actId="478"/>
          <ac:picMkLst>
            <pc:docMk/>
            <pc:sldMk cId="1166163134" sldId="273"/>
            <ac:picMk id="10" creationId="{7D1B15E2-59B7-AB2B-443C-6746D65339BF}"/>
          </ac:picMkLst>
        </pc:picChg>
      </pc:sldChg>
      <pc:sldChg chg="delSp modSp add mod">
        <pc:chgData name="Weges, Wouter" userId="3777fe71-dce6-4e56-b802-8222ee201179" providerId="ADAL" clId="{951859CA-213E-4C76-9DF4-E5B79B39532B}" dt="2024-09-16T12:37:31.319" v="505" actId="20577"/>
        <pc:sldMkLst>
          <pc:docMk/>
          <pc:sldMk cId="1537891377" sldId="274"/>
        </pc:sldMkLst>
        <pc:spChg chg="mod">
          <ac:chgData name="Weges, Wouter" userId="3777fe71-dce6-4e56-b802-8222ee201179" providerId="ADAL" clId="{951859CA-213E-4C76-9DF4-E5B79B39532B}" dt="2024-09-16T12:37:31.319" v="505" actId="20577"/>
          <ac:spMkLst>
            <pc:docMk/>
            <pc:sldMk cId="1537891377" sldId="274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2:35:56.652" v="210" actId="478"/>
          <ac:picMkLst>
            <pc:docMk/>
            <pc:sldMk cId="1537891377" sldId="274"/>
            <ac:picMk id="6" creationId="{25DBAD3D-4F95-EFE3-46AC-33911C236921}"/>
          </ac:picMkLst>
        </pc:picChg>
        <pc:picChg chg="del">
          <ac:chgData name="Weges, Wouter" userId="3777fe71-dce6-4e56-b802-8222ee201179" providerId="ADAL" clId="{951859CA-213E-4C76-9DF4-E5B79B39532B}" dt="2024-09-16T12:35:57.516" v="211" actId="478"/>
          <ac:picMkLst>
            <pc:docMk/>
            <pc:sldMk cId="1537891377" sldId="274"/>
            <ac:picMk id="8" creationId="{B4F42114-BDE1-53B1-BE9A-AF6957D6A4B6}"/>
          </ac:picMkLst>
        </pc:picChg>
      </pc:sldChg>
      <pc:sldChg chg="modSp add del mod ord">
        <pc:chgData name="Weges, Wouter" userId="3777fe71-dce6-4e56-b802-8222ee201179" providerId="ADAL" clId="{951859CA-213E-4C76-9DF4-E5B79B39532B}" dt="2024-09-16T13:46:57.903" v="1387" actId="6549"/>
        <pc:sldMkLst>
          <pc:docMk/>
          <pc:sldMk cId="2044444390" sldId="275"/>
        </pc:sldMkLst>
        <pc:spChg chg="mod">
          <ac:chgData name="Weges, Wouter" userId="3777fe71-dce6-4e56-b802-8222ee201179" providerId="ADAL" clId="{951859CA-213E-4C76-9DF4-E5B79B39532B}" dt="2024-09-16T12:40:00.935" v="912" actId="20577"/>
          <ac:spMkLst>
            <pc:docMk/>
            <pc:sldMk cId="2044444390" sldId="275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3:46:57.903" v="1387" actId="6549"/>
          <ac:spMkLst>
            <pc:docMk/>
            <pc:sldMk cId="2044444390" sldId="275"/>
            <ac:spMk id="3" creationId="{49E87F96-CDFC-B0FA-29DD-E26B85A3A2DB}"/>
          </ac:spMkLst>
        </pc:spChg>
      </pc:sldChg>
      <pc:sldChg chg="modSp add del mod ord">
        <pc:chgData name="Weges, Wouter" userId="3777fe71-dce6-4e56-b802-8222ee201179" providerId="ADAL" clId="{951859CA-213E-4C76-9DF4-E5B79B39532B}" dt="2024-09-16T13:45:36.349" v="1384"/>
        <pc:sldMkLst>
          <pc:docMk/>
          <pc:sldMk cId="3256301351" sldId="275"/>
        </pc:sldMkLst>
        <pc:spChg chg="mod">
          <ac:chgData name="Weges, Wouter" userId="3777fe71-dce6-4e56-b802-8222ee201179" providerId="ADAL" clId="{951859CA-213E-4C76-9DF4-E5B79B39532B}" dt="2024-09-16T13:45:34.025" v="1374" actId="20577"/>
          <ac:spMkLst>
            <pc:docMk/>
            <pc:sldMk cId="3256301351" sldId="275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3:45:35.983" v="1382" actId="20577"/>
          <ac:spMkLst>
            <pc:docMk/>
            <pc:sldMk cId="3256301351" sldId="275"/>
            <ac:spMk id="3" creationId="{49E87F96-CDFC-B0FA-29DD-E26B85A3A2DB}"/>
          </ac:spMkLst>
        </pc:spChg>
      </pc:sldChg>
      <pc:sldChg chg="modSp add del mod">
        <pc:chgData name="Weges, Wouter" userId="3777fe71-dce6-4e56-b802-8222ee201179" providerId="ADAL" clId="{951859CA-213E-4C76-9DF4-E5B79B39532B}" dt="2024-09-16T20:42:43.099" v="1740" actId="47"/>
        <pc:sldMkLst>
          <pc:docMk/>
          <pc:sldMk cId="971640229" sldId="276"/>
        </pc:sldMkLst>
        <pc:spChg chg="mod">
          <ac:chgData name="Weges, Wouter" userId="3777fe71-dce6-4e56-b802-8222ee201179" providerId="ADAL" clId="{951859CA-213E-4C76-9DF4-E5B79B39532B}" dt="2024-09-16T13:48:29.538" v="1520" actId="20577"/>
          <ac:spMkLst>
            <pc:docMk/>
            <pc:sldMk cId="971640229" sldId="276"/>
            <ac:spMk id="3" creationId="{49E87F96-CDFC-B0FA-29DD-E26B85A3A2DB}"/>
          </ac:spMkLst>
        </pc:spChg>
      </pc:sldChg>
      <pc:sldChg chg="modSp add del mod">
        <pc:chgData name="Weges, Wouter" userId="3777fe71-dce6-4e56-b802-8222ee201179" providerId="ADAL" clId="{951859CA-213E-4C76-9DF4-E5B79B39532B}" dt="2024-09-16T13:12:24.186" v="1312" actId="47"/>
        <pc:sldMkLst>
          <pc:docMk/>
          <pc:sldMk cId="1489085031" sldId="276"/>
        </pc:sldMkLst>
        <pc:spChg chg="mod">
          <ac:chgData name="Weges, Wouter" userId="3777fe71-dce6-4e56-b802-8222ee201179" providerId="ADAL" clId="{951859CA-213E-4C76-9DF4-E5B79B39532B}" dt="2024-09-16T12:53:48.317" v="1165" actId="20577"/>
          <ac:spMkLst>
            <pc:docMk/>
            <pc:sldMk cId="1489085031" sldId="276"/>
            <ac:spMk id="3" creationId="{49E87F96-CDFC-B0FA-29DD-E26B85A3A2DB}"/>
          </ac:spMkLst>
        </pc:spChg>
      </pc:sldChg>
      <pc:sldChg chg="addSp modSp add del mod">
        <pc:chgData name="Weges, Wouter" userId="3777fe71-dce6-4e56-b802-8222ee201179" providerId="ADAL" clId="{951859CA-213E-4C76-9DF4-E5B79B39532B}" dt="2024-09-16T13:12:22.886" v="1311" actId="47"/>
        <pc:sldMkLst>
          <pc:docMk/>
          <pc:sldMk cId="372798765" sldId="277"/>
        </pc:sldMkLst>
        <pc:spChg chg="mod">
          <ac:chgData name="Weges, Wouter" userId="3777fe71-dce6-4e56-b802-8222ee201179" providerId="ADAL" clId="{951859CA-213E-4C76-9DF4-E5B79B39532B}" dt="2024-09-16T12:56:23.874" v="1260" actId="20577"/>
          <ac:spMkLst>
            <pc:docMk/>
            <pc:sldMk cId="372798765" sldId="277"/>
            <ac:spMk id="3" creationId="{49E87F96-CDFC-B0FA-29DD-E26B85A3A2DB}"/>
          </ac:spMkLst>
        </pc:spChg>
        <pc:spChg chg="add">
          <ac:chgData name="Weges, Wouter" userId="3777fe71-dce6-4e56-b802-8222ee201179" providerId="ADAL" clId="{951859CA-213E-4C76-9DF4-E5B79B39532B}" dt="2024-09-16T12:54:27.855" v="1191"/>
          <ac:spMkLst>
            <pc:docMk/>
            <pc:sldMk cId="372798765" sldId="277"/>
            <ac:spMk id="4" creationId="{7A6656B4-265E-124F-E8B9-81CE14822080}"/>
          </ac:spMkLst>
        </pc:spChg>
      </pc:sldChg>
      <pc:sldChg chg="add del">
        <pc:chgData name="Weges, Wouter" userId="3777fe71-dce6-4e56-b802-8222ee201179" providerId="ADAL" clId="{951859CA-213E-4C76-9DF4-E5B79B39532B}" dt="2024-09-16T12:53:22.378" v="1161" actId="47"/>
        <pc:sldMkLst>
          <pc:docMk/>
          <pc:sldMk cId="2575508778" sldId="277"/>
        </pc:sldMkLst>
      </pc:sldChg>
      <pc:sldChg chg="addSp delSp modSp add del mod">
        <pc:chgData name="Weges, Wouter" userId="3777fe71-dce6-4e56-b802-8222ee201179" providerId="ADAL" clId="{951859CA-213E-4C76-9DF4-E5B79B39532B}" dt="2024-09-16T20:42:43.262" v="1741" actId="47"/>
        <pc:sldMkLst>
          <pc:docMk/>
          <pc:sldMk cId="3246847440" sldId="277"/>
        </pc:sldMkLst>
        <pc:spChg chg="mod">
          <ac:chgData name="Weges, Wouter" userId="3777fe71-dce6-4e56-b802-8222ee201179" providerId="ADAL" clId="{951859CA-213E-4C76-9DF4-E5B79B39532B}" dt="2024-09-16T13:50:48.133" v="1534" actId="20577"/>
          <ac:spMkLst>
            <pc:docMk/>
            <pc:sldMk cId="3246847440" sldId="277"/>
            <ac:spMk id="3" creationId="{49E87F96-CDFC-B0FA-29DD-E26B85A3A2DB}"/>
          </ac:spMkLst>
        </pc:spChg>
        <pc:picChg chg="add del">
          <ac:chgData name="Weges, Wouter" userId="3777fe71-dce6-4e56-b802-8222ee201179" providerId="ADAL" clId="{951859CA-213E-4C76-9DF4-E5B79B39532B}" dt="2024-09-16T13:51:29.725" v="1549" actId="478"/>
          <ac:picMkLst>
            <pc:docMk/>
            <pc:sldMk cId="3246847440" sldId="277"/>
            <ac:picMk id="5" creationId="{DC8D6001-5873-73FC-D9C4-54D3862AE6C6}"/>
          </ac:picMkLst>
        </pc:picChg>
        <pc:picChg chg="add">
          <ac:chgData name="Weges, Wouter" userId="3777fe71-dce6-4e56-b802-8222ee201179" providerId="ADAL" clId="{951859CA-213E-4C76-9DF4-E5B79B39532B}" dt="2024-09-16T13:51:30.506" v="1550" actId="22"/>
          <ac:picMkLst>
            <pc:docMk/>
            <pc:sldMk cId="3246847440" sldId="277"/>
            <ac:picMk id="7" creationId="{8C7DF6BC-0C34-6F86-88C5-F597105734FE}"/>
          </ac:picMkLst>
        </pc:picChg>
      </pc:sldChg>
      <pc:sldChg chg="modSp add del mod">
        <pc:chgData name="Weges, Wouter" userId="3777fe71-dce6-4e56-b802-8222ee201179" providerId="ADAL" clId="{951859CA-213E-4C76-9DF4-E5B79B39532B}" dt="2024-09-16T13:12:22.128" v="1310" actId="47"/>
        <pc:sldMkLst>
          <pc:docMk/>
          <pc:sldMk cId="1097722019" sldId="278"/>
        </pc:sldMkLst>
        <pc:spChg chg="mod">
          <ac:chgData name="Weges, Wouter" userId="3777fe71-dce6-4e56-b802-8222ee201179" providerId="ADAL" clId="{951859CA-213E-4C76-9DF4-E5B79B39532B}" dt="2024-09-16T12:57:23.354" v="1309" actId="20577"/>
          <ac:spMkLst>
            <pc:docMk/>
            <pc:sldMk cId="1097722019" sldId="278"/>
            <ac:spMk id="3" creationId="{49E87F96-CDFC-B0FA-29DD-E26B85A3A2DB}"/>
          </ac:spMkLst>
        </pc:spChg>
      </pc:sldChg>
      <pc:sldChg chg="addSp delSp modSp add del mod">
        <pc:chgData name="Weges, Wouter" userId="3777fe71-dce6-4e56-b802-8222ee201179" providerId="ADAL" clId="{951859CA-213E-4C76-9DF4-E5B79B39532B}" dt="2024-09-16T20:42:43.552" v="1743" actId="47"/>
        <pc:sldMkLst>
          <pc:docMk/>
          <pc:sldMk cId="2760841267" sldId="278"/>
        </pc:sldMkLst>
        <pc:spChg chg="mod">
          <ac:chgData name="Weges, Wouter" userId="3777fe71-dce6-4e56-b802-8222ee201179" providerId="ADAL" clId="{951859CA-213E-4C76-9DF4-E5B79B39532B}" dt="2024-09-16T13:50:58.882" v="1547" actId="20577"/>
          <ac:spMkLst>
            <pc:docMk/>
            <pc:sldMk cId="2760841267" sldId="278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3:50:53.565" v="1537" actId="478"/>
          <ac:picMkLst>
            <pc:docMk/>
            <pc:sldMk cId="2760841267" sldId="278"/>
            <ac:picMk id="5" creationId="{DC8D6001-5873-73FC-D9C4-54D3862AE6C6}"/>
          </ac:picMkLst>
        </pc:picChg>
        <pc:picChg chg="add del">
          <ac:chgData name="Weges, Wouter" userId="3777fe71-dce6-4e56-b802-8222ee201179" providerId="ADAL" clId="{951859CA-213E-4C76-9DF4-E5B79B39532B}" dt="2024-09-16T14:05:16.212" v="1738" actId="478"/>
          <ac:picMkLst>
            <pc:docMk/>
            <pc:sldMk cId="2760841267" sldId="278"/>
            <ac:picMk id="6" creationId="{AA9CFAF7-CA41-38BA-928B-B01CECD11897}"/>
          </ac:picMkLst>
        </pc:picChg>
        <pc:picChg chg="add">
          <ac:chgData name="Weges, Wouter" userId="3777fe71-dce6-4e56-b802-8222ee201179" providerId="ADAL" clId="{951859CA-213E-4C76-9DF4-E5B79B39532B}" dt="2024-09-16T14:05:16.666" v="1739" actId="22"/>
          <ac:picMkLst>
            <pc:docMk/>
            <pc:sldMk cId="2760841267" sldId="278"/>
            <ac:picMk id="8" creationId="{1A232B7C-D2FE-4D7E-CCC6-033AFFE9DD1F}"/>
          </ac:picMkLst>
        </pc:picChg>
      </pc:sldChg>
      <pc:sldChg chg="addSp delSp modSp add del mod ord">
        <pc:chgData name="Weges, Wouter" userId="3777fe71-dce6-4e56-b802-8222ee201179" providerId="ADAL" clId="{951859CA-213E-4C76-9DF4-E5B79B39532B}" dt="2024-09-16T20:42:43.411" v="1742" actId="47"/>
        <pc:sldMkLst>
          <pc:docMk/>
          <pc:sldMk cId="3113450040" sldId="279"/>
        </pc:sldMkLst>
        <pc:spChg chg="mod">
          <ac:chgData name="Weges, Wouter" userId="3777fe71-dce6-4e56-b802-8222ee201179" providerId="ADAL" clId="{951859CA-213E-4C76-9DF4-E5B79B39532B}" dt="2024-09-16T14:00:34.176" v="1578" actId="20577"/>
          <ac:spMkLst>
            <pc:docMk/>
            <pc:sldMk cId="3113450040" sldId="279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6T14:01:20.214" v="1587" actId="1076"/>
          <ac:picMkLst>
            <pc:docMk/>
            <pc:sldMk cId="3113450040" sldId="279"/>
            <ac:picMk id="5" creationId="{2366BAE0-A1E8-9722-3FBD-B4A0DCAEFD43}"/>
          </ac:picMkLst>
        </pc:picChg>
        <pc:picChg chg="del">
          <ac:chgData name="Weges, Wouter" userId="3777fe71-dce6-4e56-b802-8222ee201179" providerId="ADAL" clId="{951859CA-213E-4C76-9DF4-E5B79B39532B}" dt="2024-09-16T13:51:35.738" v="1552" actId="478"/>
          <ac:picMkLst>
            <pc:docMk/>
            <pc:sldMk cId="3113450040" sldId="279"/>
            <ac:picMk id="6" creationId="{AA9CFAF7-CA41-38BA-928B-B01CECD11897}"/>
          </ac:picMkLst>
        </pc:picChg>
        <pc:picChg chg="add mod">
          <ac:chgData name="Weges, Wouter" userId="3777fe71-dce6-4e56-b802-8222ee201179" providerId="ADAL" clId="{951859CA-213E-4C76-9DF4-E5B79B39532B}" dt="2024-09-16T14:01:16.469" v="1586" actId="1076"/>
          <ac:picMkLst>
            <pc:docMk/>
            <pc:sldMk cId="3113450040" sldId="279"/>
            <ac:picMk id="8" creationId="{84AB47AA-2FDB-BCDF-0143-256A6D38FFB1}"/>
          </ac:picMkLst>
        </pc:picChg>
      </pc:sldChg>
      <pc:sldChg chg="delSp modSp add del mod">
        <pc:chgData name="Weges, Wouter" userId="3777fe71-dce6-4e56-b802-8222ee201179" providerId="ADAL" clId="{951859CA-213E-4C76-9DF4-E5B79B39532B}" dt="2024-09-16T20:42:43.709" v="1744" actId="47"/>
        <pc:sldMkLst>
          <pc:docMk/>
          <pc:sldMk cId="3695948170" sldId="280"/>
        </pc:sldMkLst>
        <pc:spChg chg="mod">
          <ac:chgData name="Weges, Wouter" userId="3777fe71-dce6-4e56-b802-8222ee201179" providerId="ADAL" clId="{951859CA-213E-4C76-9DF4-E5B79B39532B}" dt="2024-09-16T14:03:07.738" v="1733" actId="20577"/>
          <ac:spMkLst>
            <pc:docMk/>
            <pc:sldMk cId="3695948170" sldId="280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4:01:30.266" v="1589" actId="478"/>
          <ac:picMkLst>
            <pc:docMk/>
            <pc:sldMk cId="3695948170" sldId="280"/>
            <ac:picMk id="6" creationId="{AA9CFAF7-CA41-38BA-928B-B01CECD11897}"/>
          </ac:picMkLst>
        </pc:picChg>
      </pc:sldChg>
      <pc:sldChg chg="modSp add del mod">
        <pc:chgData name="Weges, Wouter" userId="3777fe71-dce6-4e56-b802-8222ee201179" providerId="ADAL" clId="{951859CA-213E-4C76-9DF4-E5B79B39532B}" dt="2024-09-16T20:42:43.882" v="1745" actId="47"/>
        <pc:sldMkLst>
          <pc:docMk/>
          <pc:sldMk cId="1218046783" sldId="281"/>
        </pc:sldMkLst>
        <pc:spChg chg="mod">
          <ac:chgData name="Weges, Wouter" userId="3777fe71-dce6-4e56-b802-8222ee201179" providerId="ADAL" clId="{951859CA-213E-4C76-9DF4-E5B79B39532B}" dt="2024-09-16T14:04:29.576" v="1735" actId="6549"/>
          <ac:spMkLst>
            <pc:docMk/>
            <pc:sldMk cId="1218046783" sldId="281"/>
            <ac:spMk id="3" creationId="{49E87F96-CDFC-B0FA-29DD-E26B85A3A2DB}"/>
          </ac:spMkLst>
        </pc:spChg>
      </pc:sldChg>
      <pc:sldChg chg="modSp add mod">
        <pc:chgData name="Weges, Wouter" userId="3777fe71-dce6-4e56-b802-8222ee201179" providerId="ADAL" clId="{951859CA-213E-4C76-9DF4-E5B79B39532B}" dt="2024-09-16T21:00:42.942" v="3236" actId="255"/>
        <pc:sldMkLst>
          <pc:docMk/>
          <pc:sldMk cId="1037297661" sldId="282"/>
        </pc:sldMkLst>
        <pc:spChg chg="mod">
          <ac:chgData name="Weges, Wouter" userId="3777fe71-dce6-4e56-b802-8222ee201179" providerId="ADAL" clId="{951859CA-213E-4C76-9DF4-E5B79B39532B}" dt="2024-09-16T20:43:02.923" v="1774" actId="20577"/>
          <ac:spMkLst>
            <pc:docMk/>
            <pc:sldMk cId="1037297661" sldId="282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21:00:42.942" v="3236" actId="255"/>
          <ac:spMkLst>
            <pc:docMk/>
            <pc:sldMk cId="1037297661" sldId="282"/>
            <ac:spMk id="3" creationId="{49E87F96-CDFC-B0FA-29DD-E26B85A3A2DB}"/>
          </ac:spMkLst>
        </pc:spChg>
      </pc:sldChg>
      <pc:sldChg chg="modSp add mod">
        <pc:chgData name="Weges, Wouter" userId="3777fe71-dce6-4e56-b802-8222ee201179" providerId="ADAL" clId="{951859CA-213E-4C76-9DF4-E5B79B39532B}" dt="2024-09-16T20:47:47.636" v="2440" actId="20577"/>
        <pc:sldMkLst>
          <pc:docMk/>
          <pc:sldMk cId="256172307" sldId="283"/>
        </pc:sldMkLst>
        <pc:spChg chg="mod">
          <ac:chgData name="Weges, Wouter" userId="3777fe71-dce6-4e56-b802-8222ee201179" providerId="ADAL" clId="{951859CA-213E-4C76-9DF4-E5B79B39532B}" dt="2024-09-16T20:47:47.636" v="2440" actId="20577"/>
          <ac:spMkLst>
            <pc:docMk/>
            <pc:sldMk cId="256172307" sldId="283"/>
            <ac:spMk id="3" creationId="{49E87F96-CDFC-B0FA-29DD-E26B85A3A2DB}"/>
          </ac:spMkLst>
        </pc:spChg>
      </pc:sldChg>
      <pc:sldChg chg="modSp new del mod">
        <pc:chgData name="Weges, Wouter" userId="3777fe71-dce6-4e56-b802-8222ee201179" providerId="ADAL" clId="{951859CA-213E-4C76-9DF4-E5B79B39532B}" dt="2024-09-16T20:47:11.146" v="2385" actId="47"/>
        <pc:sldMkLst>
          <pc:docMk/>
          <pc:sldMk cId="2324427784" sldId="283"/>
        </pc:sldMkLst>
        <pc:spChg chg="mod">
          <ac:chgData name="Weges, Wouter" userId="3777fe71-dce6-4e56-b802-8222ee201179" providerId="ADAL" clId="{951859CA-213E-4C76-9DF4-E5B79B39532B}" dt="2024-09-16T20:47:07.186" v="2384" actId="20577"/>
          <ac:spMkLst>
            <pc:docMk/>
            <pc:sldMk cId="2324427784" sldId="283"/>
            <ac:spMk id="2" creationId="{D80C323A-259C-8787-7C25-8FFD586078E5}"/>
          </ac:spMkLst>
        </pc:spChg>
      </pc:sldChg>
      <pc:sldChg chg="addSp modSp add mod">
        <pc:chgData name="Weges, Wouter" userId="3777fe71-dce6-4e56-b802-8222ee201179" providerId="ADAL" clId="{951859CA-213E-4C76-9DF4-E5B79B39532B}" dt="2024-09-17T07:35:17.962" v="3292" actId="14100"/>
        <pc:sldMkLst>
          <pc:docMk/>
          <pc:sldMk cId="479990363" sldId="284"/>
        </pc:sldMkLst>
        <pc:spChg chg="mod">
          <ac:chgData name="Weges, Wouter" userId="3777fe71-dce6-4e56-b802-8222ee201179" providerId="ADAL" clId="{951859CA-213E-4C76-9DF4-E5B79B39532B}" dt="2024-09-16T20:51:48.388" v="2549" actId="20577"/>
          <ac:spMkLst>
            <pc:docMk/>
            <pc:sldMk cId="479990363" sldId="284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7T07:35:17.962" v="3292" actId="14100"/>
          <ac:picMkLst>
            <pc:docMk/>
            <pc:sldMk cId="479990363" sldId="284"/>
            <ac:picMk id="5" creationId="{50424912-20D1-F870-3FBC-BF7A4347DB0A}"/>
          </ac:picMkLst>
        </pc:picChg>
        <pc:picChg chg="add mod">
          <ac:chgData name="Weges, Wouter" userId="3777fe71-dce6-4e56-b802-8222ee201179" providerId="ADAL" clId="{951859CA-213E-4C76-9DF4-E5B79B39532B}" dt="2024-09-17T07:35:14.419" v="3291" actId="1076"/>
          <ac:picMkLst>
            <pc:docMk/>
            <pc:sldMk cId="479990363" sldId="284"/>
            <ac:picMk id="7" creationId="{6B32286F-5A31-D748-C7D2-07E8692DCF48}"/>
          </ac:picMkLst>
        </pc:picChg>
      </pc:sldChg>
      <pc:sldChg chg="addSp delSp modSp add mod">
        <pc:chgData name="Weges, Wouter" userId="3777fe71-dce6-4e56-b802-8222ee201179" providerId="ADAL" clId="{951859CA-213E-4C76-9DF4-E5B79B39532B}" dt="2024-09-17T07:36:30.068" v="3298" actId="790"/>
        <pc:sldMkLst>
          <pc:docMk/>
          <pc:sldMk cId="3810256453" sldId="285"/>
        </pc:sldMkLst>
        <pc:spChg chg="mod">
          <ac:chgData name="Weges, Wouter" userId="3777fe71-dce6-4e56-b802-8222ee201179" providerId="ADAL" clId="{951859CA-213E-4C76-9DF4-E5B79B39532B}" dt="2024-09-17T07:36:30.068" v="3298" actId="790"/>
          <ac:spMkLst>
            <pc:docMk/>
            <pc:sldMk cId="3810256453" sldId="285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20:52:21.476" v="2551" actId="478"/>
          <ac:picMkLst>
            <pc:docMk/>
            <pc:sldMk cId="3810256453" sldId="285"/>
            <ac:picMk id="5" creationId="{50424912-20D1-F870-3FBC-BF7A4347DB0A}"/>
          </ac:picMkLst>
        </pc:picChg>
        <pc:picChg chg="add mod">
          <ac:chgData name="Weges, Wouter" userId="3777fe71-dce6-4e56-b802-8222ee201179" providerId="ADAL" clId="{951859CA-213E-4C76-9DF4-E5B79B39532B}" dt="2024-09-17T07:35:32.682" v="3294" actId="1076"/>
          <ac:picMkLst>
            <pc:docMk/>
            <pc:sldMk cId="3810256453" sldId="285"/>
            <ac:picMk id="6" creationId="{3CE2963D-6BA2-9FFE-E0D8-E8925001F572}"/>
          </ac:picMkLst>
        </pc:picChg>
        <pc:picChg chg="del">
          <ac:chgData name="Weges, Wouter" userId="3777fe71-dce6-4e56-b802-8222ee201179" providerId="ADAL" clId="{951859CA-213E-4C76-9DF4-E5B79B39532B}" dt="2024-09-16T20:52:23.183" v="2552" actId="478"/>
          <ac:picMkLst>
            <pc:docMk/>
            <pc:sldMk cId="3810256453" sldId="285"/>
            <ac:picMk id="7" creationId="{6B32286F-5A31-D748-C7D2-07E8692DCF48}"/>
          </ac:picMkLst>
        </pc:picChg>
      </pc:sldChg>
      <pc:sldChg chg="delSp modSp add mod">
        <pc:chgData name="Weges, Wouter" userId="3777fe71-dce6-4e56-b802-8222ee201179" providerId="ADAL" clId="{951859CA-213E-4C76-9DF4-E5B79B39532B}" dt="2024-09-17T07:35:53.716" v="3296" actId="790"/>
        <pc:sldMkLst>
          <pc:docMk/>
          <pc:sldMk cId="804210561" sldId="286"/>
        </pc:sldMkLst>
        <pc:spChg chg="mod">
          <ac:chgData name="Weges, Wouter" userId="3777fe71-dce6-4e56-b802-8222ee201179" providerId="ADAL" clId="{951859CA-213E-4C76-9DF4-E5B79B39532B}" dt="2024-09-17T07:35:53.716" v="3296" actId="790"/>
          <ac:spMkLst>
            <pc:docMk/>
            <pc:sldMk cId="804210561" sldId="286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20:54:03.148" v="2676" actId="478"/>
          <ac:picMkLst>
            <pc:docMk/>
            <pc:sldMk cId="804210561" sldId="286"/>
            <ac:picMk id="6" creationId="{3CE2963D-6BA2-9FFE-E0D8-E8925001F572}"/>
          </ac:picMkLst>
        </pc:picChg>
      </pc:sldChg>
      <pc:sldChg chg="addSp delSp modSp add mod">
        <pc:chgData name="Weges, Wouter" userId="3777fe71-dce6-4e56-b802-8222ee201179" providerId="ADAL" clId="{951859CA-213E-4C76-9DF4-E5B79B39532B}" dt="2024-09-17T07:34:52.947" v="3289" actId="5793"/>
        <pc:sldMkLst>
          <pc:docMk/>
          <pc:sldMk cId="1787768181" sldId="287"/>
        </pc:sldMkLst>
        <pc:spChg chg="mod">
          <ac:chgData name="Weges, Wouter" userId="3777fe71-dce6-4e56-b802-8222ee201179" providerId="ADAL" clId="{951859CA-213E-4C76-9DF4-E5B79B39532B}" dt="2024-09-17T07:34:52.947" v="3289" actId="5793"/>
          <ac:spMkLst>
            <pc:docMk/>
            <pc:sldMk cId="1787768181" sldId="287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7T07:34:46.332" v="3288" actId="1076"/>
          <ac:picMkLst>
            <pc:docMk/>
            <pc:sldMk cId="1787768181" sldId="287"/>
            <ac:picMk id="5" creationId="{A3A50FA4-DEED-E53E-B84A-0B20AAE32AB5}"/>
          </ac:picMkLst>
        </pc:picChg>
        <pc:picChg chg="del">
          <ac:chgData name="Weges, Wouter" userId="3777fe71-dce6-4e56-b802-8222ee201179" providerId="ADAL" clId="{951859CA-213E-4C76-9DF4-E5B79B39532B}" dt="2024-09-17T07:34:16.990" v="3238" actId="478"/>
          <ac:picMkLst>
            <pc:docMk/>
            <pc:sldMk cId="1787768181" sldId="287"/>
            <ac:picMk id="6" creationId="{25DBAD3D-4F95-EFE3-46AC-33911C236921}"/>
          </ac:picMkLst>
        </pc:picChg>
        <pc:picChg chg="del">
          <ac:chgData name="Weges, Wouter" userId="3777fe71-dce6-4e56-b802-8222ee201179" providerId="ADAL" clId="{951859CA-213E-4C76-9DF4-E5B79B39532B}" dt="2024-09-17T07:34:18.663" v="3239" actId="478"/>
          <ac:picMkLst>
            <pc:docMk/>
            <pc:sldMk cId="1787768181" sldId="287"/>
            <ac:picMk id="8" creationId="{B4F42114-BDE1-53B1-BE9A-AF6957D6A4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SQL </a:t>
            </a:r>
            <a:r>
              <a:rPr lang="en-US" dirty="0" err="1"/>
              <a:t>uit</a:t>
            </a:r>
            <a:r>
              <a:rPr lang="en-US" dirty="0"/>
              <a:t> je code </a:t>
            </a:r>
            <a:r>
              <a:rPr lang="en-US" dirty="0" err="1"/>
              <a:t>gaat</a:t>
            </a:r>
            <a:endParaRPr lang="en-US" dirty="0"/>
          </a:p>
          <a:p>
            <a:r>
              <a:rPr lang="en-US" dirty="0"/>
              <a:t>Kan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schonere</a:t>
            </a:r>
            <a:r>
              <a:rPr lang="en-US" dirty="0"/>
              <a:t> code </a:t>
            </a:r>
            <a:r>
              <a:rPr lang="en-US" dirty="0" err="1"/>
              <a:t>zorgen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Oud						</a:t>
            </a:r>
            <a:r>
              <a:rPr lang="en-US" dirty="0" err="1"/>
              <a:t>nieuw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24912-20D1-F870-3FBC-BF7A4347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8" y="3547253"/>
            <a:ext cx="5289449" cy="2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2286F-5A31-D748-C7D2-07E8692D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7253"/>
            <a:ext cx="5902518" cy="10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9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models.py bouw je de structuur van je database </a:t>
            </a:r>
            <a:r>
              <a:rPr lang="nl-NL" dirty="0" err="1"/>
              <a:t>ipv</a:t>
            </a:r>
            <a:r>
              <a:rPr lang="nl-NL" dirty="0"/>
              <a:t> los in je main.py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2963D-6BA2-9FFE-E0D8-E8925001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39" y="2613016"/>
            <a:ext cx="8539743" cy="38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5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Dit gebruik je om je database te migreren.</a:t>
            </a:r>
          </a:p>
          <a:p>
            <a:r>
              <a:rPr lang="nl-NL" dirty="0"/>
              <a:t>Eerst moet je hem </a:t>
            </a:r>
            <a:r>
              <a:rPr lang="nl-NL" dirty="0" err="1"/>
              <a:t>initializeren</a:t>
            </a:r>
            <a:r>
              <a:rPr lang="nl-NL" dirty="0"/>
              <a:t> (in je </a:t>
            </a:r>
            <a:r>
              <a:rPr lang="nl-NL" dirty="0" err="1"/>
              <a:t>venv</a:t>
            </a:r>
            <a:r>
              <a:rPr lang="nl-NL" dirty="0"/>
              <a:t>) met: </a:t>
            </a:r>
            <a:r>
              <a:rPr lang="nl-NL" dirty="0" err="1"/>
              <a:t>flask</a:t>
            </a:r>
            <a:r>
              <a:rPr lang="nl-NL" dirty="0"/>
              <a:t> </a:t>
            </a:r>
            <a:r>
              <a:rPr lang="nl-NL" dirty="0" err="1"/>
              <a:t>db</a:t>
            </a:r>
            <a:r>
              <a:rPr lang="nl-NL" dirty="0"/>
              <a:t> </a:t>
            </a:r>
            <a:r>
              <a:rPr lang="nl-NL" dirty="0" err="1"/>
              <a:t>init</a:t>
            </a:r>
            <a:endParaRPr lang="nl-NL" dirty="0"/>
          </a:p>
          <a:p>
            <a:r>
              <a:rPr lang="nl-NL" dirty="0"/>
              <a:t>Daarna als je model gevuld is kun je hem migreren: </a:t>
            </a:r>
            <a:r>
              <a:rPr lang="nl-NL" dirty="0" err="1"/>
              <a:t>flask</a:t>
            </a:r>
            <a:r>
              <a:rPr lang="nl-NL" dirty="0"/>
              <a:t> </a:t>
            </a:r>
            <a:r>
              <a:rPr lang="nl-NL" dirty="0" err="1"/>
              <a:t>db</a:t>
            </a:r>
            <a:r>
              <a:rPr lang="nl-NL" dirty="0"/>
              <a:t> </a:t>
            </a:r>
            <a:r>
              <a:rPr lang="nl-NL" dirty="0" err="1"/>
              <a:t>migrate</a:t>
            </a:r>
            <a:r>
              <a:rPr lang="nl-NL" dirty="0"/>
              <a:t> –m “hier je migratie tekst”</a:t>
            </a:r>
          </a:p>
          <a:p>
            <a:endParaRPr lang="nl-NL" dirty="0"/>
          </a:p>
          <a:p>
            <a:r>
              <a:rPr lang="nl-NL" dirty="0"/>
              <a:t>Als je migraties klaas zijn moet je hem upgraden om de veranderingen door te voeren met: </a:t>
            </a:r>
            <a:r>
              <a:rPr lang="nl-NL" dirty="0" err="1"/>
              <a:t>flask</a:t>
            </a:r>
            <a:r>
              <a:rPr lang="nl-NL" dirty="0"/>
              <a:t> </a:t>
            </a:r>
            <a:r>
              <a:rPr lang="nl-NL" dirty="0" err="1"/>
              <a:t>db</a:t>
            </a:r>
            <a:r>
              <a:rPr lang="nl-NL" dirty="0"/>
              <a:t> upgrade</a:t>
            </a:r>
          </a:p>
          <a:p>
            <a:r>
              <a:rPr lang="nl-NL" dirty="0"/>
              <a:t>Dit zorgt er ook voor dat je weer kunt downgraden naar een oude versie. Version control!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1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Oefenenopdracht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applicatie</a:t>
            </a:r>
            <a:r>
              <a:rPr lang="en-US" dirty="0"/>
              <a:t> is </a:t>
            </a:r>
            <a:r>
              <a:rPr lang="en-US" dirty="0" err="1"/>
              <a:t>verbouwd</a:t>
            </a:r>
            <a:endParaRPr lang="en-US" dirty="0"/>
          </a:p>
          <a:p>
            <a:r>
              <a:rPr lang="en-US" dirty="0"/>
              <a:t>Er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poging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code blocks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lvl="1"/>
            <a:r>
              <a:rPr lang="en-US" dirty="0"/>
              <a:t>Het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maar half op de dashboard fix het op alle </a:t>
            </a:r>
            <a:r>
              <a:rPr lang="en-US" dirty="0" err="1"/>
              <a:t>plekken</a:t>
            </a:r>
            <a:endParaRPr lang="en-US" dirty="0"/>
          </a:p>
          <a:p>
            <a:r>
              <a:rPr lang="en-US" dirty="0"/>
              <a:t>Er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poging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ORM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bouwen</a:t>
            </a:r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gelukt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users met login </a:t>
            </a:r>
            <a:r>
              <a:rPr lang="en-US" dirty="0" err="1"/>
              <a:t>en</a:t>
            </a:r>
            <a:r>
              <a:rPr lang="en-US" dirty="0"/>
              <a:t> register</a:t>
            </a:r>
          </a:p>
          <a:p>
            <a:r>
              <a:rPr lang="en-US" dirty="0"/>
              <a:t>Zorg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telefoonboek</a:t>
            </a:r>
            <a:endParaRPr lang="en-US" dirty="0"/>
          </a:p>
          <a:p>
            <a:pPr lvl="1"/>
            <a:r>
              <a:rPr lang="en-US" dirty="0" err="1"/>
              <a:t>Telefoonboek</a:t>
            </a:r>
            <a:r>
              <a:rPr lang="en-US" dirty="0"/>
              <a:t> model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database </a:t>
            </a:r>
            <a:r>
              <a:rPr lang="en-US" dirty="0" err="1"/>
              <a:t>migreren</a:t>
            </a:r>
            <a:r>
              <a:rPr lang="en-US" dirty="0"/>
              <a:t> + </a:t>
            </a:r>
            <a:r>
              <a:rPr lang="en-US" dirty="0" err="1"/>
              <a:t>upgraden</a:t>
            </a:r>
            <a:endParaRPr lang="en-US" dirty="0"/>
          </a:p>
          <a:p>
            <a:pPr lvl="1"/>
            <a:r>
              <a:rPr lang="en-US" dirty="0"/>
              <a:t>Routes </a:t>
            </a:r>
            <a:r>
              <a:rPr lang="en-US" dirty="0" err="1"/>
              <a:t>aanpassen</a:t>
            </a:r>
            <a:r>
              <a:rPr lang="en-US" dirty="0"/>
              <a:t> om ze met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laten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SQL</a:t>
            </a:r>
          </a:p>
          <a:p>
            <a:r>
              <a:rPr lang="en-US" sz="2400" b="1" dirty="0"/>
              <a:t>Om de </a:t>
            </a:r>
            <a:r>
              <a:rPr lang="en-US" sz="2400" b="1" dirty="0" err="1"/>
              <a:t>applicatie</a:t>
            </a:r>
            <a:r>
              <a:rPr lang="en-US" sz="2400" b="1" dirty="0"/>
              <a:t> </a:t>
            </a:r>
            <a:r>
              <a:rPr lang="en-US" sz="2400" b="1" dirty="0" err="1"/>
              <a:t>te</a:t>
            </a:r>
            <a:r>
              <a:rPr lang="en-US" sz="2400" b="1" dirty="0"/>
              <a:t> </a:t>
            </a:r>
            <a:r>
              <a:rPr lang="en-US" sz="2400" b="1" dirty="0" err="1"/>
              <a:t>starten</a:t>
            </a:r>
            <a:r>
              <a:rPr lang="en-US" sz="2400" b="1" dirty="0"/>
              <a:t>, in je </a:t>
            </a:r>
            <a:r>
              <a:rPr lang="en-US" sz="2400" b="1" dirty="0" err="1"/>
              <a:t>venv</a:t>
            </a:r>
            <a:r>
              <a:rPr lang="en-US" sz="2400" b="1" dirty="0"/>
              <a:t>: flask run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9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  <a:p>
            <a:r>
              <a:rPr lang="en-US" dirty="0"/>
              <a:t>ORM</a:t>
            </a:r>
          </a:p>
          <a:p>
            <a:r>
              <a:rPr lang="en-US" dirty="0" err="1"/>
              <a:t>Oefenen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template </a:t>
            </a:r>
            <a:r>
              <a:rPr lang="en-US" dirty="0" err="1"/>
              <a:t>maken</a:t>
            </a:r>
            <a:r>
              <a:rPr lang="en-US" dirty="0"/>
              <a:t> die </a:t>
            </a:r>
            <a:r>
              <a:rPr lang="en-US" dirty="0" err="1"/>
              <a:t>andere</a:t>
            </a:r>
            <a:r>
              <a:rPr lang="en-US" dirty="0"/>
              <a:t> html files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r>
              <a:rPr lang="en-US" dirty="0"/>
              <a:t>base.html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B5EC3-A1F3-DE66-CBC8-155D1ABA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0" y="2610072"/>
            <a:ext cx="643027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base.html</a:t>
            </a:r>
          </a:p>
          <a:p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binnen</a:t>
            </a:r>
            <a:r>
              <a:rPr lang="en-US" dirty="0"/>
              <a:t> je block code</a:t>
            </a:r>
          </a:p>
          <a:p>
            <a:r>
              <a:rPr lang="en-US" dirty="0" err="1"/>
              <a:t>Eindigen</a:t>
            </a:r>
            <a:r>
              <a:rPr lang="en-US" dirty="0"/>
              <a:t> met { 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BAD3D-4F95-EFE3-46AC-33911C23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22" y="2453135"/>
            <a:ext cx="4153480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42114-BDE1-53B1-BE9A-AF6957D6A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522" y="3356970"/>
            <a:ext cx="197195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6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van </a:t>
            </a:r>
          </a:p>
          <a:p>
            <a:pPr marL="0" indent="0">
              <a:buNone/>
            </a:pPr>
            <a:r>
              <a:rPr lang="en-US" dirty="0"/>
              <a:t>dashboard.html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50FA4-DEED-E53E-B84A-0B20AAE3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31" y="1819888"/>
            <a:ext cx="7679707" cy="46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herhalende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Navbar</a:t>
            </a:r>
          </a:p>
          <a:p>
            <a:pPr lvl="1"/>
            <a:r>
              <a:rPr lang="en-US" dirty="0"/>
              <a:t>Footers</a:t>
            </a:r>
          </a:p>
          <a:p>
            <a:pPr lvl="1"/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laten </a:t>
            </a:r>
            <a:r>
              <a:rPr lang="en-US" dirty="0" err="1"/>
              <a:t>inheriten</a:t>
            </a:r>
            <a:r>
              <a:rPr lang="en-US" dirty="0"/>
              <a:t> van </a:t>
            </a:r>
            <a:r>
              <a:rPr lang="en-US" dirty="0" err="1"/>
              <a:t>andere</a:t>
            </a:r>
            <a:r>
              <a:rPr lang="en-US" dirty="0"/>
              <a:t> templates</a:t>
            </a:r>
          </a:p>
          <a:p>
            <a:r>
              <a:rPr lang="en-US" dirty="0"/>
              <a:t>Net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html </a:t>
            </a:r>
            <a:r>
              <a:rPr lang="en-US" dirty="0" err="1"/>
              <a:t>moet</a:t>
            </a:r>
            <a:r>
              <a:rPr lang="en-US" dirty="0"/>
              <a:t> de template in de ‘/templates’ folder </a:t>
            </a:r>
            <a:r>
              <a:rPr lang="en-US" dirty="0" err="1"/>
              <a:t>staan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9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Oefenopdracht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Zorg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code op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code blocks</a:t>
            </a:r>
          </a:p>
          <a:p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jij</a:t>
            </a:r>
            <a:r>
              <a:rPr lang="en-US" dirty="0"/>
              <a:t> </a:t>
            </a:r>
            <a:r>
              <a:rPr lang="en-US" dirty="0" err="1"/>
              <a:t>denkt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nuttig</a:t>
            </a:r>
            <a:r>
              <a:rPr lang="en-US" dirty="0"/>
              <a:t> is om blocks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pas je ze toe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footer toe op alle </a:t>
            </a:r>
            <a:r>
              <a:rPr lang="en-US" dirty="0" err="1"/>
              <a:t>pagina’s</a:t>
            </a:r>
            <a:r>
              <a:rPr lang="en-US" dirty="0"/>
              <a:t> die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code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3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  <a:p>
            <a:r>
              <a:rPr lang="en-US" dirty="0"/>
              <a:t>In flask </a:t>
            </a:r>
            <a:r>
              <a:rPr lang="en-US" dirty="0" err="1"/>
              <a:t>gedaan</a:t>
            </a:r>
            <a:r>
              <a:rPr lang="en-US" dirty="0"/>
              <a:t> door </a:t>
            </a:r>
            <a:r>
              <a:rPr lang="en-US" dirty="0" err="1"/>
              <a:t>SQLalchemy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4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  <a:p>
            <a:r>
              <a:rPr lang="en-US" dirty="0"/>
              <a:t>In flask </a:t>
            </a:r>
            <a:r>
              <a:rPr lang="en-US" dirty="0" err="1"/>
              <a:t>gedaan</a:t>
            </a:r>
            <a:r>
              <a:rPr lang="en-US" dirty="0"/>
              <a:t> door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err="1"/>
              <a:t>agnostisch</a:t>
            </a:r>
            <a:endParaRPr lang="en-US" dirty="0"/>
          </a:p>
          <a:p>
            <a:r>
              <a:rPr lang="en-US" dirty="0" err="1"/>
              <a:t>Nodig</a:t>
            </a:r>
            <a:r>
              <a:rPr lang="en-US" dirty="0"/>
              <a:t> om databases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migreren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30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 Next LT Pro Light</vt:lpstr>
      <vt:lpstr>EncaseVTI</vt:lpstr>
      <vt:lpstr>DIP2</vt:lpstr>
      <vt:lpstr>Agenda</vt:lpstr>
      <vt:lpstr>Code blocks</vt:lpstr>
      <vt:lpstr>Code blocks</vt:lpstr>
      <vt:lpstr>Code blocks</vt:lpstr>
      <vt:lpstr>Code blocks</vt:lpstr>
      <vt:lpstr>Oefenopdracht</vt:lpstr>
      <vt:lpstr>ORM</vt:lpstr>
      <vt:lpstr>ORM</vt:lpstr>
      <vt:lpstr>ORM</vt:lpstr>
      <vt:lpstr>ORM</vt:lpstr>
      <vt:lpstr>ORM</vt:lpstr>
      <vt:lpstr>Oefenenopdracht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Weges, Wouter</cp:lastModifiedBy>
  <cp:revision>33</cp:revision>
  <dcterms:created xsi:type="dcterms:W3CDTF">2024-05-14T08:07:59Z</dcterms:created>
  <dcterms:modified xsi:type="dcterms:W3CDTF">2024-09-17T07:36:38Z</dcterms:modified>
</cp:coreProperties>
</file>