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71" r:id="rId3"/>
    <p:sldId id="273" r:id="rId4"/>
    <p:sldId id="294" r:id="rId5"/>
    <p:sldId id="287" r:id="rId6"/>
    <p:sldId id="290" r:id="rId7"/>
    <p:sldId id="291" r:id="rId8"/>
    <p:sldId id="292" r:id="rId9"/>
    <p:sldId id="293" r:id="rId10"/>
    <p:sldId id="296" r:id="rId11"/>
    <p:sldId id="295" r:id="rId12"/>
    <p:sldId id="302" r:id="rId13"/>
    <p:sldId id="297" r:id="rId14"/>
    <p:sldId id="298" r:id="rId15"/>
    <p:sldId id="299" r:id="rId16"/>
    <p:sldId id="300" r:id="rId17"/>
    <p:sldId id="301" r:id="rId18"/>
    <p:sldId id="30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970FD-9BBC-4201-B3BE-A93AB035BC44}" v="21" dt="2024-10-15T07:48:3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6"/>
    <p:restoredTop sz="94687"/>
  </p:normalViewPr>
  <p:slideViewPr>
    <p:cSldViewPr snapToGrid="0">
      <p:cViewPr>
        <p:scale>
          <a:sx n="75" d="100"/>
          <a:sy n="75" d="100"/>
        </p:scale>
        <p:origin x="23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DD976638-5A55-46EC-81F8-AF9BE21E3769}"/>
    <pc:docChg chg="undo custSel addSld delSld modSld sldOrd">
      <pc:chgData name="Weges, Wouter" userId="3777fe71-dce6-4e56-b802-8222ee201179" providerId="ADAL" clId="{DD976638-5A55-46EC-81F8-AF9BE21E3769}" dt="2024-10-07T09:51:15.974" v="2166" actId="115"/>
      <pc:docMkLst>
        <pc:docMk/>
      </pc:docMkLst>
      <pc:sldChg chg="modSp mod">
        <pc:chgData name="Weges, Wouter" userId="3777fe71-dce6-4e56-b802-8222ee201179" providerId="ADAL" clId="{DD976638-5A55-46EC-81F8-AF9BE21E3769}" dt="2024-10-07T09:51:04.181" v="2165" actId="20577"/>
        <pc:sldMkLst>
          <pc:docMk/>
          <pc:sldMk cId="401633114" sldId="257"/>
        </pc:sldMkLst>
        <pc:spChg chg="mod">
          <ac:chgData name="Weges, Wouter" userId="3777fe71-dce6-4e56-b802-8222ee201179" providerId="ADAL" clId="{DD976638-5A55-46EC-81F8-AF9BE21E3769}" dt="2024-10-07T09:51:04.181" v="2165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modSp mod">
        <pc:chgData name="Weges, Wouter" userId="3777fe71-dce6-4e56-b802-8222ee201179" providerId="ADAL" clId="{DD976638-5A55-46EC-81F8-AF9BE21E3769}" dt="2024-10-07T09:50:53.350" v="2147" actId="20577"/>
        <pc:sldMkLst>
          <pc:docMk/>
          <pc:sldMk cId="1037297661" sldId="282"/>
        </pc:sldMkLst>
        <pc:spChg chg="mod">
          <ac:chgData name="Weges, Wouter" userId="3777fe71-dce6-4e56-b802-8222ee201179" providerId="ADAL" clId="{DD976638-5A55-46EC-81F8-AF9BE21E3769}" dt="2024-10-07T09:50:53.350" v="2147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50:45.997" v="2145" actId="20577"/>
          <ac:spMkLst>
            <pc:docMk/>
            <pc:sldMk cId="1037297661" sldId="282"/>
            <ac:spMk id="3" creationId="{49E87F96-CDFC-B0FA-29DD-E26B85A3A2DB}"/>
          </ac:spMkLst>
        </pc:spChg>
      </pc:sldChg>
      <pc:sldChg chg="del">
        <pc:chgData name="Weges, Wouter" userId="3777fe71-dce6-4e56-b802-8222ee201179" providerId="ADAL" clId="{DD976638-5A55-46EC-81F8-AF9BE21E3769}" dt="2024-10-07T09:15:13.680" v="46" actId="47"/>
        <pc:sldMkLst>
          <pc:docMk/>
          <pc:sldMk cId="758524262" sldId="283"/>
        </pc:sldMkLst>
      </pc:sldChg>
      <pc:sldChg chg="del">
        <pc:chgData name="Weges, Wouter" userId="3777fe71-dce6-4e56-b802-8222ee201179" providerId="ADAL" clId="{DD976638-5A55-46EC-81F8-AF9BE21E3769}" dt="2024-10-07T09:15:15.348" v="47" actId="47"/>
        <pc:sldMkLst>
          <pc:docMk/>
          <pc:sldMk cId="300999735" sldId="285"/>
        </pc:sldMkLst>
      </pc:sldChg>
      <pc:sldChg chg="modSp mod">
        <pc:chgData name="Weges, Wouter" userId="3777fe71-dce6-4e56-b802-8222ee201179" providerId="ADAL" clId="{DD976638-5A55-46EC-81F8-AF9BE21E3769}" dt="2024-10-07T09:15:19.276" v="52" actId="20577"/>
        <pc:sldMkLst>
          <pc:docMk/>
          <pc:sldMk cId="2140437720" sldId="287"/>
        </pc:sldMkLst>
        <pc:spChg chg="mod">
          <ac:chgData name="Weges, Wouter" userId="3777fe71-dce6-4e56-b802-8222ee201179" providerId="ADAL" clId="{DD976638-5A55-46EC-81F8-AF9BE21E3769}" dt="2024-10-07T09:15:19.276" v="52" actId="20577"/>
          <ac:spMkLst>
            <pc:docMk/>
            <pc:sldMk cId="2140437720" sldId="287"/>
            <ac:spMk id="2" creationId="{190344DA-6AFA-A3FC-D285-963CC4A06D24}"/>
          </ac:spMkLst>
        </pc:spChg>
      </pc:sldChg>
      <pc:sldChg chg="del">
        <pc:chgData name="Weges, Wouter" userId="3777fe71-dce6-4e56-b802-8222ee201179" providerId="ADAL" clId="{DD976638-5A55-46EC-81F8-AF9BE21E3769}" dt="2024-10-07T09:15:00.275" v="39" actId="47"/>
        <pc:sldMkLst>
          <pc:docMk/>
          <pc:sldMk cId="2516692063" sldId="288"/>
        </pc:sldMkLst>
      </pc:sldChg>
      <pc:sldChg chg="del">
        <pc:chgData name="Weges, Wouter" userId="3777fe71-dce6-4e56-b802-8222ee201179" providerId="ADAL" clId="{DD976638-5A55-46EC-81F8-AF9BE21E3769}" dt="2024-10-07T09:15:02.447" v="40" actId="47"/>
        <pc:sldMkLst>
          <pc:docMk/>
          <pc:sldMk cId="1326913074" sldId="289"/>
        </pc:sldMkLst>
      </pc:sldChg>
      <pc:sldChg chg="modSp mod">
        <pc:chgData name="Weges, Wouter" userId="3777fe71-dce6-4e56-b802-8222ee201179" providerId="ADAL" clId="{DD976638-5A55-46EC-81F8-AF9BE21E3769}" dt="2024-10-07T09:15:09.496" v="45" actId="20577"/>
        <pc:sldMkLst>
          <pc:docMk/>
          <pc:sldMk cId="1346833936" sldId="290"/>
        </pc:sldMkLst>
        <pc:spChg chg="mod">
          <ac:chgData name="Weges, Wouter" userId="3777fe71-dce6-4e56-b802-8222ee201179" providerId="ADAL" clId="{DD976638-5A55-46EC-81F8-AF9BE21E3769}" dt="2024-10-07T09:15:09.496" v="45" actId="20577"/>
          <ac:spMkLst>
            <pc:docMk/>
            <pc:sldMk cId="1346833936" sldId="290"/>
            <ac:spMk id="2" creationId="{190344DA-6AFA-A3FC-D285-963CC4A06D24}"/>
          </ac:spMkLst>
        </pc:spChg>
      </pc:sldChg>
      <pc:sldChg chg="modSp mod">
        <pc:chgData name="Weges, Wouter" userId="3777fe71-dce6-4e56-b802-8222ee201179" providerId="ADAL" clId="{DD976638-5A55-46EC-81F8-AF9BE21E3769}" dt="2024-10-07T09:51:15.974" v="2166" actId="115"/>
        <pc:sldMkLst>
          <pc:docMk/>
          <pc:sldMk cId="359068746" sldId="291"/>
        </pc:sldMkLst>
        <pc:spChg chg="mod">
          <ac:chgData name="Weges, Wouter" userId="3777fe71-dce6-4e56-b802-8222ee201179" providerId="ADAL" clId="{DD976638-5A55-46EC-81F8-AF9BE21E3769}" dt="2024-10-07T09:15:26.528" v="56" actId="20577"/>
          <ac:spMkLst>
            <pc:docMk/>
            <pc:sldMk cId="359068746" sldId="291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51:15.974" v="2166" actId="115"/>
          <ac:spMkLst>
            <pc:docMk/>
            <pc:sldMk cId="359068746" sldId="291"/>
            <ac:spMk id="3" creationId="{49E87F96-CDFC-B0FA-29DD-E26B85A3A2DB}"/>
          </ac:spMkLst>
        </pc:spChg>
      </pc:sldChg>
      <pc:sldChg chg="addSp modSp add mod">
        <pc:chgData name="Weges, Wouter" userId="3777fe71-dce6-4e56-b802-8222ee201179" providerId="ADAL" clId="{DD976638-5A55-46EC-81F8-AF9BE21E3769}" dt="2024-10-07T09:20:06.093" v="588" actId="20577"/>
        <pc:sldMkLst>
          <pc:docMk/>
          <pc:sldMk cId="2315013626" sldId="292"/>
        </pc:sldMkLst>
        <pc:spChg chg="mod">
          <ac:chgData name="Weges, Wouter" userId="3777fe71-dce6-4e56-b802-8222ee201179" providerId="ADAL" clId="{DD976638-5A55-46EC-81F8-AF9BE21E3769}" dt="2024-10-07T09:15:53.064" v="115" actId="20577"/>
          <ac:spMkLst>
            <pc:docMk/>
            <pc:sldMk cId="2315013626" sldId="292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20:06.093" v="588" actId="20577"/>
          <ac:spMkLst>
            <pc:docMk/>
            <pc:sldMk cId="2315013626" sldId="292"/>
            <ac:spMk id="3" creationId="{49E87F96-CDFC-B0FA-29DD-E26B85A3A2DB}"/>
          </ac:spMkLst>
        </pc:spChg>
        <pc:picChg chg="add mod">
          <ac:chgData name="Weges, Wouter" userId="3777fe71-dce6-4e56-b802-8222ee201179" providerId="ADAL" clId="{DD976638-5A55-46EC-81F8-AF9BE21E3769}" dt="2024-10-07T09:17:42.052" v="268" actId="1076"/>
          <ac:picMkLst>
            <pc:docMk/>
            <pc:sldMk cId="2315013626" sldId="292"/>
            <ac:picMk id="5" creationId="{C956B45A-B2DA-1551-CCF4-AA0E9BD25B12}"/>
          </ac:picMkLst>
        </pc:picChg>
      </pc:sldChg>
      <pc:sldChg chg="addSp delSp modSp add mod">
        <pc:chgData name="Weges, Wouter" userId="3777fe71-dce6-4e56-b802-8222ee201179" providerId="ADAL" clId="{DD976638-5A55-46EC-81F8-AF9BE21E3769}" dt="2024-10-07T09:37:10.610" v="854" actId="20577"/>
        <pc:sldMkLst>
          <pc:docMk/>
          <pc:sldMk cId="1137576229" sldId="293"/>
        </pc:sldMkLst>
        <pc:spChg chg="mod">
          <ac:chgData name="Weges, Wouter" userId="3777fe71-dce6-4e56-b802-8222ee201179" providerId="ADAL" clId="{DD976638-5A55-46EC-81F8-AF9BE21E3769}" dt="2024-10-07T09:20:12.787" v="595" actId="20577"/>
          <ac:spMkLst>
            <pc:docMk/>
            <pc:sldMk cId="1137576229" sldId="293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37:10.610" v="854" actId="20577"/>
          <ac:spMkLst>
            <pc:docMk/>
            <pc:sldMk cId="1137576229" sldId="293"/>
            <ac:spMk id="3" creationId="{49E87F96-CDFC-B0FA-29DD-E26B85A3A2DB}"/>
          </ac:spMkLst>
        </pc:spChg>
        <pc:picChg chg="del">
          <ac:chgData name="Weges, Wouter" userId="3777fe71-dce6-4e56-b802-8222ee201179" providerId="ADAL" clId="{DD976638-5A55-46EC-81F8-AF9BE21E3769}" dt="2024-10-07T09:20:33.388" v="640" actId="478"/>
          <ac:picMkLst>
            <pc:docMk/>
            <pc:sldMk cId="1137576229" sldId="293"/>
            <ac:picMk id="5" creationId="{C956B45A-B2DA-1551-CCF4-AA0E9BD25B12}"/>
          </ac:picMkLst>
        </pc:picChg>
        <pc:picChg chg="add mod">
          <ac:chgData name="Weges, Wouter" userId="3777fe71-dce6-4e56-b802-8222ee201179" providerId="ADAL" clId="{DD976638-5A55-46EC-81F8-AF9BE21E3769}" dt="2024-10-07T09:21:05.047" v="665" actId="1076"/>
          <ac:picMkLst>
            <pc:docMk/>
            <pc:sldMk cId="1137576229" sldId="293"/>
            <ac:picMk id="6" creationId="{96DA14FA-57C9-3563-8E3E-7AB395D0C9C6}"/>
          </ac:picMkLst>
        </pc:picChg>
      </pc:sldChg>
      <pc:sldChg chg="addSp delSp modSp add mod">
        <pc:chgData name="Weges, Wouter" userId="3777fe71-dce6-4e56-b802-8222ee201179" providerId="ADAL" clId="{DD976638-5A55-46EC-81F8-AF9BE21E3769}" dt="2024-10-07T09:37:52.097" v="866" actId="22"/>
        <pc:sldMkLst>
          <pc:docMk/>
          <pc:sldMk cId="2551109938" sldId="294"/>
        </pc:sldMkLst>
        <pc:spChg chg="mod">
          <ac:chgData name="Weges, Wouter" userId="3777fe71-dce6-4e56-b802-8222ee201179" providerId="ADAL" clId="{DD976638-5A55-46EC-81F8-AF9BE21E3769}" dt="2024-10-07T09:37:17.697" v="859" actId="20577"/>
          <ac:spMkLst>
            <pc:docMk/>
            <pc:sldMk cId="2551109938" sldId="294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37:22.582" v="861" actId="6549"/>
          <ac:spMkLst>
            <pc:docMk/>
            <pc:sldMk cId="2551109938" sldId="294"/>
            <ac:spMk id="3" creationId="{49E87F96-CDFC-B0FA-29DD-E26B85A3A2DB}"/>
          </ac:spMkLst>
        </pc:spChg>
        <pc:picChg chg="add mod">
          <ac:chgData name="Weges, Wouter" userId="3777fe71-dce6-4e56-b802-8222ee201179" providerId="ADAL" clId="{DD976638-5A55-46EC-81F8-AF9BE21E3769}" dt="2024-10-07T09:37:47.245" v="864" actId="1076"/>
          <ac:picMkLst>
            <pc:docMk/>
            <pc:sldMk cId="2551109938" sldId="294"/>
            <ac:picMk id="5" creationId="{67BB7964-0773-9166-A8A4-FBD2DB4E2A38}"/>
          </ac:picMkLst>
        </pc:picChg>
        <pc:picChg chg="del">
          <ac:chgData name="Weges, Wouter" userId="3777fe71-dce6-4e56-b802-8222ee201179" providerId="ADAL" clId="{DD976638-5A55-46EC-81F8-AF9BE21E3769}" dt="2024-10-07T09:37:19.498" v="860" actId="478"/>
          <ac:picMkLst>
            <pc:docMk/>
            <pc:sldMk cId="2551109938" sldId="294"/>
            <ac:picMk id="6" creationId="{96DA14FA-57C9-3563-8E3E-7AB395D0C9C6}"/>
          </ac:picMkLst>
        </pc:picChg>
        <pc:picChg chg="add del">
          <ac:chgData name="Weges, Wouter" userId="3777fe71-dce6-4e56-b802-8222ee201179" providerId="ADAL" clId="{DD976638-5A55-46EC-81F8-AF9BE21E3769}" dt="2024-10-07T09:37:52.097" v="866" actId="22"/>
          <ac:picMkLst>
            <pc:docMk/>
            <pc:sldMk cId="2551109938" sldId="294"/>
            <ac:picMk id="8" creationId="{82C47ACA-5F09-D954-F1A8-78E9C55B55EF}"/>
          </ac:picMkLst>
        </pc:picChg>
      </pc:sldChg>
      <pc:sldChg chg="delSp modSp add del mod">
        <pc:chgData name="Weges, Wouter" userId="3777fe71-dce6-4e56-b802-8222ee201179" providerId="ADAL" clId="{DD976638-5A55-46EC-81F8-AF9BE21E3769}" dt="2024-10-07T09:38:07.369" v="879" actId="47"/>
        <pc:sldMkLst>
          <pc:docMk/>
          <pc:sldMk cId="258846557" sldId="295"/>
        </pc:sldMkLst>
        <pc:spChg chg="mod">
          <ac:chgData name="Weges, Wouter" userId="3777fe71-dce6-4e56-b802-8222ee201179" providerId="ADAL" clId="{DD976638-5A55-46EC-81F8-AF9BE21E3769}" dt="2024-10-07T09:37:57.008" v="874" actId="20577"/>
          <ac:spMkLst>
            <pc:docMk/>
            <pc:sldMk cId="258846557" sldId="295"/>
            <ac:spMk id="2" creationId="{190344DA-6AFA-A3FC-D285-963CC4A06D24}"/>
          </ac:spMkLst>
        </pc:spChg>
        <pc:picChg chg="del">
          <ac:chgData name="Weges, Wouter" userId="3777fe71-dce6-4e56-b802-8222ee201179" providerId="ADAL" clId="{DD976638-5A55-46EC-81F8-AF9BE21E3769}" dt="2024-10-07T09:37:58.528" v="875" actId="478"/>
          <ac:picMkLst>
            <pc:docMk/>
            <pc:sldMk cId="258846557" sldId="295"/>
            <ac:picMk id="5" creationId="{67BB7964-0773-9166-A8A4-FBD2DB4E2A38}"/>
          </ac:picMkLst>
        </pc:picChg>
      </pc:sldChg>
      <pc:sldChg chg="addSp delSp modSp add del mod ord">
        <pc:chgData name="Weges, Wouter" userId="3777fe71-dce6-4e56-b802-8222ee201179" providerId="ADAL" clId="{DD976638-5A55-46EC-81F8-AF9BE21E3769}" dt="2024-10-07T09:42:04.110" v="1143" actId="2696"/>
        <pc:sldMkLst>
          <pc:docMk/>
          <pc:sldMk cId="1393622698" sldId="296"/>
        </pc:sldMkLst>
        <pc:spChg chg="mod">
          <ac:chgData name="Weges, Wouter" userId="3777fe71-dce6-4e56-b802-8222ee201179" providerId="ADAL" clId="{DD976638-5A55-46EC-81F8-AF9BE21E3769}" dt="2024-10-07T09:38:12.658" v="887" actId="20577"/>
          <ac:spMkLst>
            <pc:docMk/>
            <pc:sldMk cId="1393622698" sldId="296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40:37.354" v="1140" actId="6549"/>
          <ac:spMkLst>
            <pc:docMk/>
            <pc:sldMk cId="1393622698" sldId="296"/>
            <ac:spMk id="3" creationId="{49E87F96-CDFC-B0FA-29DD-E26B85A3A2DB}"/>
          </ac:spMkLst>
        </pc:spChg>
        <pc:picChg chg="add mod">
          <ac:chgData name="Weges, Wouter" userId="3777fe71-dce6-4e56-b802-8222ee201179" providerId="ADAL" clId="{DD976638-5A55-46EC-81F8-AF9BE21E3769}" dt="2024-10-07T09:40:42.674" v="1141" actId="1076"/>
          <ac:picMkLst>
            <pc:docMk/>
            <pc:sldMk cId="1393622698" sldId="296"/>
            <ac:picMk id="5" creationId="{988B0041-467A-A4FB-7699-885432229D0F}"/>
          </ac:picMkLst>
        </pc:picChg>
        <pc:picChg chg="del">
          <ac:chgData name="Weges, Wouter" userId="3777fe71-dce6-4e56-b802-8222ee201179" providerId="ADAL" clId="{DD976638-5A55-46EC-81F8-AF9BE21E3769}" dt="2024-10-07T09:38:09.880" v="880" actId="478"/>
          <ac:picMkLst>
            <pc:docMk/>
            <pc:sldMk cId="1393622698" sldId="296"/>
            <ac:picMk id="6" creationId="{96DA14FA-57C9-3563-8E3E-7AB395D0C9C6}"/>
          </ac:picMkLst>
        </pc:picChg>
      </pc:sldChg>
      <pc:sldChg chg="delSp add del mod">
        <pc:chgData name="Weges, Wouter" userId="3777fe71-dce6-4e56-b802-8222ee201179" providerId="ADAL" clId="{DD976638-5A55-46EC-81F8-AF9BE21E3769}" dt="2024-10-07T09:42:10.143" v="1146" actId="47"/>
        <pc:sldMkLst>
          <pc:docMk/>
          <pc:sldMk cId="2788220765" sldId="297"/>
        </pc:sldMkLst>
        <pc:picChg chg="del">
          <ac:chgData name="Weges, Wouter" userId="3777fe71-dce6-4e56-b802-8222ee201179" providerId="ADAL" clId="{DD976638-5A55-46EC-81F8-AF9BE21E3769}" dt="2024-10-07T09:42:06.995" v="1145" actId="478"/>
          <ac:picMkLst>
            <pc:docMk/>
            <pc:sldMk cId="2788220765" sldId="297"/>
            <ac:picMk id="5" creationId="{988B0041-467A-A4FB-7699-885432229D0F}"/>
          </ac:picMkLst>
        </pc:picChg>
      </pc:sldChg>
      <pc:sldChg chg="addSp delSp modSp add mod">
        <pc:chgData name="Weges, Wouter" userId="3777fe71-dce6-4e56-b802-8222ee201179" providerId="ADAL" clId="{DD976638-5A55-46EC-81F8-AF9BE21E3769}" dt="2024-10-07T09:44:15.383" v="1279" actId="6549"/>
        <pc:sldMkLst>
          <pc:docMk/>
          <pc:sldMk cId="3233664665" sldId="297"/>
        </pc:sldMkLst>
        <pc:spChg chg="mod">
          <ac:chgData name="Weges, Wouter" userId="3777fe71-dce6-4e56-b802-8222ee201179" providerId="ADAL" clId="{DD976638-5A55-46EC-81F8-AF9BE21E3769}" dt="2024-10-07T09:42:18.240" v="1154" actId="20577"/>
          <ac:spMkLst>
            <pc:docMk/>
            <pc:sldMk cId="3233664665" sldId="297"/>
            <ac:spMk id="2" creationId="{190344DA-6AFA-A3FC-D285-963CC4A06D24}"/>
          </ac:spMkLst>
        </pc:spChg>
        <pc:spChg chg="mod">
          <ac:chgData name="Weges, Wouter" userId="3777fe71-dce6-4e56-b802-8222ee201179" providerId="ADAL" clId="{DD976638-5A55-46EC-81F8-AF9BE21E3769}" dt="2024-10-07T09:44:15.383" v="1279" actId="6549"/>
          <ac:spMkLst>
            <pc:docMk/>
            <pc:sldMk cId="3233664665" sldId="297"/>
            <ac:spMk id="3" creationId="{49E87F96-CDFC-B0FA-29DD-E26B85A3A2DB}"/>
          </ac:spMkLst>
        </pc:spChg>
        <pc:picChg chg="add del mod">
          <ac:chgData name="Weges, Wouter" userId="3777fe71-dce6-4e56-b802-8222ee201179" providerId="ADAL" clId="{DD976638-5A55-46EC-81F8-AF9BE21E3769}" dt="2024-10-07T09:44:02.966" v="1276" actId="478"/>
          <ac:picMkLst>
            <pc:docMk/>
            <pc:sldMk cId="3233664665" sldId="297"/>
            <ac:picMk id="5" creationId="{F3336FC4-B503-6BFF-3C57-F0F65DB75F8D}"/>
          </ac:picMkLst>
        </pc:picChg>
        <pc:picChg chg="del">
          <ac:chgData name="Weges, Wouter" userId="3777fe71-dce6-4e56-b802-8222ee201179" providerId="ADAL" clId="{DD976638-5A55-46EC-81F8-AF9BE21E3769}" dt="2024-10-07T09:42:19.960" v="1155" actId="478"/>
          <ac:picMkLst>
            <pc:docMk/>
            <pc:sldMk cId="3233664665" sldId="297"/>
            <ac:picMk id="6" creationId="{96DA14FA-57C9-3563-8E3E-7AB395D0C9C6}"/>
          </ac:picMkLst>
        </pc:picChg>
        <pc:picChg chg="add mod">
          <ac:chgData name="Weges, Wouter" userId="3777fe71-dce6-4e56-b802-8222ee201179" providerId="ADAL" clId="{DD976638-5A55-46EC-81F8-AF9BE21E3769}" dt="2024-10-07T09:44:11.120" v="1278" actId="1076"/>
          <ac:picMkLst>
            <pc:docMk/>
            <pc:sldMk cId="3233664665" sldId="297"/>
            <ac:picMk id="8" creationId="{A445EE07-16BF-7532-A542-448804E8A36A}"/>
          </ac:picMkLst>
        </pc:picChg>
      </pc:sldChg>
    </pc:docChg>
  </pc:docChgLst>
  <pc:docChgLst>
    <pc:chgData name="Weges, Wouter" userId="3777fe71-dce6-4e56-b802-8222ee201179" providerId="ADAL" clId="{771970FD-9BBC-4201-B3BE-A93AB035BC44}"/>
    <pc:docChg chg="undo custSel addSld delSld modSld sldOrd">
      <pc:chgData name="Weges, Wouter" userId="3777fe71-dce6-4e56-b802-8222ee201179" providerId="ADAL" clId="{771970FD-9BBC-4201-B3BE-A93AB035BC44}" dt="2024-10-15T08:43:09.732" v="1900" actId="20577"/>
      <pc:docMkLst>
        <pc:docMk/>
      </pc:docMkLst>
      <pc:sldChg chg="modSp del mod">
        <pc:chgData name="Weges, Wouter" userId="3777fe71-dce6-4e56-b802-8222ee201179" providerId="ADAL" clId="{771970FD-9BBC-4201-B3BE-A93AB035BC44}" dt="2024-10-15T07:29:20.351" v="17" actId="47"/>
        <pc:sldMkLst>
          <pc:docMk/>
          <pc:sldMk cId="401633114" sldId="257"/>
        </pc:sldMkLst>
        <pc:spChg chg="mod">
          <ac:chgData name="Weges, Wouter" userId="3777fe71-dce6-4e56-b802-8222ee201179" providerId="ADAL" clId="{771970FD-9BBC-4201-B3BE-A93AB035BC44}" dt="2024-10-15T07:29:13.869" v="16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ord">
        <pc:chgData name="Weges, Wouter" userId="3777fe71-dce6-4e56-b802-8222ee201179" providerId="ADAL" clId="{771970FD-9BBC-4201-B3BE-A93AB035BC44}" dt="2024-10-15T07:31:38.090" v="43"/>
        <pc:sldMkLst>
          <pc:docMk/>
          <pc:sldMk cId="3935327963" sldId="271"/>
        </pc:sldMkLst>
      </pc:sldChg>
      <pc:sldChg chg="add">
        <pc:chgData name="Weges, Wouter" userId="3777fe71-dce6-4e56-b802-8222ee201179" providerId="ADAL" clId="{771970FD-9BBC-4201-B3BE-A93AB035BC44}" dt="2024-10-15T07:31:46.215" v="44"/>
        <pc:sldMkLst>
          <pc:docMk/>
          <pc:sldMk cId="1166163134" sldId="273"/>
        </pc:sldMkLst>
      </pc:sldChg>
      <pc:sldChg chg="modSp mod">
        <pc:chgData name="Weges, Wouter" userId="3777fe71-dce6-4e56-b802-8222ee201179" providerId="ADAL" clId="{771970FD-9BBC-4201-B3BE-A93AB035BC44}" dt="2024-10-15T08:43:09.732" v="1900" actId="20577"/>
        <pc:sldMkLst>
          <pc:docMk/>
          <pc:sldMk cId="1037297661" sldId="282"/>
        </pc:sldMkLst>
        <pc:spChg chg="mod">
          <ac:chgData name="Weges, Wouter" userId="3777fe71-dce6-4e56-b802-8222ee201179" providerId="ADAL" clId="{771970FD-9BBC-4201-B3BE-A93AB035BC44}" dt="2024-10-15T08:43:09.732" v="1900" actId="20577"/>
          <ac:spMkLst>
            <pc:docMk/>
            <pc:sldMk cId="1037297661" sldId="282"/>
            <ac:spMk id="3" creationId="{49E87F96-CDFC-B0FA-29DD-E26B85A3A2DB}"/>
          </ac:spMkLst>
        </pc:spChg>
      </pc:sldChg>
      <pc:sldChg chg="modSp mod">
        <pc:chgData name="Weges, Wouter" userId="3777fe71-dce6-4e56-b802-8222ee201179" providerId="ADAL" clId="{771970FD-9BBC-4201-B3BE-A93AB035BC44}" dt="2024-10-15T07:29:34.086" v="23" actId="20577"/>
        <pc:sldMkLst>
          <pc:docMk/>
          <pc:sldMk cId="359068746" sldId="291"/>
        </pc:sldMkLst>
        <pc:spChg chg="mod">
          <ac:chgData name="Weges, Wouter" userId="3777fe71-dce6-4e56-b802-8222ee201179" providerId="ADAL" clId="{771970FD-9BBC-4201-B3BE-A93AB035BC44}" dt="2024-10-15T07:29:34.086" v="23" actId="20577"/>
          <ac:spMkLst>
            <pc:docMk/>
            <pc:sldMk cId="359068746" sldId="291"/>
            <ac:spMk id="2" creationId="{190344DA-6AFA-A3FC-D285-963CC4A06D24}"/>
          </ac:spMkLst>
        </pc:spChg>
        <pc:spChg chg="mod">
          <ac:chgData name="Weges, Wouter" userId="3777fe71-dce6-4e56-b802-8222ee201179" providerId="ADAL" clId="{771970FD-9BBC-4201-B3BE-A93AB035BC44}" dt="2024-10-15T07:29:30.619" v="18" actId="6549"/>
          <ac:spMkLst>
            <pc:docMk/>
            <pc:sldMk cId="359068746" sldId="291"/>
            <ac:spMk id="3" creationId="{49E87F96-CDFC-B0FA-29DD-E26B85A3A2DB}"/>
          </ac:spMkLst>
        </pc:spChg>
      </pc:sldChg>
      <pc:sldChg chg="modSp mod">
        <pc:chgData name="Weges, Wouter" userId="3777fe71-dce6-4e56-b802-8222ee201179" providerId="ADAL" clId="{771970FD-9BBC-4201-B3BE-A93AB035BC44}" dt="2024-10-15T07:31:01.426" v="38" actId="1076"/>
        <pc:sldMkLst>
          <pc:docMk/>
          <pc:sldMk cId="2315013626" sldId="292"/>
        </pc:sldMkLst>
        <pc:spChg chg="mod">
          <ac:chgData name="Weges, Wouter" userId="3777fe71-dce6-4e56-b802-8222ee201179" providerId="ADAL" clId="{771970FD-9BBC-4201-B3BE-A93AB035BC44}" dt="2024-10-15T07:29:42.928" v="28" actId="20577"/>
          <ac:spMkLst>
            <pc:docMk/>
            <pc:sldMk cId="2315013626" sldId="292"/>
            <ac:spMk id="2" creationId="{190344DA-6AFA-A3FC-D285-963CC4A06D24}"/>
          </ac:spMkLst>
        </pc:spChg>
        <pc:spChg chg="mod">
          <ac:chgData name="Weges, Wouter" userId="3777fe71-dce6-4e56-b802-8222ee201179" providerId="ADAL" clId="{771970FD-9BBC-4201-B3BE-A93AB035BC44}" dt="2024-10-15T07:30:57.528" v="37" actId="6549"/>
          <ac:spMkLst>
            <pc:docMk/>
            <pc:sldMk cId="2315013626" sldId="292"/>
            <ac:spMk id="3" creationId="{49E87F96-CDFC-B0FA-29DD-E26B85A3A2DB}"/>
          </ac:spMkLst>
        </pc:spChg>
        <pc:picChg chg="mod">
          <ac:chgData name="Weges, Wouter" userId="3777fe71-dce6-4e56-b802-8222ee201179" providerId="ADAL" clId="{771970FD-9BBC-4201-B3BE-A93AB035BC44}" dt="2024-10-15T07:31:01.426" v="38" actId="1076"/>
          <ac:picMkLst>
            <pc:docMk/>
            <pc:sldMk cId="2315013626" sldId="292"/>
            <ac:picMk id="5" creationId="{C956B45A-B2DA-1551-CCF4-AA0E9BD25B12}"/>
          </ac:picMkLst>
        </pc:picChg>
      </pc:sldChg>
      <pc:sldChg chg="modSp mod">
        <pc:chgData name="Weges, Wouter" userId="3777fe71-dce6-4e56-b802-8222ee201179" providerId="ADAL" clId="{771970FD-9BBC-4201-B3BE-A93AB035BC44}" dt="2024-10-15T07:30:52.119" v="36" actId="1076"/>
        <pc:sldMkLst>
          <pc:docMk/>
          <pc:sldMk cId="1137576229" sldId="293"/>
        </pc:sldMkLst>
        <pc:spChg chg="mod">
          <ac:chgData name="Weges, Wouter" userId="3777fe71-dce6-4e56-b802-8222ee201179" providerId="ADAL" clId="{771970FD-9BBC-4201-B3BE-A93AB035BC44}" dt="2024-10-15T07:29:47.723" v="33" actId="20577"/>
          <ac:spMkLst>
            <pc:docMk/>
            <pc:sldMk cId="1137576229" sldId="293"/>
            <ac:spMk id="2" creationId="{190344DA-6AFA-A3FC-D285-963CC4A06D24}"/>
          </ac:spMkLst>
        </pc:spChg>
        <pc:spChg chg="mod">
          <ac:chgData name="Weges, Wouter" userId="3777fe71-dce6-4e56-b802-8222ee201179" providerId="ADAL" clId="{771970FD-9BBC-4201-B3BE-A93AB035BC44}" dt="2024-10-15T07:30:47.983" v="35" actId="5793"/>
          <ac:spMkLst>
            <pc:docMk/>
            <pc:sldMk cId="1137576229" sldId="293"/>
            <ac:spMk id="3" creationId="{49E87F96-CDFC-B0FA-29DD-E26B85A3A2DB}"/>
          </ac:spMkLst>
        </pc:spChg>
        <pc:picChg chg="mod">
          <ac:chgData name="Weges, Wouter" userId="3777fe71-dce6-4e56-b802-8222ee201179" providerId="ADAL" clId="{771970FD-9BBC-4201-B3BE-A93AB035BC44}" dt="2024-10-15T07:30:52.119" v="36" actId="1076"/>
          <ac:picMkLst>
            <pc:docMk/>
            <pc:sldMk cId="1137576229" sldId="293"/>
            <ac:picMk id="6" creationId="{96DA14FA-57C9-3563-8E3E-7AB395D0C9C6}"/>
          </ac:picMkLst>
        </pc:picChg>
      </pc:sldChg>
      <pc:sldChg chg="add">
        <pc:chgData name="Weges, Wouter" userId="3777fe71-dce6-4e56-b802-8222ee201179" providerId="ADAL" clId="{771970FD-9BBC-4201-B3BE-A93AB035BC44}" dt="2024-10-15T07:31:46.215" v="44"/>
        <pc:sldMkLst>
          <pc:docMk/>
          <pc:sldMk cId="1787768181" sldId="294"/>
        </pc:sldMkLst>
      </pc:sldChg>
      <pc:sldChg chg="del">
        <pc:chgData name="Weges, Wouter" userId="3777fe71-dce6-4e56-b802-8222ee201179" providerId="ADAL" clId="{771970FD-9BBC-4201-B3BE-A93AB035BC44}" dt="2024-10-15T07:31:04.318" v="39" actId="47"/>
        <pc:sldMkLst>
          <pc:docMk/>
          <pc:sldMk cId="2551109938" sldId="294"/>
        </pc:sldMkLst>
      </pc:sldChg>
      <pc:sldChg chg="add del">
        <pc:chgData name="Weges, Wouter" userId="3777fe71-dce6-4e56-b802-8222ee201179" providerId="ADAL" clId="{771970FD-9BBC-4201-B3BE-A93AB035BC44}" dt="2024-10-15T07:32:41.387" v="46" actId="47"/>
        <pc:sldMkLst>
          <pc:docMk/>
          <pc:sldMk cId="2386318001" sldId="295"/>
        </pc:sldMkLst>
      </pc:sldChg>
      <pc:sldChg chg="modSp new mod modNotesTx">
        <pc:chgData name="Weges, Wouter" userId="3777fe71-dce6-4e56-b802-8222ee201179" providerId="ADAL" clId="{771970FD-9BBC-4201-B3BE-A93AB035BC44}" dt="2024-10-15T07:45:43.066" v="1045" actId="20577"/>
        <pc:sldMkLst>
          <pc:docMk/>
          <pc:sldMk cId="3233418695" sldId="295"/>
        </pc:sldMkLst>
        <pc:spChg chg="mod">
          <ac:chgData name="Weges, Wouter" userId="3777fe71-dce6-4e56-b802-8222ee201179" providerId="ADAL" clId="{771970FD-9BBC-4201-B3BE-A93AB035BC44}" dt="2024-10-15T07:35:53.473" v="389" actId="20577"/>
          <ac:spMkLst>
            <pc:docMk/>
            <pc:sldMk cId="3233418695" sldId="295"/>
            <ac:spMk id="2" creationId="{E5C8B04B-88AA-7036-CB34-9CEF40C93FDB}"/>
          </ac:spMkLst>
        </pc:spChg>
      </pc:sldChg>
      <pc:sldChg chg="delSp modSp add mod">
        <pc:chgData name="Weges, Wouter" userId="3777fe71-dce6-4e56-b802-8222ee201179" providerId="ADAL" clId="{771970FD-9BBC-4201-B3BE-A93AB035BC44}" dt="2024-10-15T07:36:51.227" v="489" actId="20577"/>
        <pc:sldMkLst>
          <pc:docMk/>
          <pc:sldMk cId="829671203" sldId="296"/>
        </pc:sldMkLst>
        <pc:spChg chg="mod">
          <ac:chgData name="Weges, Wouter" userId="3777fe71-dce6-4e56-b802-8222ee201179" providerId="ADAL" clId="{771970FD-9BBC-4201-B3BE-A93AB035BC44}" dt="2024-10-15T07:34:17.645" v="60" actId="20577"/>
          <ac:spMkLst>
            <pc:docMk/>
            <pc:sldMk cId="829671203" sldId="296"/>
            <ac:spMk id="2" creationId="{C1F77059-4003-BA65-84E3-951C315F6C47}"/>
          </ac:spMkLst>
        </pc:spChg>
        <pc:spChg chg="mod">
          <ac:chgData name="Weges, Wouter" userId="3777fe71-dce6-4e56-b802-8222ee201179" providerId="ADAL" clId="{771970FD-9BBC-4201-B3BE-A93AB035BC44}" dt="2024-10-15T07:36:51.227" v="489" actId="20577"/>
          <ac:spMkLst>
            <pc:docMk/>
            <pc:sldMk cId="829671203" sldId="296"/>
            <ac:spMk id="3" creationId="{546A3D4C-3CE7-EF75-0464-FF72E53C3246}"/>
          </ac:spMkLst>
        </pc:spChg>
        <pc:picChg chg="del">
          <ac:chgData name="Weges, Wouter" userId="3777fe71-dce6-4e56-b802-8222ee201179" providerId="ADAL" clId="{771970FD-9BBC-4201-B3BE-A93AB035BC44}" dt="2024-10-15T07:34:19.595" v="61" actId="478"/>
          <ac:picMkLst>
            <pc:docMk/>
            <pc:sldMk cId="829671203" sldId="296"/>
            <ac:picMk id="6" creationId="{E0E33191-C0E2-C8F8-4351-9FE63847EDD5}"/>
          </ac:picMkLst>
        </pc:picChg>
      </pc:sldChg>
      <pc:sldChg chg="del">
        <pc:chgData name="Weges, Wouter" userId="3777fe71-dce6-4e56-b802-8222ee201179" providerId="ADAL" clId="{771970FD-9BBC-4201-B3BE-A93AB035BC44}" dt="2024-10-15T07:31:06.660" v="40" actId="47"/>
        <pc:sldMkLst>
          <pc:docMk/>
          <pc:sldMk cId="1393622698" sldId="296"/>
        </pc:sldMkLst>
      </pc:sldChg>
      <pc:sldChg chg="del">
        <pc:chgData name="Weges, Wouter" userId="3777fe71-dce6-4e56-b802-8222ee201179" providerId="ADAL" clId="{771970FD-9BBC-4201-B3BE-A93AB035BC44}" dt="2024-10-15T07:31:07.241" v="41" actId="47"/>
        <pc:sldMkLst>
          <pc:docMk/>
          <pc:sldMk cId="3233664665" sldId="297"/>
        </pc:sldMkLst>
      </pc:sldChg>
      <pc:sldChg chg="modSp add mod">
        <pc:chgData name="Weges, Wouter" userId="3777fe71-dce6-4e56-b802-8222ee201179" providerId="ADAL" clId="{771970FD-9BBC-4201-B3BE-A93AB035BC44}" dt="2024-10-15T07:38:29.273" v="683" actId="20577"/>
        <pc:sldMkLst>
          <pc:docMk/>
          <pc:sldMk cId="3521947304" sldId="297"/>
        </pc:sldMkLst>
        <pc:spChg chg="mod">
          <ac:chgData name="Weges, Wouter" userId="3777fe71-dce6-4e56-b802-8222ee201179" providerId="ADAL" clId="{771970FD-9BBC-4201-B3BE-A93AB035BC44}" dt="2024-10-15T07:37:35.850" v="505" actId="20577"/>
          <ac:spMkLst>
            <pc:docMk/>
            <pc:sldMk cId="3521947304" sldId="297"/>
            <ac:spMk id="2" creationId="{21CCB7B5-E28C-F25D-D958-4A0FE5BDEF99}"/>
          </ac:spMkLst>
        </pc:spChg>
        <pc:spChg chg="mod">
          <ac:chgData name="Weges, Wouter" userId="3777fe71-dce6-4e56-b802-8222ee201179" providerId="ADAL" clId="{771970FD-9BBC-4201-B3BE-A93AB035BC44}" dt="2024-10-15T07:38:29.273" v="683" actId="20577"/>
          <ac:spMkLst>
            <pc:docMk/>
            <pc:sldMk cId="3521947304" sldId="297"/>
            <ac:spMk id="3" creationId="{5806913F-E279-6E6F-81E4-DE93E4884C93}"/>
          </ac:spMkLst>
        </pc:spChg>
      </pc:sldChg>
      <pc:sldChg chg="addSp delSp modSp new">
        <pc:chgData name="Weges, Wouter" userId="3777fe71-dce6-4e56-b802-8222ee201179" providerId="ADAL" clId="{771970FD-9BBC-4201-B3BE-A93AB035BC44}" dt="2024-10-15T07:39:14.748" v="692" actId="1076"/>
        <pc:sldMkLst>
          <pc:docMk/>
          <pc:sldMk cId="2873891064" sldId="298"/>
        </pc:sldMkLst>
        <pc:spChg chg="del">
          <ac:chgData name="Weges, Wouter" userId="3777fe71-dce6-4e56-b802-8222ee201179" providerId="ADAL" clId="{771970FD-9BBC-4201-B3BE-A93AB035BC44}" dt="2024-10-15T07:38:57.666" v="685"/>
          <ac:spMkLst>
            <pc:docMk/>
            <pc:sldMk cId="2873891064" sldId="298"/>
            <ac:spMk id="3" creationId="{58611281-A9FE-FA7A-BFA3-1206AE7879C8}"/>
          </ac:spMkLst>
        </pc:spChg>
        <pc:picChg chg="add mod">
          <ac:chgData name="Weges, Wouter" userId="3777fe71-dce6-4e56-b802-8222ee201179" providerId="ADAL" clId="{771970FD-9BBC-4201-B3BE-A93AB035BC44}" dt="2024-10-15T07:39:14.748" v="692" actId="1076"/>
          <ac:picMkLst>
            <pc:docMk/>
            <pc:sldMk cId="2873891064" sldId="298"/>
            <ac:picMk id="1026" creationId="{5FF1DD26-9830-16AC-9ACD-BDCAEA1E0D30}"/>
          </ac:picMkLst>
        </pc:picChg>
      </pc:sldChg>
      <pc:sldChg chg="add del">
        <pc:chgData name="Weges, Wouter" userId="3777fe71-dce6-4e56-b802-8222ee201179" providerId="ADAL" clId="{771970FD-9BBC-4201-B3BE-A93AB035BC44}" dt="2024-10-15T07:37:28.994" v="492" actId="47"/>
        <pc:sldMkLst>
          <pc:docMk/>
          <pc:sldMk cId="3178110250" sldId="298"/>
        </pc:sldMkLst>
      </pc:sldChg>
      <pc:sldChg chg="addSp delSp modSp add mod">
        <pc:chgData name="Weges, Wouter" userId="3777fe71-dce6-4e56-b802-8222ee201179" providerId="ADAL" clId="{771970FD-9BBC-4201-B3BE-A93AB035BC44}" dt="2024-10-15T07:42:56.174" v="876" actId="1076"/>
        <pc:sldMkLst>
          <pc:docMk/>
          <pc:sldMk cId="1320136320" sldId="299"/>
        </pc:sldMkLst>
        <pc:spChg chg="mod">
          <ac:chgData name="Weges, Wouter" userId="3777fe71-dce6-4e56-b802-8222ee201179" providerId="ADAL" clId="{771970FD-9BBC-4201-B3BE-A93AB035BC44}" dt="2024-10-15T07:42:19.942" v="873" actId="20577"/>
          <ac:spMkLst>
            <pc:docMk/>
            <pc:sldMk cId="1320136320" sldId="299"/>
            <ac:spMk id="3" creationId="{DE6AE626-09E8-9DB3-EAF7-EF47A316ACAC}"/>
          </ac:spMkLst>
        </pc:spChg>
        <pc:picChg chg="add del mod">
          <ac:chgData name="Weges, Wouter" userId="3777fe71-dce6-4e56-b802-8222ee201179" providerId="ADAL" clId="{771970FD-9BBC-4201-B3BE-A93AB035BC44}" dt="2024-10-15T07:42:53.969" v="874" actId="478"/>
          <ac:picMkLst>
            <pc:docMk/>
            <pc:sldMk cId="1320136320" sldId="299"/>
            <ac:picMk id="5" creationId="{997DC67B-9FC5-CF08-E10F-139A630FD69F}"/>
          </ac:picMkLst>
        </pc:picChg>
        <pc:picChg chg="add mod">
          <ac:chgData name="Weges, Wouter" userId="3777fe71-dce6-4e56-b802-8222ee201179" providerId="ADAL" clId="{771970FD-9BBC-4201-B3BE-A93AB035BC44}" dt="2024-10-15T07:42:56.174" v="876" actId="1076"/>
          <ac:picMkLst>
            <pc:docMk/>
            <pc:sldMk cId="1320136320" sldId="299"/>
            <ac:picMk id="7" creationId="{47346C32-8A16-0D78-EEA2-96E2F31EDEA1}"/>
          </ac:picMkLst>
        </pc:picChg>
      </pc:sldChg>
      <pc:sldChg chg="addSp delSp modSp add mod">
        <pc:chgData name="Weges, Wouter" userId="3777fe71-dce6-4e56-b802-8222ee201179" providerId="ADAL" clId="{771970FD-9BBC-4201-B3BE-A93AB035BC44}" dt="2024-10-15T07:44:35.349" v="999" actId="1076"/>
        <pc:sldMkLst>
          <pc:docMk/>
          <pc:sldMk cId="3245430032" sldId="300"/>
        </pc:sldMkLst>
        <pc:spChg chg="mod">
          <ac:chgData name="Weges, Wouter" userId="3777fe71-dce6-4e56-b802-8222ee201179" providerId="ADAL" clId="{771970FD-9BBC-4201-B3BE-A93AB035BC44}" dt="2024-10-15T07:44:25.317" v="994" actId="20577"/>
          <ac:spMkLst>
            <pc:docMk/>
            <pc:sldMk cId="3245430032" sldId="300"/>
            <ac:spMk id="3" creationId="{F88AABEE-E79E-E25C-900F-699CEE1CF3BC}"/>
          </ac:spMkLst>
        </pc:spChg>
        <pc:picChg chg="add mod">
          <ac:chgData name="Weges, Wouter" userId="3777fe71-dce6-4e56-b802-8222ee201179" providerId="ADAL" clId="{771970FD-9BBC-4201-B3BE-A93AB035BC44}" dt="2024-10-15T07:44:35.349" v="999" actId="1076"/>
          <ac:picMkLst>
            <pc:docMk/>
            <pc:sldMk cId="3245430032" sldId="300"/>
            <ac:picMk id="5" creationId="{AD587A5C-23F2-5A68-A15D-03BD2EE60877}"/>
          </ac:picMkLst>
        </pc:picChg>
        <pc:picChg chg="del">
          <ac:chgData name="Weges, Wouter" userId="3777fe71-dce6-4e56-b802-8222ee201179" providerId="ADAL" clId="{771970FD-9BBC-4201-B3BE-A93AB035BC44}" dt="2024-10-15T07:43:04.822" v="878" actId="478"/>
          <ac:picMkLst>
            <pc:docMk/>
            <pc:sldMk cId="3245430032" sldId="300"/>
            <ac:picMk id="7" creationId="{F790DA9E-BD72-8D82-E5B4-5858328C57D5}"/>
          </ac:picMkLst>
        </pc:picChg>
      </pc:sldChg>
      <pc:sldChg chg="delSp modSp add mod">
        <pc:chgData name="Weges, Wouter" userId="3777fe71-dce6-4e56-b802-8222ee201179" providerId="ADAL" clId="{771970FD-9BBC-4201-B3BE-A93AB035BC44}" dt="2024-10-15T07:47:42.847" v="1352" actId="20577"/>
        <pc:sldMkLst>
          <pc:docMk/>
          <pc:sldMk cId="928252227" sldId="301"/>
        </pc:sldMkLst>
        <pc:spChg chg="mod">
          <ac:chgData name="Weges, Wouter" userId="3777fe71-dce6-4e56-b802-8222ee201179" providerId="ADAL" clId="{771970FD-9BBC-4201-B3BE-A93AB035BC44}" dt="2024-10-15T07:47:42.847" v="1352" actId="20577"/>
          <ac:spMkLst>
            <pc:docMk/>
            <pc:sldMk cId="928252227" sldId="301"/>
            <ac:spMk id="3" creationId="{EAF4FB04-A769-008D-36B1-BB4BA5EE962A}"/>
          </ac:spMkLst>
        </pc:spChg>
        <pc:picChg chg="del">
          <ac:chgData name="Weges, Wouter" userId="3777fe71-dce6-4e56-b802-8222ee201179" providerId="ADAL" clId="{771970FD-9BBC-4201-B3BE-A93AB035BC44}" dt="2024-10-15T07:45:07.531" v="1001" actId="478"/>
          <ac:picMkLst>
            <pc:docMk/>
            <pc:sldMk cId="928252227" sldId="301"/>
            <ac:picMk id="5" creationId="{B8BCA5DD-7ADA-3390-9EBD-3AB2418FE434}"/>
          </ac:picMkLst>
        </pc:picChg>
      </pc:sldChg>
      <pc:sldChg chg="modSp add mod">
        <pc:chgData name="Weges, Wouter" userId="3777fe71-dce6-4e56-b802-8222ee201179" providerId="ADAL" clId="{771970FD-9BBC-4201-B3BE-A93AB035BC44}" dt="2024-10-15T07:46:50.459" v="1220" actId="20577"/>
        <pc:sldMkLst>
          <pc:docMk/>
          <pc:sldMk cId="745451565" sldId="302"/>
        </pc:sldMkLst>
        <pc:spChg chg="mod">
          <ac:chgData name="Weges, Wouter" userId="3777fe71-dce6-4e56-b802-8222ee201179" providerId="ADAL" clId="{771970FD-9BBC-4201-B3BE-A93AB035BC44}" dt="2024-10-15T07:46:04.582" v="1060" actId="20577"/>
          <ac:spMkLst>
            <pc:docMk/>
            <pc:sldMk cId="745451565" sldId="302"/>
            <ac:spMk id="2" creationId="{7817EED2-BA11-0A8B-EDBA-1488FBE34FEA}"/>
          </ac:spMkLst>
        </pc:spChg>
        <pc:spChg chg="mod">
          <ac:chgData name="Weges, Wouter" userId="3777fe71-dce6-4e56-b802-8222ee201179" providerId="ADAL" clId="{771970FD-9BBC-4201-B3BE-A93AB035BC44}" dt="2024-10-15T07:46:50.459" v="1220" actId="20577"/>
          <ac:spMkLst>
            <pc:docMk/>
            <pc:sldMk cId="745451565" sldId="302"/>
            <ac:spMk id="3" creationId="{4E0F9B11-1F2F-2270-E69E-63587A937A15}"/>
          </ac:spMkLst>
        </pc:spChg>
      </pc:sldChg>
      <pc:sldChg chg="add del">
        <pc:chgData name="Weges, Wouter" userId="3777fe71-dce6-4e56-b802-8222ee201179" providerId="ADAL" clId="{771970FD-9BBC-4201-B3BE-A93AB035BC44}" dt="2024-10-15T07:45:50.189" v="1047" actId="47"/>
        <pc:sldMkLst>
          <pc:docMk/>
          <pc:sldMk cId="1660832312" sldId="302"/>
        </pc:sldMkLst>
      </pc:sldChg>
      <pc:sldChg chg="modSp add mod">
        <pc:chgData name="Weges, Wouter" userId="3777fe71-dce6-4e56-b802-8222ee201179" providerId="ADAL" clId="{771970FD-9BBC-4201-B3BE-A93AB035BC44}" dt="2024-10-15T07:52:33.092" v="1576" actId="20577"/>
        <pc:sldMkLst>
          <pc:docMk/>
          <pc:sldMk cId="1752332669" sldId="303"/>
        </pc:sldMkLst>
        <pc:spChg chg="mod">
          <ac:chgData name="Weges, Wouter" userId="3777fe71-dce6-4e56-b802-8222ee201179" providerId="ADAL" clId="{771970FD-9BBC-4201-B3BE-A93AB035BC44}" dt="2024-10-15T07:52:33.092" v="1576" actId="20577"/>
          <ac:spMkLst>
            <pc:docMk/>
            <pc:sldMk cId="1752332669" sldId="303"/>
            <ac:spMk id="3" creationId="{8F0D7568-76D1-90BA-6AED-E44E4460BF7D}"/>
          </ac:spMkLst>
        </pc:spChg>
      </pc:sldChg>
    </pc:docChg>
  </pc:docChgLst>
  <pc:docChgLst>
    <pc:chgData name="Weges, Wouter" userId="3777fe71-dce6-4e56-b802-8222ee201179" providerId="ADAL" clId="{61A50E2A-8745-4C6C-A613-2AD9D5FC4EA0}"/>
    <pc:docChg chg="undo custSel addSld delSld modSld">
      <pc:chgData name="Weges, Wouter" userId="3777fe71-dce6-4e56-b802-8222ee201179" providerId="ADAL" clId="{61A50E2A-8745-4C6C-A613-2AD9D5FC4EA0}" dt="2024-09-23T13:53:19.737" v="1131" actId="47"/>
      <pc:docMkLst>
        <pc:docMk/>
      </pc:docMkLst>
      <pc:sldChg chg="modSp mod">
        <pc:chgData name="Weges, Wouter" userId="3777fe71-dce6-4e56-b802-8222ee201179" providerId="ADAL" clId="{61A50E2A-8745-4C6C-A613-2AD9D5FC4EA0}" dt="2024-09-22T19:11:09.117" v="55" actId="20577"/>
        <pc:sldMkLst>
          <pc:docMk/>
          <pc:sldMk cId="401633114" sldId="257"/>
        </pc:sldMkLst>
        <pc:spChg chg="mod">
          <ac:chgData name="Weges, Wouter" userId="3777fe71-dce6-4e56-b802-8222ee201179" providerId="ADAL" clId="{61A50E2A-8745-4C6C-A613-2AD9D5FC4EA0}" dt="2024-09-22T19:11:09.117" v="55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Sp modSp del mod">
        <pc:chgData name="Weges, Wouter" userId="3777fe71-dce6-4e56-b802-8222ee201179" providerId="ADAL" clId="{61A50E2A-8745-4C6C-A613-2AD9D5FC4EA0}" dt="2024-09-23T13:52:55.608" v="1129" actId="47"/>
        <pc:sldMkLst>
          <pc:docMk/>
          <pc:sldMk cId="3935327963" sldId="271"/>
        </pc:sldMkLst>
        <pc:spChg chg="mod">
          <ac:chgData name="Weges, Wouter" userId="3777fe71-dce6-4e56-b802-8222ee201179" providerId="ADAL" clId="{61A50E2A-8745-4C6C-A613-2AD9D5FC4EA0}" dt="2024-09-22T19:12:47.422" v="184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38:06.233" v="758" actId="20577"/>
          <ac:spMkLst>
            <pc:docMk/>
            <pc:sldMk cId="3935327963" sldId="271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2T19:13:21.939" v="185" actId="478"/>
          <ac:picMkLst>
            <pc:docMk/>
            <pc:sldMk cId="3935327963" sldId="271"/>
            <ac:picMk id="5" creationId="{8CAB5EC3-A1F3-DE66-CBC8-155D1ABAC915}"/>
          </ac:picMkLst>
        </pc:picChg>
      </pc:sldChg>
      <pc:sldChg chg="del">
        <pc:chgData name="Weges, Wouter" userId="3777fe71-dce6-4e56-b802-8222ee201179" providerId="ADAL" clId="{61A50E2A-8745-4C6C-A613-2AD9D5FC4EA0}" dt="2024-09-22T19:11:15.702" v="59" actId="47"/>
        <pc:sldMkLst>
          <pc:docMk/>
          <pc:sldMk cId="1304832030" sldId="272"/>
        </pc:sldMkLst>
      </pc:sldChg>
      <pc:sldChg chg="del">
        <pc:chgData name="Weges, Wouter" userId="3777fe71-dce6-4e56-b802-8222ee201179" providerId="ADAL" clId="{61A50E2A-8745-4C6C-A613-2AD9D5FC4EA0}" dt="2024-09-22T19:11:14.704" v="56" actId="47"/>
        <pc:sldMkLst>
          <pc:docMk/>
          <pc:sldMk cId="1166163134" sldId="273"/>
        </pc:sldMkLst>
      </pc:sldChg>
      <pc:sldChg chg="del">
        <pc:chgData name="Weges, Wouter" userId="3777fe71-dce6-4e56-b802-8222ee201179" providerId="ADAL" clId="{61A50E2A-8745-4C6C-A613-2AD9D5FC4EA0}" dt="2024-09-22T19:11:15.447" v="58" actId="47"/>
        <pc:sldMkLst>
          <pc:docMk/>
          <pc:sldMk cId="1537891377" sldId="274"/>
        </pc:sldMkLst>
      </pc:sldChg>
      <pc:sldChg chg="del">
        <pc:chgData name="Weges, Wouter" userId="3777fe71-dce6-4e56-b802-8222ee201179" providerId="ADAL" clId="{61A50E2A-8745-4C6C-A613-2AD9D5FC4EA0}" dt="2024-09-22T19:11:15.952" v="60" actId="47"/>
        <pc:sldMkLst>
          <pc:docMk/>
          <pc:sldMk cId="2044444390" sldId="275"/>
        </pc:sldMkLst>
      </pc:sldChg>
      <pc:sldChg chg="modSp mod">
        <pc:chgData name="Weges, Wouter" userId="3777fe71-dce6-4e56-b802-8222ee201179" providerId="ADAL" clId="{61A50E2A-8745-4C6C-A613-2AD9D5FC4EA0}" dt="2024-09-22T19:19:17.344" v="754" actId="20577"/>
        <pc:sldMkLst>
          <pc:docMk/>
          <pc:sldMk cId="1037297661" sldId="282"/>
        </pc:sldMkLst>
        <pc:spChg chg="mod">
          <ac:chgData name="Weges, Wouter" userId="3777fe71-dce6-4e56-b802-8222ee201179" providerId="ADAL" clId="{61A50E2A-8745-4C6C-A613-2AD9D5FC4EA0}" dt="2024-09-22T19:11:21.184" v="66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2T19:19:17.344" v="754" actId="20577"/>
          <ac:spMkLst>
            <pc:docMk/>
            <pc:sldMk cId="1037297661" sldId="282"/>
            <ac:spMk id="3" creationId="{49E87F96-CDFC-B0FA-29DD-E26B85A3A2DB}"/>
          </ac:spMkLst>
        </pc:spChg>
      </pc:sldChg>
      <pc:sldChg chg="del">
        <pc:chgData name="Weges, Wouter" userId="3777fe71-dce6-4e56-b802-8222ee201179" providerId="ADAL" clId="{61A50E2A-8745-4C6C-A613-2AD9D5FC4EA0}" dt="2024-09-22T19:11:16.166" v="61" actId="47"/>
        <pc:sldMkLst>
          <pc:docMk/>
          <pc:sldMk cId="256172307" sldId="283"/>
        </pc:sldMkLst>
      </pc:sldChg>
      <pc:sldChg chg="addSp modSp add">
        <pc:chgData name="Weges, Wouter" userId="3777fe71-dce6-4e56-b802-8222ee201179" providerId="ADAL" clId="{61A50E2A-8745-4C6C-A613-2AD9D5FC4EA0}" dt="2024-09-23T13:38:29.993" v="759"/>
        <pc:sldMkLst>
          <pc:docMk/>
          <pc:sldMk cId="758524262" sldId="283"/>
        </pc:sldMkLst>
        <pc:picChg chg="add mod">
          <ac:chgData name="Weges, Wouter" userId="3777fe71-dce6-4e56-b802-8222ee201179" providerId="ADAL" clId="{61A50E2A-8745-4C6C-A613-2AD9D5FC4EA0}" dt="2024-09-23T13:38:29.993" v="759"/>
          <ac:picMkLst>
            <pc:docMk/>
            <pc:sldMk cId="758524262" sldId="283"/>
            <ac:picMk id="4" creationId="{A3AB956B-9AE3-4E65-9921-E6CC3E1A2686}"/>
          </ac:picMkLst>
        </pc:picChg>
      </pc:sldChg>
      <pc:sldChg chg="del">
        <pc:chgData name="Weges, Wouter" userId="3777fe71-dce6-4e56-b802-8222ee201179" providerId="ADAL" clId="{61A50E2A-8745-4C6C-A613-2AD9D5FC4EA0}" dt="2024-09-22T19:11:16.343" v="62" actId="47"/>
        <pc:sldMkLst>
          <pc:docMk/>
          <pc:sldMk cId="479990363" sldId="284"/>
        </pc:sldMkLst>
      </pc:sldChg>
      <pc:sldChg chg="add del">
        <pc:chgData name="Weges, Wouter" userId="3777fe71-dce6-4e56-b802-8222ee201179" providerId="ADAL" clId="{61A50E2A-8745-4C6C-A613-2AD9D5FC4EA0}" dt="2024-09-23T13:53:04.176" v="1130" actId="47"/>
        <pc:sldMkLst>
          <pc:docMk/>
          <pc:sldMk cId="1188881919" sldId="284"/>
        </pc:sldMkLst>
      </pc:sldChg>
      <pc:sldChg chg="addSp delSp modSp add mod">
        <pc:chgData name="Weges, Wouter" userId="3777fe71-dce6-4e56-b802-8222ee201179" providerId="ADAL" clId="{61A50E2A-8745-4C6C-A613-2AD9D5FC4EA0}" dt="2024-09-23T13:39:29.951" v="818"/>
        <pc:sldMkLst>
          <pc:docMk/>
          <pc:sldMk cId="300999735" sldId="285"/>
        </pc:sldMkLst>
        <pc:spChg chg="mod">
          <ac:chgData name="Weges, Wouter" userId="3777fe71-dce6-4e56-b802-8222ee201179" providerId="ADAL" clId="{61A50E2A-8745-4C6C-A613-2AD9D5FC4EA0}" dt="2024-09-23T13:39:20.398" v="816" actId="20577"/>
          <ac:spMkLst>
            <pc:docMk/>
            <pc:sldMk cId="300999735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39:03.437" v="762" actId="478"/>
          <ac:picMkLst>
            <pc:docMk/>
            <pc:sldMk cId="300999735" sldId="285"/>
            <ac:picMk id="4" creationId="{A3AB956B-9AE3-4E65-9921-E6CC3E1A2686}"/>
          </ac:picMkLst>
        </pc:picChg>
        <pc:picChg chg="add mod">
          <ac:chgData name="Weges, Wouter" userId="3777fe71-dce6-4e56-b802-8222ee201179" providerId="ADAL" clId="{61A50E2A-8745-4C6C-A613-2AD9D5FC4EA0}" dt="2024-09-23T13:39:25.321" v="817"/>
          <ac:picMkLst>
            <pc:docMk/>
            <pc:sldMk cId="300999735" sldId="285"/>
            <ac:picMk id="5" creationId="{4C22E5EF-B900-4DF8-590B-51B65D3AA8BA}"/>
          </ac:picMkLst>
        </pc:picChg>
        <pc:picChg chg="add mod">
          <ac:chgData name="Weges, Wouter" userId="3777fe71-dce6-4e56-b802-8222ee201179" providerId="ADAL" clId="{61A50E2A-8745-4C6C-A613-2AD9D5FC4EA0}" dt="2024-09-23T13:39:29.951" v="818"/>
          <ac:picMkLst>
            <pc:docMk/>
            <pc:sldMk cId="300999735" sldId="285"/>
            <ac:picMk id="6" creationId="{6688AB2D-B789-AB1B-254A-05CDA2B45E80}"/>
          </ac:picMkLst>
        </pc:picChg>
      </pc:sldChg>
      <pc:sldChg chg="del">
        <pc:chgData name="Weges, Wouter" userId="3777fe71-dce6-4e56-b802-8222ee201179" providerId="ADAL" clId="{61A50E2A-8745-4C6C-A613-2AD9D5FC4EA0}" dt="2024-09-22T19:11:16.774" v="63" actId="47"/>
        <pc:sldMkLst>
          <pc:docMk/>
          <pc:sldMk cId="3810256453" sldId="285"/>
        </pc:sldMkLst>
      </pc:sldChg>
      <pc:sldChg chg="addSp delSp modSp add del mod">
        <pc:chgData name="Weges, Wouter" userId="3777fe71-dce6-4e56-b802-8222ee201179" providerId="ADAL" clId="{61A50E2A-8745-4C6C-A613-2AD9D5FC4EA0}" dt="2024-09-23T13:53:19.737" v="1131" actId="47"/>
        <pc:sldMkLst>
          <pc:docMk/>
          <pc:sldMk cId="40874547" sldId="286"/>
        </pc:sldMkLst>
        <pc:spChg chg="mod">
          <ac:chgData name="Weges, Wouter" userId="3777fe71-dce6-4e56-b802-8222ee201179" providerId="ADAL" clId="{61A50E2A-8745-4C6C-A613-2AD9D5FC4EA0}" dt="2024-09-23T13:39:44.994" v="840" actId="20577"/>
          <ac:spMkLst>
            <pc:docMk/>
            <pc:sldMk cId="40874547" sldId="286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6:51.701" v="873" actId="5793"/>
          <ac:spMkLst>
            <pc:docMk/>
            <pc:sldMk cId="40874547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39:46.964" v="841" actId="478"/>
          <ac:picMkLst>
            <pc:docMk/>
            <pc:sldMk cId="40874547" sldId="286"/>
            <ac:picMk id="5" creationId="{4C22E5EF-B900-4DF8-590B-51B65D3AA8BA}"/>
          </ac:picMkLst>
        </pc:picChg>
        <pc:picChg chg="del">
          <ac:chgData name="Weges, Wouter" userId="3777fe71-dce6-4e56-b802-8222ee201179" providerId="ADAL" clId="{61A50E2A-8745-4C6C-A613-2AD9D5FC4EA0}" dt="2024-09-23T13:39:48.517" v="842" actId="478"/>
          <ac:picMkLst>
            <pc:docMk/>
            <pc:sldMk cId="40874547" sldId="286"/>
            <ac:picMk id="6" creationId="{6688AB2D-B789-AB1B-254A-05CDA2B45E80}"/>
          </ac:picMkLst>
        </pc:picChg>
        <pc:picChg chg="add mod">
          <ac:chgData name="Weges, Wouter" userId="3777fe71-dce6-4e56-b802-8222ee201179" providerId="ADAL" clId="{61A50E2A-8745-4C6C-A613-2AD9D5FC4EA0}" dt="2024-09-23T13:47:03.873" v="875" actId="1076"/>
          <ac:picMkLst>
            <pc:docMk/>
            <pc:sldMk cId="40874547" sldId="286"/>
            <ac:picMk id="7" creationId="{F374F16A-1936-5977-7406-143958736AF0}"/>
          </ac:picMkLst>
        </pc:picChg>
        <pc:picChg chg="add del">
          <ac:chgData name="Weges, Wouter" userId="3777fe71-dce6-4e56-b802-8222ee201179" providerId="ADAL" clId="{61A50E2A-8745-4C6C-A613-2AD9D5FC4EA0}" dt="2024-09-23T13:47:10.559" v="877" actId="478"/>
          <ac:picMkLst>
            <pc:docMk/>
            <pc:sldMk cId="40874547" sldId="286"/>
            <ac:picMk id="9" creationId="{85ABB969-2995-265B-F31F-C8693CA1AE79}"/>
          </ac:picMkLst>
        </pc:picChg>
      </pc:sldChg>
      <pc:sldChg chg="del">
        <pc:chgData name="Weges, Wouter" userId="3777fe71-dce6-4e56-b802-8222ee201179" providerId="ADAL" clId="{61A50E2A-8745-4C6C-A613-2AD9D5FC4EA0}" dt="2024-09-22T19:11:17.208" v="64" actId="47"/>
        <pc:sldMkLst>
          <pc:docMk/>
          <pc:sldMk cId="804210561" sldId="286"/>
        </pc:sldMkLst>
      </pc:sldChg>
      <pc:sldChg chg="del">
        <pc:chgData name="Weges, Wouter" userId="3777fe71-dce6-4e56-b802-8222ee201179" providerId="ADAL" clId="{61A50E2A-8745-4C6C-A613-2AD9D5FC4EA0}" dt="2024-09-22T19:11:15.067" v="57" actId="47"/>
        <pc:sldMkLst>
          <pc:docMk/>
          <pc:sldMk cId="1787768181" sldId="287"/>
        </pc:sldMkLst>
      </pc:sldChg>
      <pc:sldChg chg="add">
        <pc:chgData name="Weges, Wouter" userId="3777fe71-dce6-4e56-b802-8222ee201179" providerId="ADAL" clId="{61A50E2A-8745-4C6C-A613-2AD9D5FC4EA0}" dt="2024-09-23T13:47:12.425" v="878"/>
        <pc:sldMkLst>
          <pc:docMk/>
          <pc:sldMk cId="2140437720" sldId="287"/>
        </pc:sldMkLst>
      </pc:sldChg>
      <pc:sldChg chg="delSp modSp add mod">
        <pc:chgData name="Weges, Wouter" userId="3777fe71-dce6-4e56-b802-8222ee201179" providerId="ADAL" clId="{61A50E2A-8745-4C6C-A613-2AD9D5FC4EA0}" dt="2024-09-23T13:48:26.571" v="939"/>
        <pc:sldMkLst>
          <pc:docMk/>
          <pc:sldMk cId="2516692063" sldId="288"/>
        </pc:sldMkLst>
        <pc:spChg chg="mod">
          <ac:chgData name="Weges, Wouter" userId="3777fe71-dce6-4e56-b802-8222ee201179" providerId="ADAL" clId="{61A50E2A-8745-4C6C-A613-2AD9D5FC4EA0}" dt="2024-09-23T13:47:50.330" v="898" actId="20577"/>
          <ac:spMkLst>
            <pc:docMk/>
            <pc:sldMk cId="2516692063" sldId="288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8:26.571" v="939"/>
          <ac:spMkLst>
            <pc:docMk/>
            <pc:sldMk cId="2516692063" sldId="288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47:33.160" v="880" actId="478"/>
          <ac:picMkLst>
            <pc:docMk/>
            <pc:sldMk cId="2516692063" sldId="288"/>
            <ac:picMk id="7" creationId="{F374F16A-1936-5977-7406-143958736AF0}"/>
          </ac:picMkLst>
        </pc:picChg>
      </pc:sldChg>
      <pc:sldChg chg="modSp add mod">
        <pc:chgData name="Weges, Wouter" userId="3777fe71-dce6-4e56-b802-8222ee201179" providerId="ADAL" clId="{61A50E2A-8745-4C6C-A613-2AD9D5FC4EA0}" dt="2024-09-23T13:49:01.186" v="942"/>
        <pc:sldMkLst>
          <pc:docMk/>
          <pc:sldMk cId="1326913074" sldId="289"/>
        </pc:sldMkLst>
        <pc:spChg chg="mod">
          <ac:chgData name="Weges, Wouter" userId="3777fe71-dce6-4e56-b802-8222ee201179" providerId="ADAL" clId="{61A50E2A-8745-4C6C-A613-2AD9D5FC4EA0}" dt="2024-09-23T13:48:34.173" v="941"/>
          <ac:spMkLst>
            <pc:docMk/>
            <pc:sldMk cId="1326913074" sldId="289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9:01.186" v="942"/>
          <ac:spMkLst>
            <pc:docMk/>
            <pc:sldMk cId="1326913074" sldId="289"/>
            <ac:spMk id="3" creationId="{49E87F96-CDFC-B0FA-29DD-E26B85A3A2DB}"/>
          </ac:spMkLst>
        </pc:spChg>
      </pc:sldChg>
      <pc:sldChg chg="addSp modSp add mod">
        <pc:chgData name="Weges, Wouter" userId="3777fe71-dce6-4e56-b802-8222ee201179" providerId="ADAL" clId="{61A50E2A-8745-4C6C-A613-2AD9D5FC4EA0}" dt="2024-09-23T13:51:30.456" v="1059" actId="1076"/>
        <pc:sldMkLst>
          <pc:docMk/>
          <pc:sldMk cId="1346833936" sldId="290"/>
        </pc:sldMkLst>
        <pc:spChg chg="mod">
          <ac:chgData name="Weges, Wouter" userId="3777fe71-dce6-4e56-b802-8222ee201179" providerId="ADAL" clId="{61A50E2A-8745-4C6C-A613-2AD9D5FC4EA0}" dt="2024-09-23T13:50:18.252" v="947" actId="20577"/>
          <ac:spMkLst>
            <pc:docMk/>
            <pc:sldMk cId="1346833936" sldId="290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51:26.851" v="1058" actId="20577"/>
          <ac:spMkLst>
            <pc:docMk/>
            <pc:sldMk cId="1346833936" sldId="290"/>
            <ac:spMk id="3" creationId="{49E87F96-CDFC-B0FA-29DD-E26B85A3A2DB}"/>
          </ac:spMkLst>
        </pc:spChg>
        <pc:picChg chg="add mod">
          <ac:chgData name="Weges, Wouter" userId="3777fe71-dce6-4e56-b802-8222ee201179" providerId="ADAL" clId="{61A50E2A-8745-4C6C-A613-2AD9D5FC4EA0}" dt="2024-09-23T13:51:30.456" v="1059" actId="1076"/>
          <ac:picMkLst>
            <pc:docMk/>
            <pc:sldMk cId="1346833936" sldId="290"/>
            <ac:picMk id="5" creationId="{914615E5-FA0C-D7B0-F577-A1F679C98A82}"/>
          </ac:picMkLst>
        </pc:picChg>
      </pc:sldChg>
      <pc:sldChg chg="delSp modSp add mod">
        <pc:chgData name="Weges, Wouter" userId="3777fe71-dce6-4e56-b802-8222ee201179" providerId="ADAL" clId="{61A50E2A-8745-4C6C-A613-2AD9D5FC4EA0}" dt="2024-09-23T13:52:36.142" v="1128" actId="20577"/>
        <pc:sldMkLst>
          <pc:docMk/>
          <pc:sldMk cId="359068746" sldId="291"/>
        </pc:sldMkLst>
        <pc:spChg chg="mod">
          <ac:chgData name="Weges, Wouter" userId="3777fe71-dce6-4e56-b802-8222ee201179" providerId="ADAL" clId="{61A50E2A-8745-4C6C-A613-2AD9D5FC4EA0}" dt="2024-09-23T13:51:55.372" v="1074" actId="20577"/>
          <ac:spMkLst>
            <pc:docMk/>
            <pc:sldMk cId="359068746" sldId="291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52:36.142" v="1128" actId="20577"/>
          <ac:spMkLst>
            <pc:docMk/>
            <pc:sldMk cId="359068746" sldId="291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52:03.892" v="1075" actId="478"/>
          <ac:picMkLst>
            <pc:docMk/>
            <pc:sldMk cId="359068746" sldId="291"/>
            <ac:picMk id="5" creationId="{914615E5-FA0C-D7B0-F577-A1F679C98A82}"/>
          </ac:picMkLst>
        </pc:picChg>
      </pc:sldChg>
    </pc:docChg>
  </pc:docChgLst>
  <pc:docChgLst>
    <pc:chgData name="Weges, Wouter" userId="3777fe71-dce6-4e56-b802-8222ee201179" providerId="ADAL" clId="{951859CA-213E-4C76-9DF4-E5B79B39532B}"/>
    <pc:docChg chg="undo redo custSel addSld delSld modSld sldOrd">
      <pc:chgData name="Weges, Wouter" userId="3777fe71-dce6-4e56-b802-8222ee201179" providerId="ADAL" clId="{951859CA-213E-4C76-9DF4-E5B79B39532B}" dt="2024-09-17T10:50:45.079" v="3300" actId="20577"/>
      <pc:docMkLst>
        <pc:docMk/>
      </pc:docMkLst>
      <pc:sldChg chg="modSp mod">
        <pc:chgData name="Weges, Wouter" userId="3777fe71-dce6-4e56-b802-8222ee201179" providerId="ADAL" clId="{951859CA-213E-4C76-9DF4-E5B79B39532B}" dt="2024-09-16T13:45:35.817" v="1381" actId="20577"/>
        <pc:sldMkLst>
          <pc:docMk/>
          <pc:sldMk cId="401633114" sldId="257"/>
        </pc:sldMkLst>
        <pc:spChg chg="mod">
          <ac:chgData name="Weges, Wouter" userId="3777fe71-dce6-4e56-b802-8222ee201179" providerId="ADAL" clId="{951859CA-213E-4C76-9DF4-E5B79B39532B}" dt="2024-09-16T13:45:35.817" v="138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">
        <pc:chgData name="Weges, Wouter" userId="3777fe71-dce6-4e56-b802-8222ee201179" providerId="ADAL" clId="{951859CA-213E-4C76-9DF4-E5B79B39532B}" dt="2024-09-16T12:34:00.888" v="105" actId="47"/>
        <pc:sldMkLst>
          <pc:docMk/>
          <pc:sldMk cId="4043422689" sldId="259"/>
        </pc:sldMkLst>
      </pc:sldChg>
      <pc:sldChg chg="del">
        <pc:chgData name="Weges, Wouter" userId="3777fe71-dce6-4e56-b802-8222ee201179" providerId="ADAL" clId="{951859CA-213E-4C76-9DF4-E5B79B39532B}" dt="2024-09-16T12:34:01.171" v="107" actId="47"/>
        <pc:sldMkLst>
          <pc:docMk/>
          <pc:sldMk cId="1463653090" sldId="260"/>
        </pc:sldMkLst>
      </pc:sldChg>
      <pc:sldChg chg="del">
        <pc:chgData name="Weges, Wouter" userId="3777fe71-dce6-4e56-b802-8222ee201179" providerId="ADAL" clId="{951859CA-213E-4C76-9DF4-E5B79B39532B}" dt="2024-09-16T12:34:01.323" v="108" actId="47"/>
        <pc:sldMkLst>
          <pc:docMk/>
          <pc:sldMk cId="3356461520" sldId="261"/>
        </pc:sldMkLst>
      </pc:sldChg>
      <pc:sldChg chg="del">
        <pc:chgData name="Weges, Wouter" userId="3777fe71-dce6-4e56-b802-8222ee201179" providerId="ADAL" clId="{951859CA-213E-4C76-9DF4-E5B79B39532B}" dt="2024-09-16T12:34:01.578" v="109" actId="47"/>
        <pc:sldMkLst>
          <pc:docMk/>
          <pc:sldMk cId="4282824915" sldId="262"/>
        </pc:sldMkLst>
      </pc:sldChg>
      <pc:sldChg chg="del">
        <pc:chgData name="Weges, Wouter" userId="3777fe71-dce6-4e56-b802-8222ee201179" providerId="ADAL" clId="{951859CA-213E-4C76-9DF4-E5B79B39532B}" dt="2024-09-16T12:34:01.840" v="110" actId="47"/>
        <pc:sldMkLst>
          <pc:docMk/>
          <pc:sldMk cId="2733261921" sldId="263"/>
        </pc:sldMkLst>
      </pc:sldChg>
      <pc:sldChg chg="del">
        <pc:chgData name="Weges, Wouter" userId="3777fe71-dce6-4e56-b802-8222ee201179" providerId="ADAL" clId="{951859CA-213E-4C76-9DF4-E5B79B39532B}" dt="2024-09-16T12:34:01.037" v="106" actId="47"/>
        <pc:sldMkLst>
          <pc:docMk/>
          <pc:sldMk cId="1778707852" sldId="267"/>
        </pc:sldMkLst>
      </pc:sldChg>
      <pc:sldChg chg="del">
        <pc:chgData name="Weges, Wouter" userId="3777fe71-dce6-4e56-b802-8222ee201179" providerId="ADAL" clId="{951859CA-213E-4C76-9DF4-E5B79B39532B}" dt="2024-09-16T12:34:01.922" v="111" actId="47"/>
        <pc:sldMkLst>
          <pc:docMk/>
          <pc:sldMk cId="3295852514" sldId="268"/>
        </pc:sldMkLst>
      </pc:sldChg>
      <pc:sldChg chg="del">
        <pc:chgData name="Weges, Wouter" userId="3777fe71-dce6-4e56-b802-8222ee201179" providerId="ADAL" clId="{951859CA-213E-4C76-9DF4-E5B79B39532B}" dt="2024-09-16T12:34:02.086" v="112" actId="47"/>
        <pc:sldMkLst>
          <pc:docMk/>
          <pc:sldMk cId="3652992737" sldId="269"/>
        </pc:sldMkLst>
      </pc:sldChg>
      <pc:sldChg chg="del">
        <pc:chgData name="Weges, Wouter" userId="3777fe71-dce6-4e56-b802-8222ee201179" providerId="ADAL" clId="{951859CA-213E-4C76-9DF4-E5B79B39532B}" dt="2024-09-16T12:34:02.727" v="113" actId="47"/>
        <pc:sldMkLst>
          <pc:docMk/>
          <pc:sldMk cId="1676973204" sldId="270"/>
        </pc:sldMkLst>
      </pc:sldChg>
      <pc:sldChg chg="addSp modSp mod">
        <pc:chgData name="Weges, Wouter" userId="3777fe71-dce6-4e56-b802-8222ee201179" providerId="ADAL" clId="{951859CA-213E-4C76-9DF4-E5B79B39532B}" dt="2024-09-16T12:39:27.073" v="778" actId="1076"/>
        <pc:sldMkLst>
          <pc:docMk/>
          <pc:sldMk cId="3935327963" sldId="271"/>
        </pc:sldMkLst>
        <pc:spChg chg="mod">
          <ac:chgData name="Weges, Wouter" userId="3777fe71-dce6-4e56-b802-8222ee201179" providerId="ADAL" clId="{951859CA-213E-4C76-9DF4-E5B79B39532B}" dt="2024-09-16T11:09:06.041" v="42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2:39:23.638" v="777" actId="20577"/>
          <ac:spMkLst>
            <pc:docMk/>
            <pc:sldMk cId="3935327963" sldId="271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2:39:27.073" v="778" actId="1076"/>
          <ac:picMkLst>
            <pc:docMk/>
            <pc:sldMk cId="3935327963" sldId="271"/>
            <ac:picMk id="5" creationId="{8CAB5EC3-A1F3-DE66-CBC8-155D1ABAC915}"/>
          </ac:picMkLst>
        </pc:picChg>
      </pc:sldChg>
      <pc:sldChg chg="modSp mod">
        <pc:chgData name="Weges, Wouter" userId="3777fe71-dce6-4e56-b802-8222ee201179" providerId="ADAL" clId="{951859CA-213E-4C76-9DF4-E5B79B39532B}" dt="2024-09-16T12:39:53.645" v="906" actId="20577"/>
        <pc:sldMkLst>
          <pc:docMk/>
          <pc:sldMk cId="1304832030" sldId="272"/>
        </pc:sldMkLst>
        <pc:spChg chg="mod">
          <ac:chgData name="Weges, Wouter" userId="3777fe71-dce6-4e56-b802-8222ee201179" providerId="ADAL" clId="{951859CA-213E-4C76-9DF4-E5B79B39532B}" dt="2024-09-16T12:39:53.645" v="906" actId="20577"/>
          <ac:spMkLst>
            <pc:docMk/>
            <pc:sldMk cId="1304832030" sldId="272"/>
            <ac:spMk id="3" creationId="{49E87F96-CDFC-B0FA-29DD-E26B85A3A2DB}"/>
          </ac:spMkLst>
        </pc:spChg>
      </pc:sldChg>
      <pc:sldChg chg="addSp delSp modSp add mod">
        <pc:chgData name="Weges, Wouter" userId="3777fe71-dce6-4e56-b802-8222ee201179" providerId="ADAL" clId="{951859CA-213E-4C76-9DF4-E5B79B39532B}" dt="2024-09-16T12:35:52.243" v="208" actId="478"/>
        <pc:sldMkLst>
          <pc:docMk/>
          <pc:sldMk cId="1166163134" sldId="273"/>
        </pc:sldMkLst>
        <pc:spChg chg="mod">
          <ac:chgData name="Weges, Wouter" userId="3777fe71-dce6-4e56-b802-8222ee201179" providerId="ADAL" clId="{951859CA-213E-4C76-9DF4-E5B79B39532B}" dt="2024-09-16T12:35:29.524" v="204" actId="20577"/>
          <ac:spMkLst>
            <pc:docMk/>
            <pc:sldMk cId="1166163134" sldId="273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4:21.085" v="134" actId="478"/>
          <ac:picMkLst>
            <pc:docMk/>
            <pc:sldMk cId="1166163134" sldId="273"/>
            <ac:picMk id="5" creationId="{8CAB5EC3-A1F3-DE66-CBC8-155D1ABAC915}"/>
          </ac:picMkLst>
        </pc:picChg>
        <pc:picChg chg="add mod">
          <ac:chgData name="Weges, Wouter" userId="3777fe71-dce6-4e56-b802-8222ee201179" providerId="ADAL" clId="{951859CA-213E-4C76-9DF4-E5B79B39532B}" dt="2024-09-16T12:35:32.193" v="205" actId="1076"/>
          <ac:picMkLst>
            <pc:docMk/>
            <pc:sldMk cId="1166163134" sldId="273"/>
            <ac:picMk id="6" creationId="{25DBAD3D-4F95-EFE3-46AC-33911C236921}"/>
          </ac:picMkLst>
        </pc:picChg>
        <pc:picChg chg="add mod">
          <ac:chgData name="Weges, Wouter" userId="3777fe71-dce6-4e56-b802-8222ee201179" providerId="ADAL" clId="{951859CA-213E-4C76-9DF4-E5B79B39532B}" dt="2024-09-16T12:35:33.850" v="206" actId="1076"/>
          <ac:picMkLst>
            <pc:docMk/>
            <pc:sldMk cId="1166163134" sldId="273"/>
            <ac:picMk id="8" creationId="{B4F42114-BDE1-53B1-BE9A-AF6957D6A4B6}"/>
          </ac:picMkLst>
        </pc:picChg>
        <pc:picChg chg="add del">
          <ac:chgData name="Weges, Wouter" userId="3777fe71-dce6-4e56-b802-8222ee201179" providerId="ADAL" clId="{951859CA-213E-4C76-9DF4-E5B79B39532B}" dt="2024-09-16T12:35:52.243" v="208" actId="478"/>
          <ac:picMkLst>
            <pc:docMk/>
            <pc:sldMk cId="1166163134" sldId="273"/>
            <ac:picMk id="10" creationId="{7D1B15E2-59B7-AB2B-443C-6746D65339BF}"/>
          </ac:picMkLst>
        </pc:picChg>
      </pc:sldChg>
      <pc:sldChg chg="delSp modSp add mod">
        <pc:chgData name="Weges, Wouter" userId="3777fe71-dce6-4e56-b802-8222ee201179" providerId="ADAL" clId="{951859CA-213E-4C76-9DF4-E5B79B39532B}" dt="2024-09-16T12:37:31.319" v="505" actId="20577"/>
        <pc:sldMkLst>
          <pc:docMk/>
          <pc:sldMk cId="1537891377" sldId="274"/>
        </pc:sldMkLst>
        <pc:spChg chg="mod">
          <ac:chgData name="Weges, Wouter" userId="3777fe71-dce6-4e56-b802-8222ee201179" providerId="ADAL" clId="{951859CA-213E-4C76-9DF4-E5B79B39532B}" dt="2024-09-16T12:37:31.319" v="505" actId="20577"/>
          <ac:spMkLst>
            <pc:docMk/>
            <pc:sldMk cId="1537891377" sldId="274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5:56.652" v="210" actId="478"/>
          <ac:picMkLst>
            <pc:docMk/>
            <pc:sldMk cId="1537891377" sldId="274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6T12:35:57.516" v="211" actId="478"/>
          <ac:picMkLst>
            <pc:docMk/>
            <pc:sldMk cId="1537891377" sldId="274"/>
            <ac:picMk id="8" creationId="{B4F42114-BDE1-53B1-BE9A-AF6957D6A4B6}"/>
          </ac:picMkLst>
        </pc:picChg>
      </pc:sldChg>
      <pc:sldChg chg="modSp add del mod ord">
        <pc:chgData name="Weges, Wouter" userId="3777fe71-dce6-4e56-b802-8222ee201179" providerId="ADAL" clId="{951859CA-213E-4C76-9DF4-E5B79B39532B}" dt="2024-09-16T13:46:57.903" v="1387" actId="6549"/>
        <pc:sldMkLst>
          <pc:docMk/>
          <pc:sldMk cId="2044444390" sldId="275"/>
        </pc:sldMkLst>
        <pc:spChg chg="mod">
          <ac:chgData name="Weges, Wouter" userId="3777fe71-dce6-4e56-b802-8222ee201179" providerId="ADAL" clId="{951859CA-213E-4C76-9DF4-E5B79B39532B}" dt="2024-09-16T12:40:00.935" v="912" actId="20577"/>
          <ac:spMkLst>
            <pc:docMk/>
            <pc:sldMk cId="2044444390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6:57.903" v="1387" actId="6549"/>
          <ac:spMkLst>
            <pc:docMk/>
            <pc:sldMk cId="2044444390" sldId="275"/>
            <ac:spMk id="3" creationId="{49E87F96-CDFC-B0FA-29DD-E26B85A3A2DB}"/>
          </ac:spMkLst>
        </pc:spChg>
      </pc:sldChg>
      <pc:sldChg chg="modSp add del mod ord">
        <pc:chgData name="Weges, Wouter" userId="3777fe71-dce6-4e56-b802-8222ee201179" providerId="ADAL" clId="{951859CA-213E-4C76-9DF4-E5B79B39532B}" dt="2024-09-16T13:45:36.349" v="1384"/>
        <pc:sldMkLst>
          <pc:docMk/>
          <pc:sldMk cId="3256301351" sldId="275"/>
        </pc:sldMkLst>
        <pc:spChg chg="mod">
          <ac:chgData name="Weges, Wouter" userId="3777fe71-dce6-4e56-b802-8222ee201179" providerId="ADAL" clId="{951859CA-213E-4C76-9DF4-E5B79B39532B}" dt="2024-09-16T13:45:34.025" v="1374" actId="20577"/>
          <ac:spMkLst>
            <pc:docMk/>
            <pc:sldMk cId="3256301351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5:35.983" v="1382" actId="20577"/>
          <ac:spMkLst>
            <pc:docMk/>
            <pc:sldMk cId="3256301351" sldId="275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20:42:43.099" v="1740" actId="47"/>
        <pc:sldMkLst>
          <pc:docMk/>
          <pc:sldMk cId="971640229" sldId="276"/>
        </pc:sldMkLst>
        <pc:spChg chg="mod">
          <ac:chgData name="Weges, Wouter" userId="3777fe71-dce6-4e56-b802-8222ee201179" providerId="ADAL" clId="{951859CA-213E-4C76-9DF4-E5B79B39532B}" dt="2024-09-16T13:48:29.538" v="1520" actId="20577"/>
          <ac:spMkLst>
            <pc:docMk/>
            <pc:sldMk cId="971640229" sldId="276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13:12:24.186" v="1312" actId="47"/>
        <pc:sldMkLst>
          <pc:docMk/>
          <pc:sldMk cId="1489085031" sldId="276"/>
        </pc:sldMkLst>
        <pc:spChg chg="mod">
          <ac:chgData name="Weges, Wouter" userId="3777fe71-dce6-4e56-b802-8222ee201179" providerId="ADAL" clId="{951859CA-213E-4C76-9DF4-E5B79B39532B}" dt="2024-09-16T12:53:48.317" v="1165" actId="20577"/>
          <ac:spMkLst>
            <pc:docMk/>
            <pc:sldMk cId="1489085031" sldId="276"/>
            <ac:spMk id="3" creationId="{49E87F96-CDFC-B0FA-29DD-E26B85A3A2DB}"/>
          </ac:spMkLst>
        </pc:spChg>
      </pc:sldChg>
      <pc:sldChg chg="addSp modSp add del mod">
        <pc:chgData name="Weges, Wouter" userId="3777fe71-dce6-4e56-b802-8222ee201179" providerId="ADAL" clId="{951859CA-213E-4C76-9DF4-E5B79B39532B}" dt="2024-09-16T13:12:22.886" v="1311" actId="47"/>
        <pc:sldMkLst>
          <pc:docMk/>
          <pc:sldMk cId="372798765" sldId="277"/>
        </pc:sldMkLst>
        <pc:spChg chg="mod">
          <ac:chgData name="Weges, Wouter" userId="3777fe71-dce6-4e56-b802-8222ee201179" providerId="ADAL" clId="{951859CA-213E-4C76-9DF4-E5B79B39532B}" dt="2024-09-16T12:56:23.874" v="1260" actId="20577"/>
          <ac:spMkLst>
            <pc:docMk/>
            <pc:sldMk cId="372798765" sldId="277"/>
            <ac:spMk id="3" creationId="{49E87F96-CDFC-B0FA-29DD-E26B85A3A2DB}"/>
          </ac:spMkLst>
        </pc:spChg>
        <pc:spChg chg="add">
          <ac:chgData name="Weges, Wouter" userId="3777fe71-dce6-4e56-b802-8222ee201179" providerId="ADAL" clId="{951859CA-213E-4C76-9DF4-E5B79B39532B}" dt="2024-09-16T12:54:27.855" v="1191"/>
          <ac:spMkLst>
            <pc:docMk/>
            <pc:sldMk cId="372798765" sldId="277"/>
            <ac:spMk id="4" creationId="{7A6656B4-265E-124F-E8B9-81CE14822080}"/>
          </ac:spMkLst>
        </pc:spChg>
      </pc:sldChg>
      <pc:sldChg chg="add del">
        <pc:chgData name="Weges, Wouter" userId="3777fe71-dce6-4e56-b802-8222ee201179" providerId="ADAL" clId="{951859CA-213E-4C76-9DF4-E5B79B39532B}" dt="2024-09-16T12:53:22.378" v="1161" actId="47"/>
        <pc:sldMkLst>
          <pc:docMk/>
          <pc:sldMk cId="2575508778" sldId="277"/>
        </pc:sldMkLst>
      </pc:sldChg>
      <pc:sldChg chg="addSp delSp modSp add del mod">
        <pc:chgData name="Weges, Wouter" userId="3777fe71-dce6-4e56-b802-8222ee201179" providerId="ADAL" clId="{951859CA-213E-4C76-9DF4-E5B79B39532B}" dt="2024-09-16T20:42:43.262" v="1741" actId="47"/>
        <pc:sldMkLst>
          <pc:docMk/>
          <pc:sldMk cId="3246847440" sldId="277"/>
        </pc:sldMkLst>
        <pc:spChg chg="mod">
          <ac:chgData name="Weges, Wouter" userId="3777fe71-dce6-4e56-b802-8222ee201179" providerId="ADAL" clId="{951859CA-213E-4C76-9DF4-E5B79B39532B}" dt="2024-09-16T13:50:48.133" v="1534" actId="20577"/>
          <ac:spMkLst>
            <pc:docMk/>
            <pc:sldMk cId="3246847440" sldId="277"/>
            <ac:spMk id="3" creationId="{49E87F96-CDFC-B0FA-29DD-E26B85A3A2DB}"/>
          </ac:spMkLst>
        </pc:spChg>
        <pc:picChg chg="add del">
          <ac:chgData name="Weges, Wouter" userId="3777fe71-dce6-4e56-b802-8222ee201179" providerId="ADAL" clId="{951859CA-213E-4C76-9DF4-E5B79B39532B}" dt="2024-09-16T13:51:29.725" v="1549" actId="478"/>
          <ac:picMkLst>
            <pc:docMk/>
            <pc:sldMk cId="3246847440" sldId="277"/>
            <ac:picMk id="5" creationId="{DC8D6001-5873-73FC-D9C4-54D3862AE6C6}"/>
          </ac:picMkLst>
        </pc:picChg>
        <pc:picChg chg="add">
          <ac:chgData name="Weges, Wouter" userId="3777fe71-dce6-4e56-b802-8222ee201179" providerId="ADAL" clId="{951859CA-213E-4C76-9DF4-E5B79B39532B}" dt="2024-09-16T13:51:30.506" v="1550" actId="22"/>
          <ac:picMkLst>
            <pc:docMk/>
            <pc:sldMk cId="3246847440" sldId="277"/>
            <ac:picMk id="7" creationId="{8C7DF6BC-0C34-6F86-88C5-F597105734FE}"/>
          </ac:picMkLst>
        </pc:picChg>
      </pc:sldChg>
      <pc:sldChg chg="modSp add del mod">
        <pc:chgData name="Weges, Wouter" userId="3777fe71-dce6-4e56-b802-8222ee201179" providerId="ADAL" clId="{951859CA-213E-4C76-9DF4-E5B79B39532B}" dt="2024-09-16T13:12:22.128" v="1310" actId="47"/>
        <pc:sldMkLst>
          <pc:docMk/>
          <pc:sldMk cId="1097722019" sldId="278"/>
        </pc:sldMkLst>
        <pc:spChg chg="mod">
          <ac:chgData name="Weges, Wouter" userId="3777fe71-dce6-4e56-b802-8222ee201179" providerId="ADAL" clId="{951859CA-213E-4C76-9DF4-E5B79B39532B}" dt="2024-09-16T12:57:23.354" v="1309" actId="20577"/>
          <ac:spMkLst>
            <pc:docMk/>
            <pc:sldMk cId="1097722019" sldId="278"/>
            <ac:spMk id="3" creationId="{49E87F96-CDFC-B0FA-29DD-E26B85A3A2DB}"/>
          </ac:spMkLst>
        </pc:spChg>
      </pc:sldChg>
      <pc:sldChg chg="addSp delSp modSp add del mod">
        <pc:chgData name="Weges, Wouter" userId="3777fe71-dce6-4e56-b802-8222ee201179" providerId="ADAL" clId="{951859CA-213E-4C76-9DF4-E5B79B39532B}" dt="2024-09-16T20:42:43.552" v="1743" actId="47"/>
        <pc:sldMkLst>
          <pc:docMk/>
          <pc:sldMk cId="2760841267" sldId="278"/>
        </pc:sldMkLst>
        <pc:spChg chg="mod">
          <ac:chgData name="Weges, Wouter" userId="3777fe71-dce6-4e56-b802-8222ee201179" providerId="ADAL" clId="{951859CA-213E-4C76-9DF4-E5B79B39532B}" dt="2024-09-16T13:50:58.882" v="1547" actId="20577"/>
          <ac:spMkLst>
            <pc:docMk/>
            <pc:sldMk cId="2760841267" sldId="278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3:50:53.565" v="1537" actId="478"/>
          <ac:picMkLst>
            <pc:docMk/>
            <pc:sldMk cId="2760841267" sldId="278"/>
            <ac:picMk id="5" creationId="{DC8D6001-5873-73FC-D9C4-54D3862AE6C6}"/>
          </ac:picMkLst>
        </pc:picChg>
        <pc:picChg chg="add del">
          <ac:chgData name="Weges, Wouter" userId="3777fe71-dce6-4e56-b802-8222ee201179" providerId="ADAL" clId="{951859CA-213E-4C76-9DF4-E5B79B39532B}" dt="2024-09-16T14:05:16.212" v="1738" actId="478"/>
          <ac:picMkLst>
            <pc:docMk/>
            <pc:sldMk cId="2760841267" sldId="278"/>
            <ac:picMk id="6" creationId="{AA9CFAF7-CA41-38BA-928B-B01CECD11897}"/>
          </ac:picMkLst>
        </pc:picChg>
        <pc:picChg chg="add">
          <ac:chgData name="Weges, Wouter" userId="3777fe71-dce6-4e56-b802-8222ee201179" providerId="ADAL" clId="{951859CA-213E-4C76-9DF4-E5B79B39532B}" dt="2024-09-16T14:05:16.666" v="1739" actId="22"/>
          <ac:picMkLst>
            <pc:docMk/>
            <pc:sldMk cId="2760841267" sldId="278"/>
            <ac:picMk id="8" creationId="{1A232B7C-D2FE-4D7E-CCC6-033AFFE9DD1F}"/>
          </ac:picMkLst>
        </pc:picChg>
      </pc:sldChg>
      <pc:sldChg chg="addSp delSp modSp add del mod ord">
        <pc:chgData name="Weges, Wouter" userId="3777fe71-dce6-4e56-b802-8222ee201179" providerId="ADAL" clId="{951859CA-213E-4C76-9DF4-E5B79B39532B}" dt="2024-09-16T20:42:43.411" v="1742" actId="47"/>
        <pc:sldMkLst>
          <pc:docMk/>
          <pc:sldMk cId="3113450040" sldId="279"/>
        </pc:sldMkLst>
        <pc:spChg chg="mod">
          <ac:chgData name="Weges, Wouter" userId="3777fe71-dce6-4e56-b802-8222ee201179" providerId="ADAL" clId="{951859CA-213E-4C76-9DF4-E5B79B39532B}" dt="2024-09-16T14:00:34.176" v="1578" actId="20577"/>
          <ac:spMkLst>
            <pc:docMk/>
            <pc:sldMk cId="3113450040" sldId="279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4:01:20.214" v="1587" actId="1076"/>
          <ac:picMkLst>
            <pc:docMk/>
            <pc:sldMk cId="3113450040" sldId="279"/>
            <ac:picMk id="5" creationId="{2366BAE0-A1E8-9722-3FBD-B4A0DCAEFD43}"/>
          </ac:picMkLst>
        </pc:picChg>
        <pc:picChg chg="del">
          <ac:chgData name="Weges, Wouter" userId="3777fe71-dce6-4e56-b802-8222ee201179" providerId="ADAL" clId="{951859CA-213E-4C76-9DF4-E5B79B39532B}" dt="2024-09-16T13:51:35.738" v="1552" actId="478"/>
          <ac:picMkLst>
            <pc:docMk/>
            <pc:sldMk cId="3113450040" sldId="279"/>
            <ac:picMk id="6" creationId="{AA9CFAF7-CA41-38BA-928B-B01CECD11897}"/>
          </ac:picMkLst>
        </pc:picChg>
        <pc:picChg chg="add mod">
          <ac:chgData name="Weges, Wouter" userId="3777fe71-dce6-4e56-b802-8222ee201179" providerId="ADAL" clId="{951859CA-213E-4C76-9DF4-E5B79B39532B}" dt="2024-09-16T14:01:16.469" v="1586" actId="1076"/>
          <ac:picMkLst>
            <pc:docMk/>
            <pc:sldMk cId="3113450040" sldId="279"/>
            <ac:picMk id="8" creationId="{84AB47AA-2FDB-BCDF-0143-256A6D38FFB1}"/>
          </ac:picMkLst>
        </pc:picChg>
      </pc:sldChg>
      <pc:sldChg chg="delSp modSp add del mod">
        <pc:chgData name="Weges, Wouter" userId="3777fe71-dce6-4e56-b802-8222ee201179" providerId="ADAL" clId="{951859CA-213E-4C76-9DF4-E5B79B39532B}" dt="2024-09-16T20:42:43.709" v="1744" actId="47"/>
        <pc:sldMkLst>
          <pc:docMk/>
          <pc:sldMk cId="3695948170" sldId="280"/>
        </pc:sldMkLst>
        <pc:spChg chg="mod">
          <ac:chgData name="Weges, Wouter" userId="3777fe71-dce6-4e56-b802-8222ee201179" providerId="ADAL" clId="{951859CA-213E-4C76-9DF4-E5B79B39532B}" dt="2024-09-16T14:03:07.738" v="1733" actId="20577"/>
          <ac:spMkLst>
            <pc:docMk/>
            <pc:sldMk cId="3695948170" sldId="280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4:01:30.266" v="1589" actId="478"/>
          <ac:picMkLst>
            <pc:docMk/>
            <pc:sldMk cId="3695948170" sldId="280"/>
            <ac:picMk id="6" creationId="{AA9CFAF7-CA41-38BA-928B-B01CECD11897}"/>
          </ac:picMkLst>
        </pc:picChg>
      </pc:sldChg>
      <pc:sldChg chg="modSp add del mod">
        <pc:chgData name="Weges, Wouter" userId="3777fe71-dce6-4e56-b802-8222ee201179" providerId="ADAL" clId="{951859CA-213E-4C76-9DF4-E5B79B39532B}" dt="2024-09-16T20:42:43.882" v="1745" actId="47"/>
        <pc:sldMkLst>
          <pc:docMk/>
          <pc:sldMk cId="1218046783" sldId="281"/>
        </pc:sldMkLst>
        <pc:spChg chg="mod">
          <ac:chgData name="Weges, Wouter" userId="3777fe71-dce6-4e56-b802-8222ee201179" providerId="ADAL" clId="{951859CA-213E-4C76-9DF4-E5B79B39532B}" dt="2024-09-16T14:04:29.576" v="1735" actId="6549"/>
          <ac:spMkLst>
            <pc:docMk/>
            <pc:sldMk cId="1218046783" sldId="281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1:00:42.942" v="3236" actId="255"/>
        <pc:sldMkLst>
          <pc:docMk/>
          <pc:sldMk cId="1037297661" sldId="282"/>
        </pc:sldMkLst>
        <pc:spChg chg="mod">
          <ac:chgData name="Weges, Wouter" userId="3777fe71-dce6-4e56-b802-8222ee201179" providerId="ADAL" clId="{951859CA-213E-4C76-9DF4-E5B79B39532B}" dt="2024-09-16T20:43:02.923" v="1774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21:00:42.942" v="3236" actId="255"/>
          <ac:spMkLst>
            <pc:docMk/>
            <pc:sldMk cId="1037297661" sldId="282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0:47:47.636" v="2440" actId="20577"/>
        <pc:sldMkLst>
          <pc:docMk/>
          <pc:sldMk cId="256172307" sldId="283"/>
        </pc:sldMkLst>
        <pc:spChg chg="mod">
          <ac:chgData name="Weges, Wouter" userId="3777fe71-dce6-4e56-b802-8222ee201179" providerId="ADAL" clId="{951859CA-213E-4C76-9DF4-E5B79B39532B}" dt="2024-09-16T20:47:47.636" v="2440" actId="20577"/>
          <ac:spMkLst>
            <pc:docMk/>
            <pc:sldMk cId="256172307" sldId="283"/>
            <ac:spMk id="3" creationId="{49E87F96-CDFC-B0FA-29DD-E26B85A3A2DB}"/>
          </ac:spMkLst>
        </pc:spChg>
      </pc:sldChg>
      <pc:sldChg chg="modSp new del mod">
        <pc:chgData name="Weges, Wouter" userId="3777fe71-dce6-4e56-b802-8222ee201179" providerId="ADAL" clId="{951859CA-213E-4C76-9DF4-E5B79B39532B}" dt="2024-09-16T20:47:11.146" v="2385" actId="47"/>
        <pc:sldMkLst>
          <pc:docMk/>
          <pc:sldMk cId="2324427784" sldId="283"/>
        </pc:sldMkLst>
        <pc:spChg chg="mod">
          <ac:chgData name="Weges, Wouter" userId="3777fe71-dce6-4e56-b802-8222ee201179" providerId="ADAL" clId="{951859CA-213E-4C76-9DF4-E5B79B39532B}" dt="2024-09-16T20:47:07.186" v="2384" actId="20577"/>
          <ac:spMkLst>
            <pc:docMk/>
            <pc:sldMk cId="2324427784" sldId="283"/>
            <ac:spMk id="2" creationId="{D80C323A-259C-8787-7C25-8FFD586078E5}"/>
          </ac:spMkLst>
        </pc:spChg>
      </pc:sldChg>
      <pc:sldChg chg="addSp modSp add mod">
        <pc:chgData name="Weges, Wouter" userId="3777fe71-dce6-4e56-b802-8222ee201179" providerId="ADAL" clId="{951859CA-213E-4C76-9DF4-E5B79B39532B}" dt="2024-09-17T07:35:17.962" v="3292" actId="14100"/>
        <pc:sldMkLst>
          <pc:docMk/>
          <pc:sldMk cId="479990363" sldId="284"/>
        </pc:sldMkLst>
        <pc:spChg chg="mod">
          <ac:chgData name="Weges, Wouter" userId="3777fe71-dce6-4e56-b802-8222ee201179" providerId="ADAL" clId="{951859CA-213E-4C76-9DF4-E5B79B39532B}" dt="2024-09-16T20:51:48.388" v="2549" actId="20577"/>
          <ac:spMkLst>
            <pc:docMk/>
            <pc:sldMk cId="479990363" sldId="284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5:17.962" v="3292" actId="14100"/>
          <ac:picMkLst>
            <pc:docMk/>
            <pc:sldMk cId="479990363" sldId="284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14.419" v="3291" actId="1076"/>
          <ac:picMkLst>
            <pc:docMk/>
            <pc:sldMk cId="479990363" sldId="284"/>
            <ac:picMk id="7" creationId="{6B32286F-5A31-D748-C7D2-07E8692DCF48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6:30.068" v="3298" actId="790"/>
        <pc:sldMkLst>
          <pc:docMk/>
          <pc:sldMk cId="3810256453" sldId="285"/>
        </pc:sldMkLst>
        <pc:spChg chg="mod">
          <ac:chgData name="Weges, Wouter" userId="3777fe71-dce6-4e56-b802-8222ee201179" providerId="ADAL" clId="{951859CA-213E-4C76-9DF4-E5B79B39532B}" dt="2024-09-17T07:36:30.068" v="3298" actId="790"/>
          <ac:spMkLst>
            <pc:docMk/>
            <pc:sldMk cId="3810256453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2:21.476" v="2551" actId="478"/>
          <ac:picMkLst>
            <pc:docMk/>
            <pc:sldMk cId="3810256453" sldId="285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32.682" v="3294" actId="1076"/>
          <ac:picMkLst>
            <pc:docMk/>
            <pc:sldMk cId="3810256453" sldId="285"/>
            <ac:picMk id="6" creationId="{3CE2963D-6BA2-9FFE-E0D8-E8925001F572}"/>
          </ac:picMkLst>
        </pc:picChg>
        <pc:picChg chg="del">
          <ac:chgData name="Weges, Wouter" userId="3777fe71-dce6-4e56-b802-8222ee201179" providerId="ADAL" clId="{951859CA-213E-4C76-9DF4-E5B79B39532B}" dt="2024-09-16T20:52:23.183" v="2552" actId="478"/>
          <ac:picMkLst>
            <pc:docMk/>
            <pc:sldMk cId="3810256453" sldId="285"/>
            <ac:picMk id="7" creationId="{6B32286F-5A31-D748-C7D2-07E8692DCF48}"/>
          </ac:picMkLst>
        </pc:picChg>
      </pc:sldChg>
      <pc:sldChg chg="delSp modSp add mod">
        <pc:chgData name="Weges, Wouter" userId="3777fe71-dce6-4e56-b802-8222ee201179" providerId="ADAL" clId="{951859CA-213E-4C76-9DF4-E5B79B39532B}" dt="2024-09-17T10:50:45.079" v="3300" actId="20577"/>
        <pc:sldMkLst>
          <pc:docMk/>
          <pc:sldMk cId="804210561" sldId="286"/>
        </pc:sldMkLst>
        <pc:spChg chg="mod">
          <ac:chgData name="Weges, Wouter" userId="3777fe71-dce6-4e56-b802-8222ee201179" providerId="ADAL" clId="{951859CA-213E-4C76-9DF4-E5B79B39532B}" dt="2024-09-17T10:50:45.079" v="3300" actId="20577"/>
          <ac:spMkLst>
            <pc:docMk/>
            <pc:sldMk cId="804210561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4:03.148" v="2676" actId="478"/>
          <ac:picMkLst>
            <pc:docMk/>
            <pc:sldMk cId="804210561" sldId="286"/>
            <ac:picMk id="6" creationId="{3CE2963D-6BA2-9FFE-E0D8-E8925001F572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4:52.947" v="3289" actId="5793"/>
        <pc:sldMkLst>
          <pc:docMk/>
          <pc:sldMk cId="1787768181" sldId="287"/>
        </pc:sldMkLst>
        <pc:spChg chg="mod">
          <ac:chgData name="Weges, Wouter" userId="3777fe71-dce6-4e56-b802-8222ee201179" providerId="ADAL" clId="{951859CA-213E-4C76-9DF4-E5B79B39532B}" dt="2024-09-17T07:34:52.947" v="3289" actId="5793"/>
          <ac:spMkLst>
            <pc:docMk/>
            <pc:sldMk cId="1787768181" sldId="287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4:46.332" v="3288" actId="1076"/>
          <ac:picMkLst>
            <pc:docMk/>
            <pc:sldMk cId="1787768181" sldId="287"/>
            <ac:picMk id="5" creationId="{A3A50FA4-DEED-E53E-B84A-0B20AAE32AB5}"/>
          </ac:picMkLst>
        </pc:picChg>
        <pc:picChg chg="del">
          <ac:chgData name="Weges, Wouter" userId="3777fe71-dce6-4e56-b802-8222ee201179" providerId="ADAL" clId="{951859CA-213E-4C76-9DF4-E5B79B39532B}" dt="2024-09-17T07:34:16.990" v="3238" actId="478"/>
          <ac:picMkLst>
            <pc:docMk/>
            <pc:sldMk cId="1787768181" sldId="287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7T07:34:18.663" v="3239" actId="478"/>
          <ac:picMkLst>
            <pc:docMk/>
            <pc:sldMk cId="1787768181" sldId="287"/>
            <ac:picMk id="8" creationId="{B4F42114-BDE1-53B1-BE9A-AF6957D6A4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E8008-AB2F-4331-9DAD-E9ACB480FCF5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2454-67FE-472F-A499-62A8E53322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1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Uitleggen waarom we dit gaan leren?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82454-67FE-472F-A499-62A8E53322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20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5DB9E-1FAB-7E63-B6EC-EC1DCD01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059-4003-BA65-84E3-951C315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3D4C-3CE7-EF75-0464-FF72E53C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rPr lang="nl-NL" dirty="0"/>
              <a:t>Volgende week starten</a:t>
            </a:r>
          </a:p>
          <a:p>
            <a:pPr>
              <a:defRPr sz="1800"/>
            </a:pPr>
            <a:r>
              <a:rPr lang="nl-NL" dirty="0"/>
              <a:t>2 week om aan te bouwen</a:t>
            </a:r>
          </a:p>
          <a:p>
            <a:pPr>
              <a:defRPr sz="1800"/>
            </a:pPr>
            <a:r>
              <a:rPr lang="nl-NL" dirty="0"/>
              <a:t>Je krijgt aangeleverde code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r>
              <a:rPr lang="nl-NL" dirty="0"/>
              <a:t>De opdracht: (zelfde stijl als DIP1)</a:t>
            </a:r>
          </a:p>
          <a:p>
            <a:pPr lvl="1">
              <a:defRPr sz="1800"/>
            </a:pPr>
            <a:r>
              <a:rPr lang="nl-NL" dirty="0"/>
              <a:t>Herstel de fouten in de code</a:t>
            </a:r>
          </a:p>
          <a:p>
            <a:pPr lvl="1">
              <a:defRPr sz="1800"/>
            </a:pPr>
            <a:r>
              <a:rPr lang="nl-NL" dirty="0"/>
              <a:t>Maak verbeteringen</a:t>
            </a:r>
          </a:p>
          <a:p>
            <a:pPr lvl="1">
              <a:defRPr sz="1800"/>
            </a:pPr>
            <a:r>
              <a:rPr lang="nl-NL" dirty="0"/>
              <a:t>Voeg nieuwe functionaliteit toe</a:t>
            </a:r>
          </a:p>
          <a:p>
            <a:pPr lvl="1">
              <a:defRPr sz="1800"/>
            </a:pPr>
            <a:r>
              <a:rPr lang="nl-NL" dirty="0"/>
              <a:t>Ruimte voor eigen invulling als bonus</a:t>
            </a:r>
          </a:p>
          <a:p>
            <a:pPr lvl="1">
              <a:defRPr sz="1800"/>
            </a:pPr>
            <a:r>
              <a:rPr lang="nl-NL" dirty="0"/>
              <a:t>Inleveren op GitHub. </a:t>
            </a:r>
            <a:r>
              <a:rPr lang="nl-NL" dirty="0" err="1"/>
              <a:t>Hoite</a:t>
            </a:r>
            <a:r>
              <a:rPr lang="nl-NL" dirty="0"/>
              <a:t> en ik toevoegen aan de </a:t>
            </a:r>
            <a:r>
              <a:rPr lang="nl-NL" dirty="0" err="1"/>
              <a:t>repo</a:t>
            </a:r>
            <a:r>
              <a:rPr lang="nl-NL" dirty="0"/>
              <a:t>, link op </a:t>
            </a:r>
            <a:r>
              <a:rPr lang="nl-NL" dirty="0" err="1"/>
              <a:t>ItsLearning</a:t>
            </a:r>
            <a:endParaRPr lang="nl-NL" dirty="0"/>
          </a:p>
          <a:p>
            <a:pPr>
              <a:defRPr sz="1800"/>
            </a:pPr>
            <a:endParaRPr lang="nl-NL" b="1" dirty="0"/>
          </a:p>
          <a:p>
            <a:pPr marL="0" indent="0">
              <a:buNone/>
              <a:defRPr sz="1800"/>
            </a:pPr>
            <a:endParaRPr lang="nl-NL" b="1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96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B04B-88AA-7036-CB34-9CEF40C93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Stroomschemas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5C9BF-107E-958B-B7F1-DADEC33A9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41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0C3E5-6839-62C4-8E8C-D0A14CA7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ED2-BA11-0A8B-EDBA-1488FBE3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Examen P2-K1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9B11-1F2F-2270-E69E-63587A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nl-NL" dirty="0"/>
              <a:t>W1: Stroomschema maken</a:t>
            </a:r>
          </a:p>
          <a:p>
            <a:pPr>
              <a:defRPr sz="1800"/>
            </a:pPr>
            <a:r>
              <a:rPr lang="nl-NL" dirty="0"/>
              <a:t>W2: Python </a:t>
            </a:r>
            <a:r>
              <a:rPr lang="nl-NL" dirty="0" err="1"/>
              <a:t>programeren</a:t>
            </a:r>
            <a:endParaRPr lang="nl-NL" dirty="0"/>
          </a:p>
          <a:p>
            <a:pPr>
              <a:defRPr sz="1800"/>
            </a:pPr>
            <a:r>
              <a:rPr lang="nl-NL" dirty="0"/>
              <a:t>W3: Database </a:t>
            </a:r>
            <a:r>
              <a:rPr lang="nl-NL" dirty="0" err="1"/>
              <a:t>Queries</a:t>
            </a:r>
            <a:r>
              <a:rPr lang="nl-NL" dirty="0"/>
              <a:t> in SQL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r>
              <a:rPr lang="nl-NL" dirty="0"/>
              <a:t>Kortom DIP bereid je voor op het gehele examen!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545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F0A1D-97C6-3663-D50B-CE61DFA56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B7B5-E28C-F25D-D958-4A0FE5BD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Stroomschemas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913F-E279-6E6F-81E4-DE93E488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nl-NL" dirty="0"/>
              <a:t>Een schematisch overzicht van een proces</a:t>
            </a:r>
          </a:p>
          <a:p>
            <a:pPr>
              <a:defRPr sz="1800"/>
            </a:pPr>
            <a:r>
              <a:rPr lang="nl-NL" dirty="0"/>
              <a:t>Vaak gebruikt om een functionaliteit weer te geven</a:t>
            </a:r>
          </a:p>
          <a:p>
            <a:pPr>
              <a:defRPr sz="1800"/>
            </a:pPr>
            <a:r>
              <a:rPr lang="nl-NL" dirty="0"/>
              <a:t>Voor een applicatie vaak meerdere </a:t>
            </a:r>
            <a:r>
              <a:rPr lang="nl-NL" dirty="0" err="1"/>
              <a:t>stroomschemas</a:t>
            </a: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194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7FE2-73A4-24B0-9FCA-1B239AE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F1DD26-9830-16AC-9ACD-BDCAEA1E0D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44" y="-923417"/>
            <a:ext cx="9146158" cy="91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9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B8E76-BA26-C993-327B-8C29DDAF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7251-5282-E581-169A-F3A434D1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Stroomschemas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E626-09E8-9DB3-EAF7-EF47A316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nl-NL" dirty="0"/>
              <a:t>Tekenen van stroomschema in bijvoorbeeld </a:t>
            </a:r>
            <a:r>
              <a:rPr lang="nl-NL" dirty="0">
                <a:hlinkClick r:id="rId2"/>
              </a:rPr>
              <a:t>www.draw.io</a:t>
            </a:r>
            <a:endParaRPr lang="nl-NL" dirty="0"/>
          </a:p>
          <a:p>
            <a:pPr>
              <a:defRPr sz="1800"/>
            </a:pPr>
            <a:r>
              <a:rPr lang="nl-NL" dirty="0"/>
              <a:t>De juiste vorm voor de juiste stap, ze hebben een </a:t>
            </a:r>
            <a:r>
              <a:rPr lang="nl-NL" dirty="0" err="1"/>
              <a:t>betekenins</a:t>
            </a: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6C32-8A16-0D78-EEA2-96E2F31E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97" y="3060497"/>
            <a:ext cx="915480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3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6AF1-6E16-A705-4352-2AD96E8D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C369-71E1-63DD-13ED-51C3DCC4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Stroomschemas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ABEE-E79E-E25C-900F-699CEE1C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nl-NL" dirty="0"/>
              <a:t>Pijlen gebruiken om de volgorde aan te geven</a:t>
            </a:r>
          </a:p>
          <a:p>
            <a:pPr>
              <a:defRPr sz="1800"/>
            </a:pPr>
            <a:r>
              <a:rPr lang="nl-NL" dirty="0"/>
              <a:t>Tekst op de pijlen bij een beslissing of ter verduidelijking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87A5C-23F2-5A68-A15D-03BD2EE6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8" y="3033620"/>
            <a:ext cx="7879610" cy="35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3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01DE-A144-BA77-F852-983D7ECCD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F32E-4769-D1C9-862B-05EC52D8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Stroomschemas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FB04-A769-008D-36B1-BB4BA5EE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endParaRPr lang="nl-NL" dirty="0"/>
          </a:p>
          <a:p>
            <a:pPr>
              <a:defRPr sz="1800"/>
            </a:pPr>
            <a:r>
              <a:rPr lang="nl-NL" dirty="0"/>
              <a:t>Stroomschema’s maken niet heel moeilijk</a:t>
            </a:r>
          </a:p>
          <a:p>
            <a:pPr>
              <a:defRPr sz="1800"/>
            </a:pPr>
            <a:r>
              <a:rPr lang="nl-NL" dirty="0"/>
              <a:t>Wel even een paar keer gedaan hebben</a:t>
            </a:r>
          </a:p>
          <a:p>
            <a:pPr>
              <a:defRPr sz="1800"/>
            </a:pPr>
            <a:r>
              <a:rPr lang="nl-NL" dirty="0"/>
              <a:t>Ook een onderdeel van de eindopdracht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25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4F4CC-E054-7553-D307-8BAB909C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277B-289E-D77D-52D6-E461E83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Stroomschemas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7568-76D1-90BA-6AED-E44E4460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198" y="2034941"/>
            <a:ext cx="8915402" cy="413725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nl-NL" dirty="0"/>
              <a:t>Veel voorkomende valkuilen:</a:t>
            </a:r>
          </a:p>
          <a:p>
            <a:pPr lvl="1">
              <a:defRPr sz="1800"/>
            </a:pPr>
            <a:r>
              <a:rPr lang="nl-NL" dirty="0"/>
              <a:t>Te veel detail</a:t>
            </a:r>
          </a:p>
          <a:p>
            <a:pPr lvl="1">
              <a:defRPr sz="1800"/>
            </a:pPr>
            <a:r>
              <a:rPr lang="nl-NL" dirty="0"/>
              <a:t>Te weinig detail</a:t>
            </a:r>
          </a:p>
          <a:p>
            <a:pPr lvl="1">
              <a:defRPr sz="1800"/>
            </a:pPr>
            <a:r>
              <a:rPr lang="nl-NL" dirty="0"/>
              <a:t>Onlogische volgorde</a:t>
            </a:r>
          </a:p>
          <a:p>
            <a:pPr lvl="1">
              <a:defRPr sz="1800"/>
            </a:pPr>
            <a:r>
              <a:rPr lang="nl-NL" dirty="0"/>
              <a:t>Geen nummering in de stappen</a:t>
            </a:r>
          </a:p>
          <a:p>
            <a:pPr lvl="1">
              <a:defRPr sz="1800"/>
            </a:pPr>
            <a:r>
              <a:rPr lang="nl-NL" dirty="0"/>
              <a:t>Niet de juiste vormen gebruiken</a:t>
            </a:r>
          </a:p>
          <a:p>
            <a:pPr lvl="1">
              <a:defRPr sz="1800"/>
            </a:pPr>
            <a:r>
              <a:rPr lang="nl-NL" dirty="0"/>
              <a:t>Te weinig labels/tekst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33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Stroomschema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nemen</a:t>
            </a:r>
            <a:r>
              <a:rPr lang="en-US" dirty="0"/>
              <a:t> de </a:t>
            </a:r>
            <a:r>
              <a:rPr lang="en-US" dirty="0" err="1"/>
              <a:t>bieb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die we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afgelopen</a:t>
            </a:r>
            <a:r>
              <a:rPr lang="en-US" dirty="0"/>
              <a:t>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uitgangspunt</a:t>
            </a:r>
            <a:endParaRPr lang="en-US" dirty="0"/>
          </a:p>
          <a:p>
            <a:r>
              <a:rPr lang="en-US" dirty="0" err="1"/>
              <a:t>Hierop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uitbreiding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die </a:t>
            </a:r>
            <a:r>
              <a:rPr lang="en-US" dirty="0" err="1"/>
              <a:t>uitgelegd</a:t>
            </a:r>
            <a:r>
              <a:rPr lang="en-US" dirty="0"/>
              <a:t> is in de </a:t>
            </a:r>
            <a:r>
              <a:rPr lang="en-US" dirty="0" err="1"/>
              <a:t>bijlage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op </a:t>
            </a:r>
            <a:r>
              <a:rPr lang="en-US" dirty="0" err="1"/>
              <a:t>ItsLearning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</a:t>
            </a:r>
          </a:p>
          <a:p>
            <a:r>
              <a:rPr lang="en-US" dirty="0"/>
              <a:t>Lever </a:t>
            </a:r>
            <a:r>
              <a:rPr lang="en-US" dirty="0" err="1"/>
              <a:t>uiteindelijk</a:t>
            </a:r>
            <a:r>
              <a:rPr lang="en-US" dirty="0"/>
              <a:t> de </a:t>
            </a:r>
            <a:r>
              <a:rPr lang="en-US" dirty="0" err="1"/>
              <a:t>opdracht</a:t>
            </a:r>
            <a:r>
              <a:rPr lang="en-US" dirty="0"/>
              <a:t> in op </a:t>
            </a:r>
            <a:r>
              <a:rPr lang="en-US" dirty="0" err="1"/>
              <a:t>ItsLearning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beoordeling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template </a:t>
            </a:r>
            <a:r>
              <a:rPr lang="en-US" dirty="0" err="1"/>
              <a:t>maken</a:t>
            </a:r>
            <a:r>
              <a:rPr lang="en-US" dirty="0"/>
              <a:t> die </a:t>
            </a:r>
            <a:r>
              <a:rPr lang="en-US" dirty="0" err="1"/>
              <a:t>andere</a:t>
            </a:r>
            <a:r>
              <a:rPr lang="en-US" dirty="0"/>
              <a:t> html files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base.html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B5EC3-A1F3-DE66-CBC8-155D1ABA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9" y="2618023"/>
            <a:ext cx="643027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base.html</a:t>
            </a:r>
          </a:p>
          <a:p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binnen</a:t>
            </a:r>
            <a:r>
              <a:rPr lang="en-US" dirty="0"/>
              <a:t> je block code</a:t>
            </a:r>
          </a:p>
          <a:p>
            <a:r>
              <a:rPr lang="en-US" dirty="0" err="1"/>
              <a:t>Eindigen</a:t>
            </a:r>
            <a:r>
              <a:rPr lang="en-US" dirty="0"/>
              <a:t> met { 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BAD3D-4F95-EFE3-46AC-33911C2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22" y="2453135"/>
            <a:ext cx="4153480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42114-BDE1-53B1-BE9A-AF6957D6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522" y="3356970"/>
            <a:ext cx="197195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6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van </a:t>
            </a:r>
          </a:p>
          <a:p>
            <a:pPr marL="0" indent="0">
              <a:buNone/>
            </a:pPr>
            <a:r>
              <a:rPr lang="en-US" dirty="0"/>
              <a:t>dashboard.html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50FA4-DEED-E53E-B84A-0B20AAE3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819888"/>
            <a:ext cx="7679707" cy="46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Een specificatie voor het</a:t>
            </a:r>
          </a:p>
          <a:p>
            <a:pPr marL="0" indent="0">
              <a:buNone/>
              <a:defRPr sz="1800"/>
            </a:pPr>
            <a:r>
              <a:rPr lang="nl-NL" dirty="0"/>
              <a:t> beschrijven van </a:t>
            </a:r>
            <a:r>
              <a:rPr lang="nl-NL" dirty="0" err="1"/>
              <a:t>API’s</a:t>
            </a:r>
            <a:endParaRPr lang="nl-NL" dirty="0"/>
          </a:p>
          <a:p>
            <a:pPr>
              <a:defRPr sz="1800"/>
            </a:pPr>
            <a:r>
              <a:rPr lang="nl-NL" dirty="0"/>
              <a:t> Automatisch gegenereerde</a:t>
            </a:r>
          </a:p>
          <a:p>
            <a:pPr marL="0" indent="0">
              <a:buNone/>
              <a:defRPr sz="1800"/>
            </a:pPr>
            <a:r>
              <a:rPr lang="nl-NL" dirty="0"/>
              <a:t> documentatie en tests voor </a:t>
            </a:r>
            <a:r>
              <a:rPr lang="nl-NL" dirty="0" err="1"/>
              <a:t>API's</a:t>
            </a:r>
            <a:endParaRPr lang="nl-NL" dirty="0"/>
          </a:p>
          <a:p>
            <a:pPr>
              <a:defRPr sz="1800"/>
            </a:pPr>
            <a:r>
              <a:rPr lang="nl-NL" dirty="0"/>
              <a:t>Gebruikt om </a:t>
            </a:r>
            <a:r>
              <a:rPr lang="nl-NL" dirty="0" err="1"/>
              <a:t>API's</a:t>
            </a:r>
            <a:r>
              <a:rPr lang="nl-NL" dirty="0"/>
              <a:t> te ontwerpen,</a:t>
            </a:r>
          </a:p>
          <a:p>
            <a:pPr marL="0" indent="0">
              <a:buNone/>
              <a:defRPr sz="1800"/>
            </a:pPr>
            <a:r>
              <a:rPr lang="nl-NL" dirty="0"/>
              <a:t> te bouwen, en te documenteren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4F16A-1936-5977-7406-14395873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79" y="1755072"/>
            <a:ext cx="6610085" cy="39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YAML (YAML </a:t>
            </a:r>
            <a:r>
              <a:rPr lang="nl-NL" dirty="0" err="1"/>
              <a:t>Ain't</a:t>
            </a:r>
            <a:r>
              <a:rPr lang="nl-NL" dirty="0"/>
              <a:t> </a:t>
            </a:r>
            <a:r>
              <a:rPr lang="nl-NL" dirty="0" err="1"/>
              <a:t>Markup</a:t>
            </a:r>
            <a:r>
              <a:rPr lang="nl-NL" dirty="0"/>
              <a:t> Language) is een leesbaar dataformaat met extensie .</a:t>
            </a:r>
            <a:r>
              <a:rPr lang="nl-NL" dirty="0" err="1"/>
              <a:t>yaml</a:t>
            </a:r>
            <a:endParaRPr lang="nl-NL" dirty="0"/>
          </a:p>
          <a:p>
            <a:pPr>
              <a:defRPr sz="1800"/>
            </a:pPr>
            <a:r>
              <a:rPr lang="nl-NL" dirty="0"/>
              <a:t>Veel gebruikt voor configuratiebestanden</a:t>
            </a:r>
          </a:p>
          <a:p>
            <a:pPr marL="0" indent="0">
              <a:buNone/>
              <a:defRPr sz="1800"/>
            </a:pPr>
            <a:r>
              <a:rPr lang="nl-NL" dirty="0"/>
              <a:t> en data-uitwisseling</a:t>
            </a:r>
          </a:p>
          <a:p>
            <a:pPr>
              <a:defRPr sz="1800"/>
            </a:pPr>
            <a:r>
              <a:rPr lang="nl-NL" dirty="0"/>
              <a:t>Door ons gebruikt om de API </a:t>
            </a:r>
          </a:p>
          <a:p>
            <a:pPr marL="0" indent="0">
              <a:buNone/>
              <a:defRPr sz="1800"/>
            </a:pPr>
            <a:r>
              <a:rPr lang="nl-NL" dirty="0"/>
              <a:t>documentatie te maken voor swagger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615E5-FA0C-D7B0-F577-A1F679C9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58" y="2674478"/>
            <a:ext cx="5708179" cy="37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CRUD staat voor </a:t>
            </a:r>
            <a:r>
              <a:rPr lang="nl-NL" dirty="0" err="1"/>
              <a:t>Create</a:t>
            </a:r>
            <a:r>
              <a:rPr lang="nl-NL" dirty="0"/>
              <a:t>, Read, Update, Delete</a:t>
            </a:r>
          </a:p>
          <a:p>
            <a:pPr>
              <a:defRPr sz="1800"/>
            </a:pPr>
            <a:r>
              <a:rPr lang="nl-NL" dirty="0"/>
              <a:t>Basisbewerkingen in databases</a:t>
            </a:r>
          </a:p>
        </p:txBody>
      </p:sp>
    </p:spTree>
    <p:extLst>
      <p:ext uri="{BB962C8B-B14F-4D97-AF65-F5344CB8AC3E}">
        <p14:creationId xmlns:p14="http://schemas.microsoft.com/office/powerpoint/2010/main" val="35906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Method gebruikt voor ophalen was GET</a:t>
            </a:r>
          </a:p>
          <a:p>
            <a:pPr>
              <a:defRPr sz="1800"/>
            </a:pPr>
            <a:r>
              <a:rPr lang="nl-NL" dirty="0"/>
              <a:t>Method gebruikt voor opslaan was POST</a:t>
            </a:r>
          </a:p>
          <a:p>
            <a:pPr>
              <a:defRPr sz="1800"/>
            </a:pPr>
            <a:r>
              <a:rPr lang="nl-NL" dirty="0"/>
              <a:t>Method voor updaten is </a:t>
            </a:r>
            <a:r>
              <a:rPr lang="nl-NL" b="1" dirty="0"/>
              <a:t>PUT</a:t>
            </a:r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6B45A-B2DA-1551-CCF4-AA0E9BD2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57" y="3729805"/>
            <a:ext cx="467742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Method gebruikt voor ophalen was GET</a:t>
            </a:r>
          </a:p>
          <a:p>
            <a:pPr>
              <a:defRPr sz="1800"/>
            </a:pPr>
            <a:r>
              <a:rPr lang="nl-NL" dirty="0"/>
              <a:t>Method gebruikt voor opslaan was POST</a:t>
            </a:r>
          </a:p>
          <a:p>
            <a:pPr>
              <a:defRPr sz="1800"/>
            </a:pPr>
            <a:r>
              <a:rPr lang="nl-NL" dirty="0"/>
              <a:t>Method gebruikt voor updaten is PUT</a:t>
            </a:r>
          </a:p>
          <a:p>
            <a:pPr>
              <a:defRPr sz="1800"/>
            </a:pPr>
            <a:r>
              <a:rPr lang="nl-NL" dirty="0"/>
              <a:t>Method voor deleten is </a:t>
            </a:r>
            <a:r>
              <a:rPr lang="nl-NL" b="1" dirty="0"/>
              <a:t>DELETE</a:t>
            </a:r>
          </a:p>
          <a:p>
            <a:pPr>
              <a:defRPr sz="1800"/>
            </a:pPr>
            <a:endParaRPr lang="nl-NL" b="1" dirty="0"/>
          </a:p>
          <a:p>
            <a:pPr marL="0" indent="0">
              <a:buNone/>
              <a:defRPr sz="1800"/>
            </a:pPr>
            <a:endParaRPr lang="nl-NL" b="1" dirty="0"/>
          </a:p>
          <a:p>
            <a:pPr>
              <a:defRPr sz="1800"/>
            </a:pPr>
            <a:endParaRPr lang="nl-NL" b="1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A14FA-57C9-3563-8E3E-7AB395D0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31" y="4357358"/>
            <a:ext cx="490606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622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124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EncaseVTI</vt:lpstr>
      <vt:lpstr>DIP2</vt:lpstr>
      <vt:lpstr>Code blocks</vt:lpstr>
      <vt:lpstr>Code blocks</vt:lpstr>
      <vt:lpstr>Code blocks</vt:lpstr>
      <vt:lpstr>Recap</vt:lpstr>
      <vt:lpstr>Recap</vt:lpstr>
      <vt:lpstr>Recap</vt:lpstr>
      <vt:lpstr>Recap</vt:lpstr>
      <vt:lpstr>Recap</vt:lpstr>
      <vt:lpstr>Eindopdracht</vt:lpstr>
      <vt:lpstr>Stroomschemas</vt:lpstr>
      <vt:lpstr>Examen P2-K1</vt:lpstr>
      <vt:lpstr>Stroomschemas</vt:lpstr>
      <vt:lpstr>PowerPoint Presentation</vt:lpstr>
      <vt:lpstr>Stroomschemas</vt:lpstr>
      <vt:lpstr>Stroomschemas</vt:lpstr>
      <vt:lpstr>Stroomschemas</vt:lpstr>
      <vt:lpstr>Stroomschemas</vt:lpstr>
      <vt:lpstr>Oefenopdracht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33</cp:revision>
  <dcterms:created xsi:type="dcterms:W3CDTF">2024-05-14T08:07:59Z</dcterms:created>
  <dcterms:modified xsi:type="dcterms:W3CDTF">2024-10-15T08:43:14Z</dcterms:modified>
</cp:coreProperties>
</file>