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87" r:id="rId4"/>
    <p:sldId id="290" r:id="rId5"/>
    <p:sldId id="291" r:id="rId6"/>
    <p:sldId id="292" r:id="rId7"/>
    <p:sldId id="293" r:id="rId8"/>
    <p:sldId id="294" r:id="rId9"/>
    <p:sldId id="296" r:id="rId10"/>
    <p:sldId id="297" r:id="rId11"/>
    <p:sldId id="28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976638-5A55-46EC-81F8-AF9BE21E3769}" v="7" dt="2024-10-07T09:42:12.5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26"/>
    <p:restoredTop sz="94687"/>
  </p:normalViewPr>
  <p:slideViewPr>
    <p:cSldViewPr snapToGrid="0">
      <p:cViewPr varScale="1">
        <p:scale>
          <a:sx n="111" d="100"/>
          <a:sy n="111" d="100"/>
        </p:scale>
        <p:origin x="9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ges, Wouter" userId="3777fe71-dce6-4e56-b802-8222ee201179" providerId="ADAL" clId="{DD976638-5A55-46EC-81F8-AF9BE21E3769}"/>
    <pc:docChg chg="undo custSel addSld delSld modSld sldOrd">
      <pc:chgData name="Weges, Wouter" userId="3777fe71-dce6-4e56-b802-8222ee201179" providerId="ADAL" clId="{DD976638-5A55-46EC-81F8-AF9BE21E3769}" dt="2024-10-07T09:51:15.974" v="2166" actId="115"/>
      <pc:docMkLst>
        <pc:docMk/>
      </pc:docMkLst>
      <pc:sldChg chg="modSp mod">
        <pc:chgData name="Weges, Wouter" userId="3777fe71-dce6-4e56-b802-8222ee201179" providerId="ADAL" clId="{DD976638-5A55-46EC-81F8-AF9BE21E3769}" dt="2024-10-07T09:51:04.181" v="2165" actId="20577"/>
        <pc:sldMkLst>
          <pc:docMk/>
          <pc:sldMk cId="401633114" sldId="257"/>
        </pc:sldMkLst>
        <pc:spChg chg="mod">
          <ac:chgData name="Weges, Wouter" userId="3777fe71-dce6-4e56-b802-8222ee201179" providerId="ADAL" clId="{DD976638-5A55-46EC-81F8-AF9BE21E3769}" dt="2024-10-07T09:51:04.181" v="2165" actId="20577"/>
          <ac:spMkLst>
            <pc:docMk/>
            <pc:sldMk cId="401633114" sldId="257"/>
            <ac:spMk id="3" creationId="{66982AFD-184A-7F93-DAB1-7172CDCEFD91}"/>
          </ac:spMkLst>
        </pc:spChg>
      </pc:sldChg>
      <pc:sldChg chg="modSp mod">
        <pc:chgData name="Weges, Wouter" userId="3777fe71-dce6-4e56-b802-8222ee201179" providerId="ADAL" clId="{DD976638-5A55-46EC-81F8-AF9BE21E3769}" dt="2024-10-07T09:50:53.350" v="2147" actId="20577"/>
        <pc:sldMkLst>
          <pc:docMk/>
          <pc:sldMk cId="1037297661" sldId="282"/>
        </pc:sldMkLst>
        <pc:spChg chg="mod">
          <ac:chgData name="Weges, Wouter" userId="3777fe71-dce6-4e56-b802-8222ee201179" providerId="ADAL" clId="{DD976638-5A55-46EC-81F8-AF9BE21E3769}" dt="2024-10-07T09:50:53.350" v="2147" actId="20577"/>
          <ac:spMkLst>
            <pc:docMk/>
            <pc:sldMk cId="1037297661" sldId="282"/>
            <ac:spMk id="2" creationId="{190344DA-6AFA-A3FC-D285-963CC4A06D24}"/>
          </ac:spMkLst>
        </pc:spChg>
        <pc:spChg chg="mod">
          <ac:chgData name="Weges, Wouter" userId="3777fe71-dce6-4e56-b802-8222ee201179" providerId="ADAL" clId="{DD976638-5A55-46EC-81F8-AF9BE21E3769}" dt="2024-10-07T09:50:45.997" v="2145" actId="20577"/>
          <ac:spMkLst>
            <pc:docMk/>
            <pc:sldMk cId="1037297661" sldId="282"/>
            <ac:spMk id="3" creationId="{49E87F96-CDFC-B0FA-29DD-E26B85A3A2DB}"/>
          </ac:spMkLst>
        </pc:spChg>
      </pc:sldChg>
      <pc:sldChg chg="del">
        <pc:chgData name="Weges, Wouter" userId="3777fe71-dce6-4e56-b802-8222ee201179" providerId="ADAL" clId="{DD976638-5A55-46EC-81F8-AF9BE21E3769}" dt="2024-10-07T09:15:13.680" v="46" actId="47"/>
        <pc:sldMkLst>
          <pc:docMk/>
          <pc:sldMk cId="758524262" sldId="283"/>
        </pc:sldMkLst>
      </pc:sldChg>
      <pc:sldChg chg="del">
        <pc:chgData name="Weges, Wouter" userId="3777fe71-dce6-4e56-b802-8222ee201179" providerId="ADAL" clId="{DD976638-5A55-46EC-81F8-AF9BE21E3769}" dt="2024-10-07T09:15:15.348" v="47" actId="47"/>
        <pc:sldMkLst>
          <pc:docMk/>
          <pc:sldMk cId="300999735" sldId="285"/>
        </pc:sldMkLst>
      </pc:sldChg>
      <pc:sldChg chg="modSp mod">
        <pc:chgData name="Weges, Wouter" userId="3777fe71-dce6-4e56-b802-8222ee201179" providerId="ADAL" clId="{DD976638-5A55-46EC-81F8-AF9BE21E3769}" dt="2024-10-07T09:15:19.276" v="52" actId="20577"/>
        <pc:sldMkLst>
          <pc:docMk/>
          <pc:sldMk cId="2140437720" sldId="287"/>
        </pc:sldMkLst>
        <pc:spChg chg="mod">
          <ac:chgData name="Weges, Wouter" userId="3777fe71-dce6-4e56-b802-8222ee201179" providerId="ADAL" clId="{DD976638-5A55-46EC-81F8-AF9BE21E3769}" dt="2024-10-07T09:15:19.276" v="52" actId="20577"/>
          <ac:spMkLst>
            <pc:docMk/>
            <pc:sldMk cId="2140437720" sldId="287"/>
            <ac:spMk id="2" creationId="{190344DA-6AFA-A3FC-D285-963CC4A06D24}"/>
          </ac:spMkLst>
        </pc:spChg>
      </pc:sldChg>
      <pc:sldChg chg="del">
        <pc:chgData name="Weges, Wouter" userId="3777fe71-dce6-4e56-b802-8222ee201179" providerId="ADAL" clId="{DD976638-5A55-46EC-81F8-AF9BE21E3769}" dt="2024-10-07T09:15:00.275" v="39" actId="47"/>
        <pc:sldMkLst>
          <pc:docMk/>
          <pc:sldMk cId="2516692063" sldId="288"/>
        </pc:sldMkLst>
      </pc:sldChg>
      <pc:sldChg chg="del">
        <pc:chgData name="Weges, Wouter" userId="3777fe71-dce6-4e56-b802-8222ee201179" providerId="ADAL" clId="{DD976638-5A55-46EC-81F8-AF9BE21E3769}" dt="2024-10-07T09:15:02.447" v="40" actId="47"/>
        <pc:sldMkLst>
          <pc:docMk/>
          <pc:sldMk cId="1326913074" sldId="289"/>
        </pc:sldMkLst>
      </pc:sldChg>
      <pc:sldChg chg="modSp mod">
        <pc:chgData name="Weges, Wouter" userId="3777fe71-dce6-4e56-b802-8222ee201179" providerId="ADAL" clId="{DD976638-5A55-46EC-81F8-AF9BE21E3769}" dt="2024-10-07T09:15:09.496" v="45" actId="20577"/>
        <pc:sldMkLst>
          <pc:docMk/>
          <pc:sldMk cId="1346833936" sldId="290"/>
        </pc:sldMkLst>
        <pc:spChg chg="mod">
          <ac:chgData name="Weges, Wouter" userId="3777fe71-dce6-4e56-b802-8222ee201179" providerId="ADAL" clId="{DD976638-5A55-46EC-81F8-AF9BE21E3769}" dt="2024-10-07T09:15:09.496" v="45" actId="20577"/>
          <ac:spMkLst>
            <pc:docMk/>
            <pc:sldMk cId="1346833936" sldId="290"/>
            <ac:spMk id="2" creationId="{190344DA-6AFA-A3FC-D285-963CC4A06D24}"/>
          </ac:spMkLst>
        </pc:spChg>
      </pc:sldChg>
      <pc:sldChg chg="modSp mod">
        <pc:chgData name="Weges, Wouter" userId="3777fe71-dce6-4e56-b802-8222ee201179" providerId="ADAL" clId="{DD976638-5A55-46EC-81F8-AF9BE21E3769}" dt="2024-10-07T09:51:15.974" v="2166" actId="115"/>
        <pc:sldMkLst>
          <pc:docMk/>
          <pc:sldMk cId="359068746" sldId="291"/>
        </pc:sldMkLst>
        <pc:spChg chg="mod">
          <ac:chgData name="Weges, Wouter" userId="3777fe71-dce6-4e56-b802-8222ee201179" providerId="ADAL" clId="{DD976638-5A55-46EC-81F8-AF9BE21E3769}" dt="2024-10-07T09:15:26.528" v="56" actId="20577"/>
          <ac:spMkLst>
            <pc:docMk/>
            <pc:sldMk cId="359068746" sldId="291"/>
            <ac:spMk id="2" creationId="{190344DA-6AFA-A3FC-D285-963CC4A06D24}"/>
          </ac:spMkLst>
        </pc:spChg>
        <pc:spChg chg="mod">
          <ac:chgData name="Weges, Wouter" userId="3777fe71-dce6-4e56-b802-8222ee201179" providerId="ADAL" clId="{DD976638-5A55-46EC-81F8-AF9BE21E3769}" dt="2024-10-07T09:51:15.974" v="2166" actId="115"/>
          <ac:spMkLst>
            <pc:docMk/>
            <pc:sldMk cId="359068746" sldId="291"/>
            <ac:spMk id="3" creationId="{49E87F96-CDFC-B0FA-29DD-E26B85A3A2DB}"/>
          </ac:spMkLst>
        </pc:spChg>
      </pc:sldChg>
      <pc:sldChg chg="addSp modSp add mod">
        <pc:chgData name="Weges, Wouter" userId="3777fe71-dce6-4e56-b802-8222ee201179" providerId="ADAL" clId="{DD976638-5A55-46EC-81F8-AF9BE21E3769}" dt="2024-10-07T09:20:06.093" v="588" actId="20577"/>
        <pc:sldMkLst>
          <pc:docMk/>
          <pc:sldMk cId="2315013626" sldId="292"/>
        </pc:sldMkLst>
        <pc:spChg chg="mod">
          <ac:chgData name="Weges, Wouter" userId="3777fe71-dce6-4e56-b802-8222ee201179" providerId="ADAL" clId="{DD976638-5A55-46EC-81F8-AF9BE21E3769}" dt="2024-10-07T09:15:53.064" v="115" actId="20577"/>
          <ac:spMkLst>
            <pc:docMk/>
            <pc:sldMk cId="2315013626" sldId="292"/>
            <ac:spMk id="2" creationId="{190344DA-6AFA-A3FC-D285-963CC4A06D24}"/>
          </ac:spMkLst>
        </pc:spChg>
        <pc:spChg chg="mod">
          <ac:chgData name="Weges, Wouter" userId="3777fe71-dce6-4e56-b802-8222ee201179" providerId="ADAL" clId="{DD976638-5A55-46EC-81F8-AF9BE21E3769}" dt="2024-10-07T09:20:06.093" v="588" actId="20577"/>
          <ac:spMkLst>
            <pc:docMk/>
            <pc:sldMk cId="2315013626" sldId="292"/>
            <ac:spMk id="3" creationId="{49E87F96-CDFC-B0FA-29DD-E26B85A3A2DB}"/>
          </ac:spMkLst>
        </pc:spChg>
        <pc:picChg chg="add mod">
          <ac:chgData name="Weges, Wouter" userId="3777fe71-dce6-4e56-b802-8222ee201179" providerId="ADAL" clId="{DD976638-5A55-46EC-81F8-AF9BE21E3769}" dt="2024-10-07T09:17:42.052" v="268" actId="1076"/>
          <ac:picMkLst>
            <pc:docMk/>
            <pc:sldMk cId="2315013626" sldId="292"/>
            <ac:picMk id="5" creationId="{C956B45A-B2DA-1551-CCF4-AA0E9BD25B12}"/>
          </ac:picMkLst>
        </pc:picChg>
      </pc:sldChg>
      <pc:sldChg chg="addSp delSp modSp add mod">
        <pc:chgData name="Weges, Wouter" userId="3777fe71-dce6-4e56-b802-8222ee201179" providerId="ADAL" clId="{DD976638-5A55-46EC-81F8-AF9BE21E3769}" dt="2024-10-07T09:37:10.610" v="854" actId="20577"/>
        <pc:sldMkLst>
          <pc:docMk/>
          <pc:sldMk cId="1137576229" sldId="293"/>
        </pc:sldMkLst>
        <pc:spChg chg="mod">
          <ac:chgData name="Weges, Wouter" userId="3777fe71-dce6-4e56-b802-8222ee201179" providerId="ADAL" clId="{DD976638-5A55-46EC-81F8-AF9BE21E3769}" dt="2024-10-07T09:20:12.787" v="595" actId="20577"/>
          <ac:spMkLst>
            <pc:docMk/>
            <pc:sldMk cId="1137576229" sldId="293"/>
            <ac:spMk id="2" creationId="{190344DA-6AFA-A3FC-D285-963CC4A06D24}"/>
          </ac:spMkLst>
        </pc:spChg>
        <pc:spChg chg="mod">
          <ac:chgData name="Weges, Wouter" userId="3777fe71-dce6-4e56-b802-8222ee201179" providerId="ADAL" clId="{DD976638-5A55-46EC-81F8-AF9BE21E3769}" dt="2024-10-07T09:37:10.610" v="854" actId="20577"/>
          <ac:spMkLst>
            <pc:docMk/>
            <pc:sldMk cId="1137576229" sldId="293"/>
            <ac:spMk id="3" creationId="{49E87F96-CDFC-B0FA-29DD-E26B85A3A2DB}"/>
          </ac:spMkLst>
        </pc:spChg>
        <pc:picChg chg="del">
          <ac:chgData name="Weges, Wouter" userId="3777fe71-dce6-4e56-b802-8222ee201179" providerId="ADAL" clId="{DD976638-5A55-46EC-81F8-AF9BE21E3769}" dt="2024-10-07T09:20:33.388" v="640" actId="478"/>
          <ac:picMkLst>
            <pc:docMk/>
            <pc:sldMk cId="1137576229" sldId="293"/>
            <ac:picMk id="5" creationId="{C956B45A-B2DA-1551-CCF4-AA0E9BD25B12}"/>
          </ac:picMkLst>
        </pc:picChg>
        <pc:picChg chg="add mod">
          <ac:chgData name="Weges, Wouter" userId="3777fe71-dce6-4e56-b802-8222ee201179" providerId="ADAL" clId="{DD976638-5A55-46EC-81F8-AF9BE21E3769}" dt="2024-10-07T09:21:05.047" v="665" actId="1076"/>
          <ac:picMkLst>
            <pc:docMk/>
            <pc:sldMk cId="1137576229" sldId="293"/>
            <ac:picMk id="6" creationId="{96DA14FA-57C9-3563-8E3E-7AB395D0C9C6}"/>
          </ac:picMkLst>
        </pc:picChg>
      </pc:sldChg>
      <pc:sldChg chg="addSp delSp modSp add mod">
        <pc:chgData name="Weges, Wouter" userId="3777fe71-dce6-4e56-b802-8222ee201179" providerId="ADAL" clId="{DD976638-5A55-46EC-81F8-AF9BE21E3769}" dt="2024-10-07T09:37:52.097" v="866" actId="22"/>
        <pc:sldMkLst>
          <pc:docMk/>
          <pc:sldMk cId="2551109938" sldId="294"/>
        </pc:sldMkLst>
        <pc:spChg chg="mod">
          <ac:chgData name="Weges, Wouter" userId="3777fe71-dce6-4e56-b802-8222ee201179" providerId="ADAL" clId="{DD976638-5A55-46EC-81F8-AF9BE21E3769}" dt="2024-10-07T09:37:17.697" v="859" actId="20577"/>
          <ac:spMkLst>
            <pc:docMk/>
            <pc:sldMk cId="2551109938" sldId="294"/>
            <ac:spMk id="2" creationId="{190344DA-6AFA-A3FC-D285-963CC4A06D24}"/>
          </ac:spMkLst>
        </pc:spChg>
        <pc:spChg chg="mod">
          <ac:chgData name="Weges, Wouter" userId="3777fe71-dce6-4e56-b802-8222ee201179" providerId="ADAL" clId="{DD976638-5A55-46EC-81F8-AF9BE21E3769}" dt="2024-10-07T09:37:22.582" v="861" actId="6549"/>
          <ac:spMkLst>
            <pc:docMk/>
            <pc:sldMk cId="2551109938" sldId="294"/>
            <ac:spMk id="3" creationId="{49E87F96-CDFC-B0FA-29DD-E26B85A3A2DB}"/>
          </ac:spMkLst>
        </pc:spChg>
        <pc:picChg chg="add mod">
          <ac:chgData name="Weges, Wouter" userId="3777fe71-dce6-4e56-b802-8222ee201179" providerId="ADAL" clId="{DD976638-5A55-46EC-81F8-AF9BE21E3769}" dt="2024-10-07T09:37:47.245" v="864" actId="1076"/>
          <ac:picMkLst>
            <pc:docMk/>
            <pc:sldMk cId="2551109938" sldId="294"/>
            <ac:picMk id="5" creationId="{67BB7964-0773-9166-A8A4-FBD2DB4E2A38}"/>
          </ac:picMkLst>
        </pc:picChg>
        <pc:picChg chg="del">
          <ac:chgData name="Weges, Wouter" userId="3777fe71-dce6-4e56-b802-8222ee201179" providerId="ADAL" clId="{DD976638-5A55-46EC-81F8-AF9BE21E3769}" dt="2024-10-07T09:37:19.498" v="860" actId="478"/>
          <ac:picMkLst>
            <pc:docMk/>
            <pc:sldMk cId="2551109938" sldId="294"/>
            <ac:picMk id="6" creationId="{96DA14FA-57C9-3563-8E3E-7AB395D0C9C6}"/>
          </ac:picMkLst>
        </pc:picChg>
        <pc:picChg chg="add del">
          <ac:chgData name="Weges, Wouter" userId="3777fe71-dce6-4e56-b802-8222ee201179" providerId="ADAL" clId="{DD976638-5A55-46EC-81F8-AF9BE21E3769}" dt="2024-10-07T09:37:52.097" v="866" actId="22"/>
          <ac:picMkLst>
            <pc:docMk/>
            <pc:sldMk cId="2551109938" sldId="294"/>
            <ac:picMk id="8" creationId="{82C47ACA-5F09-D954-F1A8-78E9C55B55EF}"/>
          </ac:picMkLst>
        </pc:picChg>
      </pc:sldChg>
      <pc:sldChg chg="delSp modSp add del mod">
        <pc:chgData name="Weges, Wouter" userId="3777fe71-dce6-4e56-b802-8222ee201179" providerId="ADAL" clId="{DD976638-5A55-46EC-81F8-AF9BE21E3769}" dt="2024-10-07T09:38:07.369" v="879" actId="47"/>
        <pc:sldMkLst>
          <pc:docMk/>
          <pc:sldMk cId="258846557" sldId="295"/>
        </pc:sldMkLst>
        <pc:spChg chg="mod">
          <ac:chgData name="Weges, Wouter" userId="3777fe71-dce6-4e56-b802-8222ee201179" providerId="ADAL" clId="{DD976638-5A55-46EC-81F8-AF9BE21E3769}" dt="2024-10-07T09:37:57.008" v="874" actId="20577"/>
          <ac:spMkLst>
            <pc:docMk/>
            <pc:sldMk cId="258846557" sldId="295"/>
            <ac:spMk id="2" creationId="{190344DA-6AFA-A3FC-D285-963CC4A06D24}"/>
          </ac:spMkLst>
        </pc:spChg>
        <pc:picChg chg="del">
          <ac:chgData name="Weges, Wouter" userId="3777fe71-dce6-4e56-b802-8222ee201179" providerId="ADAL" clId="{DD976638-5A55-46EC-81F8-AF9BE21E3769}" dt="2024-10-07T09:37:58.528" v="875" actId="478"/>
          <ac:picMkLst>
            <pc:docMk/>
            <pc:sldMk cId="258846557" sldId="295"/>
            <ac:picMk id="5" creationId="{67BB7964-0773-9166-A8A4-FBD2DB4E2A38}"/>
          </ac:picMkLst>
        </pc:picChg>
      </pc:sldChg>
      <pc:sldChg chg="addSp delSp modSp add del mod ord">
        <pc:chgData name="Weges, Wouter" userId="3777fe71-dce6-4e56-b802-8222ee201179" providerId="ADAL" clId="{DD976638-5A55-46EC-81F8-AF9BE21E3769}" dt="2024-10-07T09:42:04.110" v="1143" actId="2696"/>
        <pc:sldMkLst>
          <pc:docMk/>
          <pc:sldMk cId="1393622698" sldId="296"/>
        </pc:sldMkLst>
        <pc:spChg chg="mod">
          <ac:chgData name="Weges, Wouter" userId="3777fe71-dce6-4e56-b802-8222ee201179" providerId="ADAL" clId="{DD976638-5A55-46EC-81F8-AF9BE21E3769}" dt="2024-10-07T09:38:12.658" v="887" actId="20577"/>
          <ac:spMkLst>
            <pc:docMk/>
            <pc:sldMk cId="1393622698" sldId="296"/>
            <ac:spMk id="2" creationId="{190344DA-6AFA-A3FC-D285-963CC4A06D24}"/>
          </ac:spMkLst>
        </pc:spChg>
        <pc:spChg chg="mod">
          <ac:chgData name="Weges, Wouter" userId="3777fe71-dce6-4e56-b802-8222ee201179" providerId="ADAL" clId="{DD976638-5A55-46EC-81F8-AF9BE21E3769}" dt="2024-10-07T09:40:37.354" v="1140" actId="6549"/>
          <ac:spMkLst>
            <pc:docMk/>
            <pc:sldMk cId="1393622698" sldId="296"/>
            <ac:spMk id="3" creationId="{49E87F96-CDFC-B0FA-29DD-E26B85A3A2DB}"/>
          </ac:spMkLst>
        </pc:spChg>
        <pc:picChg chg="add mod">
          <ac:chgData name="Weges, Wouter" userId="3777fe71-dce6-4e56-b802-8222ee201179" providerId="ADAL" clId="{DD976638-5A55-46EC-81F8-AF9BE21E3769}" dt="2024-10-07T09:40:42.674" v="1141" actId="1076"/>
          <ac:picMkLst>
            <pc:docMk/>
            <pc:sldMk cId="1393622698" sldId="296"/>
            <ac:picMk id="5" creationId="{988B0041-467A-A4FB-7699-885432229D0F}"/>
          </ac:picMkLst>
        </pc:picChg>
        <pc:picChg chg="del">
          <ac:chgData name="Weges, Wouter" userId="3777fe71-dce6-4e56-b802-8222ee201179" providerId="ADAL" clId="{DD976638-5A55-46EC-81F8-AF9BE21E3769}" dt="2024-10-07T09:38:09.880" v="880" actId="478"/>
          <ac:picMkLst>
            <pc:docMk/>
            <pc:sldMk cId="1393622698" sldId="296"/>
            <ac:picMk id="6" creationId="{96DA14FA-57C9-3563-8E3E-7AB395D0C9C6}"/>
          </ac:picMkLst>
        </pc:picChg>
      </pc:sldChg>
      <pc:sldChg chg="delSp add del mod">
        <pc:chgData name="Weges, Wouter" userId="3777fe71-dce6-4e56-b802-8222ee201179" providerId="ADAL" clId="{DD976638-5A55-46EC-81F8-AF9BE21E3769}" dt="2024-10-07T09:42:10.143" v="1146" actId="47"/>
        <pc:sldMkLst>
          <pc:docMk/>
          <pc:sldMk cId="2788220765" sldId="297"/>
        </pc:sldMkLst>
        <pc:picChg chg="del">
          <ac:chgData name="Weges, Wouter" userId="3777fe71-dce6-4e56-b802-8222ee201179" providerId="ADAL" clId="{DD976638-5A55-46EC-81F8-AF9BE21E3769}" dt="2024-10-07T09:42:06.995" v="1145" actId="478"/>
          <ac:picMkLst>
            <pc:docMk/>
            <pc:sldMk cId="2788220765" sldId="297"/>
            <ac:picMk id="5" creationId="{988B0041-467A-A4FB-7699-885432229D0F}"/>
          </ac:picMkLst>
        </pc:picChg>
      </pc:sldChg>
      <pc:sldChg chg="addSp delSp modSp add mod">
        <pc:chgData name="Weges, Wouter" userId="3777fe71-dce6-4e56-b802-8222ee201179" providerId="ADAL" clId="{DD976638-5A55-46EC-81F8-AF9BE21E3769}" dt="2024-10-07T09:44:15.383" v="1279" actId="6549"/>
        <pc:sldMkLst>
          <pc:docMk/>
          <pc:sldMk cId="3233664665" sldId="297"/>
        </pc:sldMkLst>
        <pc:spChg chg="mod">
          <ac:chgData name="Weges, Wouter" userId="3777fe71-dce6-4e56-b802-8222ee201179" providerId="ADAL" clId="{DD976638-5A55-46EC-81F8-AF9BE21E3769}" dt="2024-10-07T09:42:18.240" v="1154" actId="20577"/>
          <ac:spMkLst>
            <pc:docMk/>
            <pc:sldMk cId="3233664665" sldId="297"/>
            <ac:spMk id="2" creationId="{190344DA-6AFA-A3FC-D285-963CC4A06D24}"/>
          </ac:spMkLst>
        </pc:spChg>
        <pc:spChg chg="mod">
          <ac:chgData name="Weges, Wouter" userId="3777fe71-dce6-4e56-b802-8222ee201179" providerId="ADAL" clId="{DD976638-5A55-46EC-81F8-AF9BE21E3769}" dt="2024-10-07T09:44:15.383" v="1279" actId="6549"/>
          <ac:spMkLst>
            <pc:docMk/>
            <pc:sldMk cId="3233664665" sldId="297"/>
            <ac:spMk id="3" creationId="{49E87F96-CDFC-B0FA-29DD-E26B85A3A2DB}"/>
          </ac:spMkLst>
        </pc:spChg>
        <pc:picChg chg="add del mod">
          <ac:chgData name="Weges, Wouter" userId="3777fe71-dce6-4e56-b802-8222ee201179" providerId="ADAL" clId="{DD976638-5A55-46EC-81F8-AF9BE21E3769}" dt="2024-10-07T09:44:02.966" v="1276" actId="478"/>
          <ac:picMkLst>
            <pc:docMk/>
            <pc:sldMk cId="3233664665" sldId="297"/>
            <ac:picMk id="5" creationId="{F3336FC4-B503-6BFF-3C57-F0F65DB75F8D}"/>
          </ac:picMkLst>
        </pc:picChg>
        <pc:picChg chg="del">
          <ac:chgData name="Weges, Wouter" userId="3777fe71-dce6-4e56-b802-8222ee201179" providerId="ADAL" clId="{DD976638-5A55-46EC-81F8-AF9BE21E3769}" dt="2024-10-07T09:42:19.960" v="1155" actId="478"/>
          <ac:picMkLst>
            <pc:docMk/>
            <pc:sldMk cId="3233664665" sldId="297"/>
            <ac:picMk id="6" creationId="{96DA14FA-57C9-3563-8E3E-7AB395D0C9C6}"/>
          </ac:picMkLst>
        </pc:picChg>
        <pc:picChg chg="add mod">
          <ac:chgData name="Weges, Wouter" userId="3777fe71-dce6-4e56-b802-8222ee201179" providerId="ADAL" clId="{DD976638-5A55-46EC-81F8-AF9BE21E3769}" dt="2024-10-07T09:44:11.120" v="1278" actId="1076"/>
          <ac:picMkLst>
            <pc:docMk/>
            <pc:sldMk cId="3233664665" sldId="297"/>
            <ac:picMk id="8" creationId="{A445EE07-16BF-7532-A542-448804E8A36A}"/>
          </ac:picMkLst>
        </pc:picChg>
      </pc:sldChg>
    </pc:docChg>
  </pc:docChgLst>
  <pc:docChgLst>
    <pc:chgData name="Weges, Wouter" userId="3777fe71-dce6-4e56-b802-8222ee201179" providerId="ADAL" clId="{61A50E2A-8745-4C6C-A613-2AD9D5FC4EA0}"/>
    <pc:docChg chg="undo custSel addSld delSld modSld">
      <pc:chgData name="Weges, Wouter" userId="3777fe71-dce6-4e56-b802-8222ee201179" providerId="ADAL" clId="{61A50E2A-8745-4C6C-A613-2AD9D5FC4EA0}" dt="2024-09-23T13:53:19.737" v="1131" actId="47"/>
      <pc:docMkLst>
        <pc:docMk/>
      </pc:docMkLst>
      <pc:sldChg chg="modSp mod">
        <pc:chgData name="Weges, Wouter" userId="3777fe71-dce6-4e56-b802-8222ee201179" providerId="ADAL" clId="{61A50E2A-8745-4C6C-A613-2AD9D5FC4EA0}" dt="2024-09-22T19:11:09.117" v="55" actId="20577"/>
        <pc:sldMkLst>
          <pc:docMk/>
          <pc:sldMk cId="401633114" sldId="257"/>
        </pc:sldMkLst>
        <pc:spChg chg="mod">
          <ac:chgData name="Weges, Wouter" userId="3777fe71-dce6-4e56-b802-8222ee201179" providerId="ADAL" clId="{61A50E2A-8745-4C6C-A613-2AD9D5FC4EA0}" dt="2024-09-22T19:11:09.117" v="55" actId="20577"/>
          <ac:spMkLst>
            <pc:docMk/>
            <pc:sldMk cId="401633114" sldId="257"/>
            <ac:spMk id="3" creationId="{66982AFD-184A-7F93-DAB1-7172CDCEFD91}"/>
          </ac:spMkLst>
        </pc:spChg>
      </pc:sldChg>
      <pc:sldChg chg="delSp modSp del mod">
        <pc:chgData name="Weges, Wouter" userId="3777fe71-dce6-4e56-b802-8222ee201179" providerId="ADAL" clId="{61A50E2A-8745-4C6C-A613-2AD9D5FC4EA0}" dt="2024-09-23T13:52:55.608" v="1129" actId="47"/>
        <pc:sldMkLst>
          <pc:docMk/>
          <pc:sldMk cId="3935327963" sldId="271"/>
        </pc:sldMkLst>
        <pc:spChg chg="mod">
          <ac:chgData name="Weges, Wouter" userId="3777fe71-dce6-4e56-b802-8222ee201179" providerId="ADAL" clId="{61A50E2A-8745-4C6C-A613-2AD9D5FC4EA0}" dt="2024-09-22T19:12:47.422" v="184" actId="20577"/>
          <ac:spMkLst>
            <pc:docMk/>
            <pc:sldMk cId="3935327963" sldId="271"/>
            <ac:spMk id="2" creationId="{190344DA-6AFA-A3FC-D285-963CC4A06D24}"/>
          </ac:spMkLst>
        </pc:spChg>
        <pc:spChg chg="mod">
          <ac:chgData name="Weges, Wouter" userId="3777fe71-dce6-4e56-b802-8222ee201179" providerId="ADAL" clId="{61A50E2A-8745-4C6C-A613-2AD9D5FC4EA0}" dt="2024-09-23T13:38:06.233" v="758" actId="20577"/>
          <ac:spMkLst>
            <pc:docMk/>
            <pc:sldMk cId="3935327963" sldId="271"/>
            <ac:spMk id="3" creationId="{49E87F96-CDFC-B0FA-29DD-E26B85A3A2DB}"/>
          </ac:spMkLst>
        </pc:spChg>
        <pc:picChg chg="del">
          <ac:chgData name="Weges, Wouter" userId="3777fe71-dce6-4e56-b802-8222ee201179" providerId="ADAL" clId="{61A50E2A-8745-4C6C-A613-2AD9D5FC4EA0}" dt="2024-09-22T19:13:21.939" v="185" actId="478"/>
          <ac:picMkLst>
            <pc:docMk/>
            <pc:sldMk cId="3935327963" sldId="271"/>
            <ac:picMk id="5" creationId="{8CAB5EC3-A1F3-DE66-CBC8-155D1ABAC915}"/>
          </ac:picMkLst>
        </pc:picChg>
      </pc:sldChg>
      <pc:sldChg chg="del">
        <pc:chgData name="Weges, Wouter" userId="3777fe71-dce6-4e56-b802-8222ee201179" providerId="ADAL" clId="{61A50E2A-8745-4C6C-A613-2AD9D5FC4EA0}" dt="2024-09-22T19:11:15.702" v="59" actId="47"/>
        <pc:sldMkLst>
          <pc:docMk/>
          <pc:sldMk cId="1304832030" sldId="272"/>
        </pc:sldMkLst>
      </pc:sldChg>
      <pc:sldChg chg="del">
        <pc:chgData name="Weges, Wouter" userId="3777fe71-dce6-4e56-b802-8222ee201179" providerId="ADAL" clId="{61A50E2A-8745-4C6C-A613-2AD9D5FC4EA0}" dt="2024-09-22T19:11:14.704" v="56" actId="47"/>
        <pc:sldMkLst>
          <pc:docMk/>
          <pc:sldMk cId="1166163134" sldId="273"/>
        </pc:sldMkLst>
      </pc:sldChg>
      <pc:sldChg chg="del">
        <pc:chgData name="Weges, Wouter" userId="3777fe71-dce6-4e56-b802-8222ee201179" providerId="ADAL" clId="{61A50E2A-8745-4C6C-A613-2AD9D5FC4EA0}" dt="2024-09-22T19:11:15.447" v="58" actId="47"/>
        <pc:sldMkLst>
          <pc:docMk/>
          <pc:sldMk cId="1537891377" sldId="274"/>
        </pc:sldMkLst>
      </pc:sldChg>
      <pc:sldChg chg="del">
        <pc:chgData name="Weges, Wouter" userId="3777fe71-dce6-4e56-b802-8222ee201179" providerId="ADAL" clId="{61A50E2A-8745-4C6C-A613-2AD9D5FC4EA0}" dt="2024-09-22T19:11:15.952" v="60" actId="47"/>
        <pc:sldMkLst>
          <pc:docMk/>
          <pc:sldMk cId="2044444390" sldId="275"/>
        </pc:sldMkLst>
      </pc:sldChg>
      <pc:sldChg chg="modSp mod">
        <pc:chgData name="Weges, Wouter" userId="3777fe71-dce6-4e56-b802-8222ee201179" providerId="ADAL" clId="{61A50E2A-8745-4C6C-A613-2AD9D5FC4EA0}" dt="2024-09-22T19:19:17.344" v="754" actId="20577"/>
        <pc:sldMkLst>
          <pc:docMk/>
          <pc:sldMk cId="1037297661" sldId="282"/>
        </pc:sldMkLst>
        <pc:spChg chg="mod">
          <ac:chgData name="Weges, Wouter" userId="3777fe71-dce6-4e56-b802-8222ee201179" providerId="ADAL" clId="{61A50E2A-8745-4C6C-A613-2AD9D5FC4EA0}" dt="2024-09-22T19:11:21.184" v="66" actId="20577"/>
          <ac:spMkLst>
            <pc:docMk/>
            <pc:sldMk cId="1037297661" sldId="282"/>
            <ac:spMk id="2" creationId="{190344DA-6AFA-A3FC-D285-963CC4A06D24}"/>
          </ac:spMkLst>
        </pc:spChg>
        <pc:spChg chg="mod">
          <ac:chgData name="Weges, Wouter" userId="3777fe71-dce6-4e56-b802-8222ee201179" providerId="ADAL" clId="{61A50E2A-8745-4C6C-A613-2AD9D5FC4EA0}" dt="2024-09-22T19:19:17.344" v="754" actId="20577"/>
          <ac:spMkLst>
            <pc:docMk/>
            <pc:sldMk cId="1037297661" sldId="282"/>
            <ac:spMk id="3" creationId="{49E87F96-CDFC-B0FA-29DD-E26B85A3A2DB}"/>
          </ac:spMkLst>
        </pc:spChg>
      </pc:sldChg>
      <pc:sldChg chg="del">
        <pc:chgData name="Weges, Wouter" userId="3777fe71-dce6-4e56-b802-8222ee201179" providerId="ADAL" clId="{61A50E2A-8745-4C6C-A613-2AD9D5FC4EA0}" dt="2024-09-22T19:11:16.166" v="61" actId="47"/>
        <pc:sldMkLst>
          <pc:docMk/>
          <pc:sldMk cId="256172307" sldId="283"/>
        </pc:sldMkLst>
      </pc:sldChg>
      <pc:sldChg chg="addSp modSp add">
        <pc:chgData name="Weges, Wouter" userId="3777fe71-dce6-4e56-b802-8222ee201179" providerId="ADAL" clId="{61A50E2A-8745-4C6C-A613-2AD9D5FC4EA0}" dt="2024-09-23T13:38:29.993" v="759"/>
        <pc:sldMkLst>
          <pc:docMk/>
          <pc:sldMk cId="758524262" sldId="283"/>
        </pc:sldMkLst>
        <pc:picChg chg="add mod">
          <ac:chgData name="Weges, Wouter" userId="3777fe71-dce6-4e56-b802-8222ee201179" providerId="ADAL" clId="{61A50E2A-8745-4C6C-A613-2AD9D5FC4EA0}" dt="2024-09-23T13:38:29.993" v="759"/>
          <ac:picMkLst>
            <pc:docMk/>
            <pc:sldMk cId="758524262" sldId="283"/>
            <ac:picMk id="4" creationId="{A3AB956B-9AE3-4E65-9921-E6CC3E1A2686}"/>
          </ac:picMkLst>
        </pc:picChg>
      </pc:sldChg>
      <pc:sldChg chg="del">
        <pc:chgData name="Weges, Wouter" userId="3777fe71-dce6-4e56-b802-8222ee201179" providerId="ADAL" clId="{61A50E2A-8745-4C6C-A613-2AD9D5FC4EA0}" dt="2024-09-22T19:11:16.343" v="62" actId="47"/>
        <pc:sldMkLst>
          <pc:docMk/>
          <pc:sldMk cId="479990363" sldId="284"/>
        </pc:sldMkLst>
      </pc:sldChg>
      <pc:sldChg chg="add del">
        <pc:chgData name="Weges, Wouter" userId="3777fe71-dce6-4e56-b802-8222ee201179" providerId="ADAL" clId="{61A50E2A-8745-4C6C-A613-2AD9D5FC4EA0}" dt="2024-09-23T13:53:04.176" v="1130" actId="47"/>
        <pc:sldMkLst>
          <pc:docMk/>
          <pc:sldMk cId="1188881919" sldId="284"/>
        </pc:sldMkLst>
      </pc:sldChg>
      <pc:sldChg chg="addSp delSp modSp add mod">
        <pc:chgData name="Weges, Wouter" userId="3777fe71-dce6-4e56-b802-8222ee201179" providerId="ADAL" clId="{61A50E2A-8745-4C6C-A613-2AD9D5FC4EA0}" dt="2024-09-23T13:39:29.951" v="818"/>
        <pc:sldMkLst>
          <pc:docMk/>
          <pc:sldMk cId="300999735" sldId="285"/>
        </pc:sldMkLst>
        <pc:spChg chg="mod">
          <ac:chgData name="Weges, Wouter" userId="3777fe71-dce6-4e56-b802-8222ee201179" providerId="ADAL" clId="{61A50E2A-8745-4C6C-A613-2AD9D5FC4EA0}" dt="2024-09-23T13:39:20.398" v="816" actId="20577"/>
          <ac:spMkLst>
            <pc:docMk/>
            <pc:sldMk cId="300999735" sldId="285"/>
            <ac:spMk id="3" creationId="{49E87F96-CDFC-B0FA-29DD-E26B85A3A2DB}"/>
          </ac:spMkLst>
        </pc:spChg>
        <pc:picChg chg="del">
          <ac:chgData name="Weges, Wouter" userId="3777fe71-dce6-4e56-b802-8222ee201179" providerId="ADAL" clId="{61A50E2A-8745-4C6C-A613-2AD9D5FC4EA0}" dt="2024-09-23T13:39:03.437" v="762" actId="478"/>
          <ac:picMkLst>
            <pc:docMk/>
            <pc:sldMk cId="300999735" sldId="285"/>
            <ac:picMk id="4" creationId="{A3AB956B-9AE3-4E65-9921-E6CC3E1A2686}"/>
          </ac:picMkLst>
        </pc:picChg>
        <pc:picChg chg="add mod">
          <ac:chgData name="Weges, Wouter" userId="3777fe71-dce6-4e56-b802-8222ee201179" providerId="ADAL" clId="{61A50E2A-8745-4C6C-A613-2AD9D5FC4EA0}" dt="2024-09-23T13:39:25.321" v="817"/>
          <ac:picMkLst>
            <pc:docMk/>
            <pc:sldMk cId="300999735" sldId="285"/>
            <ac:picMk id="5" creationId="{4C22E5EF-B900-4DF8-590B-51B65D3AA8BA}"/>
          </ac:picMkLst>
        </pc:picChg>
        <pc:picChg chg="add mod">
          <ac:chgData name="Weges, Wouter" userId="3777fe71-dce6-4e56-b802-8222ee201179" providerId="ADAL" clId="{61A50E2A-8745-4C6C-A613-2AD9D5FC4EA0}" dt="2024-09-23T13:39:29.951" v="818"/>
          <ac:picMkLst>
            <pc:docMk/>
            <pc:sldMk cId="300999735" sldId="285"/>
            <ac:picMk id="6" creationId="{6688AB2D-B789-AB1B-254A-05CDA2B45E80}"/>
          </ac:picMkLst>
        </pc:picChg>
      </pc:sldChg>
      <pc:sldChg chg="del">
        <pc:chgData name="Weges, Wouter" userId="3777fe71-dce6-4e56-b802-8222ee201179" providerId="ADAL" clId="{61A50E2A-8745-4C6C-A613-2AD9D5FC4EA0}" dt="2024-09-22T19:11:16.774" v="63" actId="47"/>
        <pc:sldMkLst>
          <pc:docMk/>
          <pc:sldMk cId="3810256453" sldId="285"/>
        </pc:sldMkLst>
      </pc:sldChg>
      <pc:sldChg chg="addSp delSp modSp add del mod">
        <pc:chgData name="Weges, Wouter" userId="3777fe71-dce6-4e56-b802-8222ee201179" providerId="ADAL" clId="{61A50E2A-8745-4C6C-A613-2AD9D5FC4EA0}" dt="2024-09-23T13:53:19.737" v="1131" actId="47"/>
        <pc:sldMkLst>
          <pc:docMk/>
          <pc:sldMk cId="40874547" sldId="286"/>
        </pc:sldMkLst>
        <pc:spChg chg="mod">
          <ac:chgData name="Weges, Wouter" userId="3777fe71-dce6-4e56-b802-8222ee201179" providerId="ADAL" clId="{61A50E2A-8745-4C6C-A613-2AD9D5FC4EA0}" dt="2024-09-23T13:39:44.994" v="840" actId="20577"/>
          <ac:spMkLst>
            <pc:docMk/>
            <pc:sldMk cId="40874547" sldId="286"/>
            <ac:spMk id="2" creationId="{190344DA-6AFA-A3FC-D285-963CC4A06D24}"/>
          </ac:spMkLst>
        </pc:spChg>
        <pc:spChg chg="mod">
          <ac:chgData name="Weges, Wouter" userId="3777fe71-dce6-4e56-b802-8222ee201179" providerId="ADAL" clId="{61A50E2A-8745-4C6C-A613-2AD9D5FC4EA0}" dt="2024-09-23T13:46:51.701" v="873" actId="5793"/>
          <ac:spMkLst>
            <pc:docMk/>
            <pc:sldMk cId="40874547" sldId="286"/>
            <ac:spMk id="3" creationId="{49E87F96-CDFC-B0FA-29DD-E26B85A3A2DB}"/>
          </ac:spMkLst>
        </pc:spChg>
        <pc:picChg chg="del">
          <ac:chgData name="Weges, Wouter" userId="3777fe71-dce6-4e56-b802-8222ee201179" providerId="ADAL" clId="{61A50E2A-8745-4C6C-A613-2AD9D5FC4EA0}" dt="2024-09-23T13:39:46.964" v="841" actId="478"/>
          <ac:picMkLst>
            <pc:docMk/>
            <pc:sldMk cId="40874547" sldId="286"/>
            <ac:picMk id="5" creationId="{4C22E5EF-B900-4DF8-590B-51B65D3AA8BA}"/>
          </ac:picMkLst>
        </pc:picChg>
        <pc:picChg chg="del">
          <ac:chgData name="Weges, Wouter" userId="3777fe71-dce6-4e56-b802-8222ee201179" providerId="ADAL" clId="{61A50E2A-8745-4C6C-A613-2AD9D5FC4EA0}" dt="2024-09-23T13:39:48.517" v="842" actId="478"/>
          <ac:picMkLst>
            <pc:docMk/>
            <pc:sldMk cId="40874547" sldId="286"/>
            <ac:picMk id="6" creationId="{6688AB2D-B789-AB1B-254A-05CDA2B45E80}"/>
          </ac:picMkLst>
        </pc:picChg>
        <pc:picChg chg="add mod">
          <ac:chgData name="Weges, Wouter" userId="3777fe71-dce6-4e56-b802-8222ee201179" providerId="ADAL" clId="{61A50E2A-8745-4C6C-A613-2AD9D5FC4EA0}" dt="2024-09-23T13:47:03.873" v="875" actId="1076"/>
          <ac:picMkLst>
            <pc:docMk/>
            <pc:sldMk cId="40874547" sldId="286"/>
            <ac:picMk id="7" creationId="{F374F16A-1936-5977-7406-143958736AF0}"/>
          </ac:picMkLst>
        </pc:picChg>
        <pc:picChg chg="add del">
          <ac:chgData name="Weges, Wouter" userId="3777fe71-dce6-4e56-b802-8222ee201179" providerId="ADAL" clId="{61A50E2A-8745-4C6C-A613-2AD9D5FC4EA0}" dt="2024-09-23T13:47:10.559" v="877" actId="478"/>
          <ac:picMkLst>
            <pc:docMk/>
            <pc:sldMk cId="40874547" sldId="286"/>
            <ac:picMk id="9" creationId="{85ABB969-2995-265B-F31F-C8693CA1AE79}"/>
          </ac:picMkLst>
        </pc:picChg>
      </pc:sldChg>
      <pc:sldChg chg="del">
        <pc:chgData name="Weges, Wouter" userId="3777fe71-dce6-4e56-b802-8222ee201179" providerId="ADAL" clId="{61A50E2A-8745-4C6C-A613-2AD9D5FC4EA0}" dt="2024-09-22T19:11:17.208" v="64" actId="47"/>
        <pc:sldMkLst>
          <pc:docMk/>
          <pc:sldMk cId="804210561" sldId="286"/>
        </pc:sldMkLst>
      </pc:sldChg>
      <pc:sldChg chg="del">
        <pc:chgData name="Weges, Wouter" userId="3777fe71-dce6-4e56-b802-8222ee201179" providerId="ADAL" clId="{61A50E2A-8745-4C6C-A613-2AD9D5FC4EA0}" dt="2024-09-22T19:11:15.067" v="57" actId="47"/>
        <pc:sldMkLst>
          <pc:docMk/>
          <pc:sldMk cId="1787768181" sldId="287"/>
        </pc:sldMkLst>
      </pc:sldChg>
      <pc:sldChg chg="add">
        <pc:chgData name="Weges, Wouter" userId="3777fe71-dce6-4e56-b802-8222ee201179" providerId="ADAL" clId="{61A50E2A-8745-4C6C-A613-2AD9D5FC4EA0}" dt="2024-09-23T13:47:12.425" v="878"/>
        <pc:sldMkLst>
          <pc:docMk/>
          <pc:sldMk cId="2140437720" sldId="287"/>
        </pc:sldMkLst>
      </pc:sldChg>
      <pc:sldChg chg="delSp modSp add mod">
        <pc:chgData name="Weges, Wouter" userId="3777fe71-dce6-4e56-b802-8222ee201179" providerId="ADAL" clId="{61A50E2A-8745-4C6C-A613-2AD9D5FC4EA0}" dt="2024-09-23T13:48:26.571" v="939"/>
        <pc:sldMkLst>
          <pc:docMk/>
          <pc:sldMk cId="2516692063" sldId="288"/>
        </pc:sldMkLst>
        <pc:spChg chg="mod">
          <ac:chgData name="Weges, Wouter" userId="3777fe71-dce6-4e56-b802-8222ee201179" providerId="ADAL" clId="{61A50E2A-8745-4C6C-A613-2AD9D5FC4EA0}" dt="2024-09-23T13:47:50.330" v="898" actId="20577"/>
          <ac:spMkLst>
            <pc:docMk/>
            <pc:sldMk cId="2516692063" sldId="288"/>
            <ac:spMk id="2" creationId="{190344DA-6AFA-A3FC-D285-963CC4A06D24}"/>
          </ac:spMkLst>
        </pc:spChg>
        <pc:spChg chg="mod">
          <ac:chgData name="Weges, Wouter" userId="3777fe71-dce6-4e56-b802-8222ee201179" providerId="ADAL" clId="{61A50E2A-8745-4C6C-A613-2AD9D5FC4EA0}" dt="2024-09-23T13:48:26.571" v="939"/>
          <ac:spMkLst>
            <pc:docMk/>
            <pc:sldMk cId="2516692063" sldId="288"/>
            <ac:spMk id="3" creationId="{49E87F96-CDFC-B0FA-29DD-E26B85A3A2DB}"/>
          </ac:spMkLst>
        </pc:spChg>
        <pc:picChg chg="del">
          <ac:chgData name="Weges, Wouter" userId="3777fe71-dce6-4e56-b802-8222ee201179" providerId="ADAL" clId="{61A50E2A-8745-4C6C-A613-2AD9D5FC4EA0}" dt="2024-09-23T13:47:33.160" v="880" actId="478"/>
          <ac:picMkLst>
            <pc:docMk/>
            <pc:sldMk cId="2516692063" sldId="288"/>
            <ac:picMk id="7" creationId="{F374F16A-1936-5977-7406-143958736AF0}"/>
          </ac:picMkLst>
        </pc:picChg>
      </pc:sldChg>
      <pc:sldChg chg="modSp add mod">
        <pc:chgData name="Weges, Wouter" userId="3777fe71-dce6-4e56-b802-8222ee201179" providerId="ADAL" clId="{61A50E2A-8745-4C6C-A613-2AD9D5FC4EA0}" dt="2024-09-23T13:49:01.186" v="942"/>
        <pc:sldMkLst>
          <pc:docMk/>
          <pc:sldMk cId="1326913074" sldId="289"/>
        </pc:sldMkLst>
        <pc:spChg chg="mod">
          <ac:chgData name="Weges, Wouter" userId="3777fe71-dce6-4e56-b802-8222ee201179" providerId="ADAL" clId="{61A50E2A-8745-4C6C-A613-2AD9D5FC4EA0}" dt="2024-09-23T13:48:34.173" v="941"/>
          <ac:spMkLst>
            <pc:docMk/>
            <pc:sldMk cId="1326913074" sldId="289"/>
            <ac:spMk id="2" creationId="{190344DA-6AFA-A3FC-D285-963CC4A06D24}"/>
          </ac:spMkLst>
        </pc:spChg>
        <pc:spChg chg="mod">
          <ac:chgData name="Weges, Wouter" userId="3777fe71-dce6-4e56-b802-8222ee201179" providerId="ADAL" clId="{61A50E2A-8745-4C6C-A613-2AD9D5FC4EA0}" dt="2024-09-23T13:49:01.186" v="942"/>
          <ac:spMkLst>
            <pc:docMk/>
            <pc:sldMk cId="1326913074" sldId="289"/>
            <ac:spMk id="3" creationId="{49E87F96-CDFC-B0FA-29DD-E26B85A3A2DB}"/>
          </ac:spMkLst>
        </pc:spChg>
      </pc:sldChg>
      <pc:sldChg chg="addSp modSp add mod">
        <pc:chgData name="Weges, Wouter" userId="3777fe71-dce6-4e56-b802-8222ee201179" providerId="ADAL" clId="{61A50E2A-8745-4C6C-A613-2AD9D5FC4EA0}" dt="2024-09-23T13:51:30.456" v="1059" actId="1076"/>
        <pc:sldMkLst>
          <pc:docMk/>
          <pc:sldMk cId="1346833936" sldId="290"/>
        </pc:sldMkLst>
        <pc:spChg chg="mod">
          <ac:chgData name="Weges, Wouter" userId="3777fe71-dce6-4e56-b802-8222ee201179" providerId="ADAL" clId="{61A50E2A-8745-4C6C-A613-2AD9D5FC4EA0}" dt="2024-09-23T13:50:18.252" v="947" actId="20577"/>
          <ac:spMkLst>
            <pc:docMk/>
            <pc:sldMk cId="1346833936" sldId="290"/>
            <ac:spMk id="2" creationId="{190344DA-6AFA-A3FC-D285-963CC4A06D24}"/>
          </ac:spMkLst>
        </pc:spChg>
        <pc:spChg chg="mod">
          <ac:chgData name="Weges, Wouter" userId="3777fe71-dce6-4e56-b802-8222ee201179" providerId="ADAL" clId="{61A50E2A-8745-4C6C-A613-2AD9D5FC4EA0}" dt="2024-09-23T13:51:26.851" v="1058" actId="20577"/>
          <ac:spMkLst>
            <pc:docMk/>
            <pc:sldMk cId="1346833936" sldId="290"/>
            <ac:spMk id="3" creationId="{49E87F96-CDFC-B0FA-29DD-E26B85A3A2DB}"/>
          </ac:spMkLst>
        </pc:spChg>
        <pc:picChg chg="add mod">
          <ac:chgData name="Weges, Wouter" userId="3777fe71-dce6-4e56-b802-8222ee201179" providerId="ADAL" clId="{61A50E2A-8745-4C6C-A613-2AD9D5FC4EA0}" dt="2024-09-23T13:51:30.456" v="1059" actId="1076"/>
          <ac:picMkLst>
            <pc:docMk/>
            <pc:sldMk cId="1346833936" sldId="290"/>
            <ac:picMk id="5" creationId="{914615E5-FA0C-D7B0-F577-A1F679C98A82}"/>
          </ac:picMkLst>
        </pc:picChg>
      </pc:sldChg>
      <pc:sldChg chg="delSp modSp add mod">
        <pc:chgData name="Weges, Wouter" userId="3777fe71-dce6-4e56-b802-8222ee201179" providerId="ADAL" clId="{61A50E2A-8745-4C6C-A613-2AD9D5FC4EA0}" dt="2024-09-23T13:52:36.142" v="1128" actId="20577"/>
        <pc:sldMkLst>
          <pc:docMk/>
          <pc:sldMk cId="359068746" sldId="291"/>
        </pc:sldMkLst>
        <pc:spChg chg="mod">
          <ac:chgData name="Weges, Wouter" userId="3777fe71-dce6-4e56-b802-8222ee201179" providerId="ADAL" clId="{61A50E2A-8745-4C6C-A613-2AD9D5FC4EA0}" dt="2024-09-23T13:51:55.372" v="1074" actId="20577"/>
          <ac:spMkLst>
            <pc:docMk/>
            <pc:sldMk cId="359068746" sldId="291"/>
            <ac:spMk id="2" creationId="{190344DA-6AFA-A3FC-D285-963CC4A06D24}"/>
          </ac:spMkLst>
        </pc:spChg>
        <pc:spChg chg="mod">
          <ac:chgData name="Weges, Wouter" userId="3777fe71-dce6-4e56-b802-8222ee201179" providerId="ADAL" clId="{61A50E2A-8745-4C6C-A613-2AD9D5FC4EA0}" dt="2024-09-23T13:52:36.142" v="1128" actId="20577"/>
          <ac:spMkLst>
            <pc:docMk/>
            <pc:sldMk cId="359068746" sldId="291"/>
            <ac:spMk id="3" creationId="{49E87F96-CDFC-B0FA-29DD-E26B85A3A2DB}"/>
          </ac:spMkLst>
        </pc:spChg>
        <pc:picChg chg="del">
          <ac:chgData name="Weges, Wouter" userId="3777fe71-dce6-4e56-b802-8222ee201179" providerId="ADAL" clId="{61A50E2A-8745-4C6C-A613-2AD9D5FC4EA0}" dt="2024-09-23T13:52:03.892" v="1075" actId="478"/>
          <ac:picMkLst>
            <pc:docMk/>
            <pc:sldMk cId="359068746" sldId="291"/>
            <ac:picMk id="5" creationId="{914615E5-FA0C-D7B0-F577-A1F679C98A82}"/>
          </ac:picMkLst>
        </pc:picChg>
      </pc:sldChg>
    </pc:docChg>
  </pc:docChgLst>
  <pc:docChgLst>
    <pc:chgData name="Weges, Wouter" userId="3777fe71-dce6-4e56-b802-8222ee201179" providerId="ADAL" clId="{951859CA-213E-4C76-9DF4-E5B79B39532B}"/>
    <pc:docChg chg="undo redo custSel addSld delSld modSld sldOrd">
      <pc:chgData name="Weges, Wouter" userId="3777fe71-dce6-4e56-b802-8222ee201179" providerId="ADAL" clId="{951859CA-213E-4C76-9DF4-E5B79B39532B}" dt="2024-09-17T10:50:45.079" v="3300" actId="20577"/>
      <pc:docMkLst>
        <pc:docMk/>
      </pc:docMkLst>
      <pc:sldChg chg="modSp mod">
        <pc:chgData name="Weges, Wouter" userId="3777fe71-dce6-4e56-b802-8222ee201179" providerId="ADAL" clId="{951859CA-213E-4C76-9DF4-E5B79B39532B}" dt="2024-09-16T13:45:35.817" v="1381" actId="20577"/>
        <pc:sldMkLst>
          <pc:docMk/>
          <pc:sldMk cId="401633114" sldId="257"/>
        </pc:sldMkLst>
        <pc:spChg chg="mod">
          <ac:chgData name="Weges, Wouter" userId="3777fe71-dce6-4e56-b802-8222ee201179" providerId="ADAL" clId="{951859CA-213E-4C76-9DF4-E5B79B39532B}" dt="2024-09-16T13:45:35.817" v="1381" actId="20577"/>
          <ac:spMkLst>
            <pc:docMk/>
            <pc:sldMk cId="401633114" sldId="257"/>
            <ac:spMk id="3" creationId="{66982AFD-184A-7F93-DAB1-7172CDCEFD91}"/>
          </ac:spMkLst>
        </pc:spChg>
      </pc:sldChg>
      <pc:sldChg chg="del">
        <pc:chgData name="Weges, Wouter" userId="3777fe71-dce6-4e56-b802-8222ee201179" providerId="ADAL" clId="{951859CA-213E-4C76-9DF4-E5B79B39532B}" dt="2024-09-16T12:34:00.888" v="105" actId="47"/>
        <pc:sldMkLst>
          <pc:docMk/>
          <pc:sldMk cId="4043422689" sldId="259"/>
        </pc:sldMkLst>
      </pc:sldChg>
      <pc:sldChg chg="del">
        <pc:chgData name="Weges, Wouter" userId="3777fe71-dce6-4e56-b802-8222ee201179" providerId="ADAL" clId="{951859CA-213E-4C76-9DF4-E5B79B39532B}" dt="2024-09-16T12:34:01.171" v="107" actId="47"/>
        <pc:sldMkLst>
          <pc:docMk/>
          <pc:sldMk cId="1463653090" sldId="260"/>
        </pc:sldMkLst>
      </pc:sldChg>
      <pc:sldChg chg="del">
        <pc:chgData name="Weges, Wouter" userId="3777fe71-dce6-4e56-b802-8222ee201179" providerId="ADAL" clId="{951859CA-213E-4C76-9DF4-E5B79B39532B}" dt="2024-09-16T12:34:01.323" v="108" actId="47"/>
        <pc:sldMkLst>
          <pc:docMk/>
          <pc:sldMk cId="3356461520" sldId="261"/>
        </pc:sldMkLst>
      </pc:sldChg>
      <pc:sldChg chg="del">
        <pc:chgData name="Weges, Wouter" userId="3777fe71-dce6-4e56-b802-8222ee201179" providerId="ADAL" clId="{951859CA-213E-4C76-9DF4-E5B79B39532B}" dt="2024-09-16T12:34:01.578" v="109" actId="47"/>
        <pc:sldMkLst>
          <pc:docMk/>
          <pc:sldMk cId="4282824915" sldId="262"/>
        </pc:sldMkLst>
      </pc:sldChg>
      <pc:sldChg chg="del">
        <pc:chgData name="Weges, Wouter" userId="3777fe71-dce6-4e56-b802-8222ee201179" providerId="ADAL" clId="{951859CA-213E-4C76-9DF4-E5B79B39532B}" dt="2024-09-16T12:34:01.840" v="110" actId="47"/>
        <pc:sldMkLst>
          <pc:docMk/>
          <pc:sldMk cId="2733261921" sldId="263"/>
        </pc:sldMkLst>
      </pc:sldChg>
      <pc:sldChg chg="del">
        <pc:chgData name="Weges, Wouter" userId="3777fe71-dce6-4e56-b802-8222ee201179" providerId="ADAL" clId="{951859CA-213E-4C76-9DF4-E5B79B39532B}" dt="2024-09-16T12:34:01.037" v="106" actId="47"/>
        <pc:sldMkLst>
          <pc:docMk/>
          <pc:sldMk cId="1778707852" sldId="267"/>
        </pc:sldMkLst>
      </pc:sldChg>
      <pc:sldChg chg="del">
        <pc:chgData name="Weges, Wouter" userId="3777fe71-dce6-4e56-b802-8222ee201179" providerId="ADAL" clId="{951859CA-213E-4C76-9DF4-E5B79B39532B}" dt="2024-09-16T12:34:01.922" v="111" actId="47"/>
        <pc:sldMkLst>
          <pc:docMk/>
          <pc:sldMk cId="3295852514" sldId="268"/>
        </pc:sldMkLst>
      </pc:sldChg>
      <pc:sldChg chg="del">
        <pc:chgData name="Weges, Wouter" userId="3777fe71-dce6-4e56-b802-8222ee201179" providerId="ADAL" clId="{951859CA-213E-4C76-9DF4-E5B79B39532B}" dt="2024-09-16T12:34:02.086" v="112" actId="47"/>
        <pc:sldMkLst>
          <pc:docMk/>
          <pc:sldMk cId="3652992737" sldId="269"/>
        </pc:sldMkLst>
      </pc:sldChg>
      <pc:sldChg chg="del">
        <pc:chgData name="Weges, Wouter" userId="3777fe71-dce6-4e56-b802-8222ee201179" providerId="ADAL" clId="{951859CA-213E-4C76-9DF4-E5B79B39532B}" dt="2024-09-16T12:34:02.727" v="113" actId="47"/>
        <pc:sldMkLst>
          <pc:docMk/>
          <pc:sldMk cId="1676973204" sldId="270"/>
        </pc:sldMkLst>
      </pc:sldChg>
      <pc:sldChg chg="addSp modSp mod">
        <pc:chgData name="Weges, Wouter" userId="3777fe71-dce6-4e56-b802-8222ee201179" providerId="ADAL" clId="{951859CA-213E-4C76-9DF4-E5B79B39532B}" dt="2024-09-16T12:39:27.073" v="778" actId="1076"/>
        <pc:sldMkLst>
          <pc:docMk/>
          <pc:sldMk cId="3935327963" sldId="271"/>
        </pc:sldMkLst>
        <pc:spChg chg="mod">
          <ac:chgData name="Weges, Wouter" userId="3777fe71-dce6-4e56-b802-8222ee201179" providerId="ADAL" clId="{951859CA-213E-4C76-9DF4-E5B79B39532B}" dt="2024-09-16T11:09:06.041" v="42" actId="20577"/>
          <ac:spMkLst>
            <pc:docMk/>
            <pc:sldMk cId="3935327963" sldId="271"/>
            <ac:spMk id="2" creationId="{190344DA-6AFA-A3FC-D285-963CC4A06D24}"/>
          </ac:spMkLst>
        </pc:spChg>
        <pc:spChg chg="mod">
          <ac:chgData name="Weges, Wouter" userId="3777fe71-dce6-4e56-b802-8222ee201179" providerId="ADAL" clId="{951859CA-213E-4C76-9DF4-E5B79B39532B}" dt="2024-09-16T12:39:23.638" v="777" actId="20577"/>
          <ac:spMkLst>
            <pc:docMk/>
            <pc:sldMk cId="3935327963" sldId="271"/>
            <ac:spMk id="3" creationId="{49E87F96-CDFC-B0FA-29DD-E26B85A3A2DB}"/>
          </ac:spMkLst>
        </pc:spChg>
        <pc:picChg chg="add mod">
          <ac:chgData name="Weges, Wouter" userId="3777fe71-dce6-4e56-b802-8222ee201179" providerId="ADAL" clId="{951859CA-213E-4C76-9DF4-E5B79B39532B}" dt="2024-09-16T12:39:27.073" v="778" actId="1076"/>
          <ac:picMkLst>
            <pc:docMk/>
            <pc:sldMk cId="3935327963" sldId="271"/>
            <ac:picMk id="5" creationId="{8CAB5EC3-A1F3-DE66-CBC8-155D1ABAC915}"/>
          </ac:picMkLst>
        </pc:picChg>
      </pc:sldChg>
      <pc:sldChg chg="modSp mod">
        <pc:chgData name="Weges, Wouter" userId="3777fe71-dce6-4e56-b802-8222ee201179" providerId="ADAL" clId="{951859CA-213E-4C76-9DF4-E5B79B39532B}" dt="2024-09-16T12:39:53.645" v="906" actId="20577"/>
        <pc:sldMkLst>
          <pc:docMk/>
          <pc:sldMk cId="1304832030" sldId="272"/>
        </pc:sldMkLst>
        <pc:spChg chg="mod">
          <ac:chgData name="Weges, Wouter" userId="3777fe71-dce6-4e56-b802-8222ee201179" providerId="ADAL" clId="{951859CA-213E-4C76-9DF4-E5B79B39532B}" dt="2024-09-16T12:39:53.645" v="906" actId="20577"/>
          <ac:spMkLst>
            <pc:docMk/>
            <pc:sldMk cId="1304832030" sldId="272"/>
            <ac:spMk id="3" creationId="{49E87F96-CDFC-B0FA-29DD-E26B85A3A2DB}"/>
          </ac:spMkLst>
        </pc:spChg>
      </pc:sldChg>
      <pc:sldChg chg="addSp delSp modSp add mod">
        <pc:chgData name="Weges, Wouter" userId="3777fe71-dce6-4e56-b802-8222ee201179" providerId="ADAL" clId="{951859CA-213E-4C76-9DF4-E5B79B39532B}" dt="2024-09-16T12:35:52.243" v="208" actId="478"/>
        <pc:sldMkLst>
          <pc:docMk/>
          <pc:sldMk cId="1166163134" sldId="273"/>
        </pc:sldMkLst>
        <pc:spChg chg="mod">
          <ac:chgData name="Weges, Wouter" userId="3777fe71-dce6-4e56-b802-8222ee201179" providerId="ADAL" clId="{951859CA-213E-4C76-9DF4-E5B79B39532B}" dt="2024-09-16T12:35:29.524" v="204" actId="20577"/>
          <ac:spMkLst>
            <pc:docMk/>
            <pc:sldMk cId="1166163134" sldId="273"/>
            <ac:spMk id="3" creationId="{49E87F96-CDFC-B0FA-29DD-E26B85A3A2DB}"/>
          </ac:spMkLst>
        </pc:spChg>
        <pc:picChg chg="del">
          <ac:chgData name="Weges, Wouter" userId="3777fe71-dce6-4e56-b802-8222ee201179" providerId="ADAL" clId="{951859CA-213E-4C76-9DF4-E5B79B39532B}" dt="2024-09-16T12:34:21.085" v="134" actId="478"/>
          <ac:picMkLst>
            <pc:docMk/>
            <pc:sldMk cId="1166163134" sldId="273"/>
            <ac:picMk id="5" creationId="{8CAB5EC3-A1F3-DE66-CBC8-155D1ABAC915}"/>
          </ac:picMkLst>
        </pc:picChg>
        <pc:picChg chg="add mod">
          <ac:chgData name="Weges, Wouter" userId="3777fe71-dce6-4e56-b802-8222ee201179" providerId="ADAL" clId="{951859CA-213E-4C76-9DF4-E5B79B39532B}" dt="2024-09-16T12:35:32.193" v="205" actId="1076"/>
          <ac:picMkLst>
            <pc:docMk/>
            <pc:sldMk cId="1166163134" sldId="273"/>
            <ac:picMk id="6" creationId="{25DBAD3D-4F95-EFE3-46AC-33911C236921}"/>
          </ac:picMkLst>
        </pc:picChg>
        <pc:picChg chg="add mod">
          <ac:chgData name="Weges, Wouter" userId="3777fe71-dce6-4e56-b802-8222ee201179" providerId="ADAL" clId="{951859CA-213E-4C76-9DF4-E5B79B39532B}" dt="2024-09-16T12:35:33.850" v="206" actId="1076"/>
          <ac:picMkLst>
            <pc:docMk/>
            <pc:sldMk cId="1166163134" sldId="273"/>
            <ac:picMk id="8" creationId="{B4F42114-BDE1-53B1-BE9A-AF6957D6A4B6}"/>
          </ac:picMkLst>
        </pc:picChg>
        <pc:picChg chg="add del">
          <ac:chgData name="Weges, Wouter" userId="3777fe71-dce6-4e56-b802-8222ee201179" providerId="ADAL" clId="{951859CA-213E-4C76-9DF4-E5B79B39532B}" dt="2024-09-16T12:35:52.243" v="208" actId="478"/>
          <ac:picMkLst>
            <pc:docMk/>
            <pc:sldMk cId="1166163134" sldId="273"/>
            <ac:picMk id="10" creationId="{7D1B15E2-59B7-AB2B-443C-6746D65339BF}"/>
          </ac:picMkLst>
        </pc:picChg>
      </pc:sldChg>
      <pc:sldChg chg="delSp modSp add mod">
        <pc:chgData name="Weges, Wouter" userId="3777fe71-dce6-4e56-b802-8222ee201179" providerId="ADAL" clId="{951859CA-213E-4C76-9DF4-E5B79B39532B}" dt="2024-09-16T12:37:31.319" v="505" actId="20577"/>
        <pc:sldMkLst>
          <pc:docMk/>
          <pc:sldMk cId="1537891377" sldId="274"/>
        </pc:sldMkLst>
        <pc:spChg chg="mod">
          <ac:chgData name="Weges, Wouter" userId="3777fe71-dce6-4e56-b802-8222ee201179" providerId="ADAL" clId="{951859CA-213E-4C76-9DF4-E5B79B39532B}" dt="2024-09-16T12:37:31.319" v="505" actId="20577"/>
          <ac:spMkLst>
            <pc:docMk/>
            <pc:sldMk cId="1537891377" sldId="274"/>
            <ac:spMk id="3" creationId="{49E87F96-CDFC-B0FA-29DD-E26B85A3A2DB}"/>
          </ac:spMkLst>
        </pc:spChg>
        <pc:picChg chg="del">
          <ac:chgData name="Weges, Wouter" userId="3777fe71-dce6-4e56-b802-8222ee201179" providerId="ADAL" clId="{951859CA-213E-4C76-9DF4-E5B79B39532B}" dt="2024-09-16T12:35:56.652" v="210" actId="478"/>
          <ac:picMkLst>
            <pc:docMk/>
            <pc:sldMk cId="1537891377" sldId="274"/>
            <ac:picMk id="6" creationId="{25DBAD3D-4F95-EFE3-46AC-33911C236921}"/>
          </ac:picMkLst>
        </pc:picChg>
        <pc:picChg chg="del">
          <ac:chgData name="Weges, Wouter" userId="3777fe71-dce6-4e56-b802-8222ee201179" providerId="ADAL" clId="{951859CA-213E-4C76-9DF4-E5B79B39532B}" dt="2024-09-16T12:35:57.516" v="211" actId="478"/>
          <ac:picMkLst>
            <pc:docMk/>
            <pc:sldMk cId="1537891377" sldId="274"/>
            <ac:picMk id="8" creationId="{B4F42114-BDE1-53B1-BE9A-AF6957D6A4B6}"/>
          </ac:picMkLst>
        </pc:picChg>
      </pc:sldChg>
      <pc:sldChg chg="modSp add del mod ord">
        <pc:chgData name="Weges, Wouter" userId="3777fe71-dce6-4e56-b802-8222ee201179" providerId="ADAL" clId="{951859CA-213E-4C76-9DF4-E5B79B39532B}" dt="2024-09-16T13:46:57.903" v="1387" actId="6549"/>
        <pc:sldMkLst>
          <pc:docMk/>
          <pc:sldMk cId="2044444390" sldId="275"/>
        </pc:sldMkLst>
        <pc:spChg chg="mod">
          <ac:chgData name="Weges, Wouter" userId="3777fe71-dce6-4e56-b802-8222ee201179" providerId="ADAL" clId="{951859CA-213E-4C76-9DF4-E5B79B39532B}" dt="2024-09-16T12:40:00.935" v="912" actId="20577"/>
          <ac:spMkLst>
            <pc:docMk/>
            <pc:sldMk cId="2044444390" sldId="275"/>
            <ac:spMk id="2" creationId="{190344DA-6AFA-A3FC-D285-963CC4A06D24}"/>
          </ac:spMkLst>
        </pc:spChg>
        <pc:spChg chg="mod">
          <ac:chgData name="Weges, Wouter" userId="3777fe71-dce6-4e56-b802-8222ee201179" providerId="ADAL" clId="{951859CA-213E-4C76-9DF4-E5B79B39532B}" dt="2024-09-16T13:46:57.903" v="1387" actId="6549"/>
          <ac:spMkLst>
            <pc:docMk/>
            <pc:sldMk cId="2044444390" sldId="275"/>
            <ac:spMk id="3" creationId="{49E87F96-CDFC-B0FA-29DD-E26B85A3A2DB}"/>
          </ac:spMkLst>
        </pc:spChg>
      </pc:sldChg>
      <pc:sldChg chg="modSp add del mod ord">
        <pc:chgData name="Weges, Wouter" userId="3777fe71-dce6-4e56-b802-8222ee201179" providerId="ADAL" clId="{951859CA-213E-4C76-9DF4-E5B79B39532B}" dt="2024-09-16T13:45:36.349" v="1384"/>
        <pc:sldMkLst>
          <pc:docMk/>
          <pc:sldMk cId="3256301351" sldId="275"/>
        </pc:sldMkLst>
        <pc:spChg chg="mod">
          <ac:chgData name="Weges, Wouter" userId="3777fe71-dce6-4e56-b802-8222ee201179" providerId="ADAL" clId="{951859CA-213E-4C76-9DF4-E5B79B39532B}" dt="2024-09-16T13:45:34.025" v="1374" actId="20577"/>
          <ac:spMkLst>
            <pc:docMk/>
            <pc:sldMk cId="3256301351" sldId="275"/>
            <ac:spMk id="2" creationId="{190344DA-6AFA-A3FC-D285-963CC4A06D24}"/>
          </ac:spMkLst>
        </pc:spChg>
        <pc:spChg chg="mod">
          <ac:chgData name="Weges, Wouter" userId="3777fe71-dce6-4e56-b802-8222ee201179" providerId="ADAL" clId="{951859CA-213E-4C76-9DF4-E5B79B39532B}" dt="2024-09-16T13:45:35.983" v="1382" actId="20577"/>
          <ac:spMkLst>
            <pc:docMk/>
            <pc:sldMk cId="3256301351" sldId="275"/>
            <ac:spMk id="3" creationId="{49E87F96-CDFC-B0FA-29DD-E26B85A3A2DB}"/>
          </ac:spMkLst>
        </pc:spChg>
      </pc:sldChg>
      <pc:sldChg chg="modSp add del mod">
        <pc:chgData name="Weges, Wouter" userId="3777fe71-dce6-4e56-b802-8222ee201179" providerId="ADAL" clId="{951859CA-213E-4C76-9DF4-E5B79B39532B}" dt="2024-09-16T20:42:43.099" v="1740" actId="47"/>
        <pc:sldMkLst>
          <pc:docMk/>
          <pc:sldMk cId="971640229" sldId="276"/>
        </pc:sldMkLst>
        <pc:spChg chg="mod">
          <ac:chgData name="Weges, Wouter" userId="3777fe71-dce6-4e56-b802-8222ee201179" providerId="ADAL" clId="{951859CA-213E-4C76-9DF4-E5B79B39532B}" dt="2024-09-16T13:48:29.538" v="1520" actId="20577"/>
          <ac:spMkLst>
            <pc:docMk/>
            <pc:sldMk cId="971640229" sldId="276"/>
            <ac:spMk id="3" creationId="{49E87F96-CDFC-B0FA-29DD-E26B85A3A2DB}"/>
          </ac:spMkLst>
        </pc:spChg>
      </pc:sldChg>
      <pc:sldChg chg="modSp add del mod">
        <pc:chgData name="Weges, Wouter" userId="3777fe71-dce6-4e56-b802-8222ee201179" providerId="ADAL" clId="{951859CA-213E-4C76-9DF4-E5B79B39532B}" dt="2024-09-16T13:12:24.186" v="1312" actId="47"/>
        <pc:sldMkLst>
          <pc:docMk/>
          <pc:sldMk cId="1489085031" sldId="276"/>
        </pc:sldMkLst>
        <pc:spChg chg="mod">
          <ac:chgData name="Weges, Wouter" userId="3777fe71-dce6-4e56-b802-8222ee201179" providerId="ADAL" clId="{951859CA-213E-4C76-9DF4-E5B79B39532B}" dt="2024-09-16T12:53:48.317" v="1165" actId="20577"/>
          <ac:spMkLst>
            <pc:docMk/>
            <pc:sldMk cId="1489085031" sldId="276"/>
            <ac:spMk id="3" creationId="{49E87F96-CDFC-B0FA-29DD-E26B85A3A2DB}"/>
          </ac:spMkLst>
        </pc:spChg>
      </pc:sldChg>
      <pc:sldChg chg="addSp modSp add del mod">
        <pc:chgData name="Weges, Wouter" userId="3777fe71-dce6-4e56-b802-8222ee201179" providerId="ADAL" clId="{951859CA-213E-4C76-9DF4-E5B79B39532B}" dt="2024-09-16T13:12:22.886" v="1311" actId="47"/>
        <pc:sldMkLst>
          <pc:docMk/>
          <pc:sldMk cId="372798765" sldId="277"/>
        </pc:sldMkLst>
        <pc:spChg chg="mod">
          <ac:chgData name="Weges, Wouter" userId="3777fe71-dce6-4e56-b802-8222ee201179" providerId="ADAL" clId="{951859CA-213E-4C76-9DF4-E5B79B39532B}" dt="2024-09-16T12:56:23.874" v="1260" actId="20577"/>
          <ac:spMkLst>
            <pc:docMk/>
            <pc:sldMk cId="372798765" sldId="277"/>
            <ac:spMk id="3" creationId="{49E87F96-CDFC-B0FA-29DD-E26B85A3A2DB}"/>
          </ac:spMkLst>
        </pc:spChg>
        <pc:spChg chg="add">
          <ac:chgData name="Weges, Wouter" userId="3777fe71-dce6-4e56-b802-8222ee201179" providerId="ADAL" clId="{951859CA-213E-4C76-9DF4-E5B79B39532B}" dt="2024-09-16T12:54:27.855" v="1191"/>
          <ac:spMkLst>
            <pc:docMk/>
            <pc:sldMk cId="372798765" sldId="277"/>
            <ac:spMk id="4" creationId="{7A6656B4-265E-124F-E8B9-81CE14822080}"/>
          </ac:spMkLst>
        </pc:spChg>
      </pc:sldChg>
      <pc:sldChg chg="add del">
        <pc:chgData name="Weges, Wouter" userId="3777fe71-dce6-4e56-b802-8222ee201179" providerId="ADAL" clId="{951859CA-213E-4C76-9DF4-E5B79B39532B}" dt="2024-09-16T12:53:22.378" v="1161" actId="47"/>
        <pc:sldMkLst>
          <pc:docMk/>
          <pc:sldMk cId="2575508778" sldId="277"/>
        </pc:sldMkLst>
      </pc:sldChg>
      <pc:sldChg chg="addSp delSp modSp add del mod">
        <pc:chgData name="Weges, Wouter" userId="3777fe71-dce6-4e56-b802-8222ee201179" providerId="ADAL" clId="{951859CA-213E-4C76-9DF4-E5B79B39532B}" dt="2024-09-16T20:42:43.262" v="1741" actId="47"/>
        <pc:sldMkLst>
          <pc:docMk/>
          <pc:sldMk cId="3246847440" sldId="277"/>
        </pc:sldMkLst>
        <pc:spChg chg="mod">
          <ac:chgData name="Weges, Wouter" userId="3777fe71-dce6-4e56-b802-8222ee201179" providerId="ADAL" clId="{951859CA-213E-4C76-9DF4-E5B79B39532B}" dt="2024-09-16T13:50:48.133" v="1534" actId="20577"/>
          <ac:spMkLst>
            <pc:docMk/>
            <pc:sldMk cId="3246847440" sldId="277"/>
            <ac:spMk id="3" creationId="{49E87F96-CDFC-B0FA-29DD-E26B85A3A2DB}"/>
          </ac:spMkLst>
        </pc:spChg>
        <pc:picChg chg="add del">
          <ac:chgData name="Weges, Wouter" userId="3777fe71-dce6-4e56-b802-8222ee201179" providerId="ADAL" clId="{951859CA-213E-4C76-9DF4-E5B79B39532B}" dt="2024-09-16T13:51:29.725" v="1549" actId="478"/>
          <ac:picMkLst>
            <pc:docMk/>
            <pc:sldMk cId="3246847440" sldId="277"/>
            <ac:picMk id="5" creationId="{DC8D6001-5873-73FC-D9C4-54D3862AE6C6}"/>
          </ac:picMkLst>
        </pc:picChg>
        <pc:picChg chg="add">
          <ac:chgData name="Weges, Wouter" userId="3777fe71-dce6-4e56-b802-8222ee201179" providerId="ADAL" clId="{951859CA-213E-4C76-9DF4-E5B79B39532B}" dt="2024-09-16T13:51:30.506" v="1550" actId="22"/>
          <ac:picMkLst>
            <pc:docMk/>
            <pc:sldMk cId="3246847440" sldId="277"/>
            <ac:picMk id="7" creationId="{8C7DF6BC-0C34-6F86-88C5-F597105734FE}"/>
          </ac:picMkLst>
        </pc:picChg>
      </pc:sldChg>
      <pc:sldChg chg="modSp add del mod">
        <pc:chgData name="Weges, Wouter" userId="3777fe71-dce6-4e56-b802-8222ee201179" providerId="ADAL" clId="{951859CA-213E-4C76-9DF4-E5B79B39532B}" dt="2024-09-16T13:12:22.128" v="1310" actId="47"/>
        <pc:sldMkLst>
          <pc:docMk/>
          <pc:sldMk cId="1097722019" sldId="278"/>
        </pc:sldMkLst>
        <pc:spChg chg="mod">
          <ac:chgData name="Weges, Wouter" userId="3777fe71-dce6-4e56-b802-8222ee201179" providerId="ADAL" clId="{951859CA-213E-4C76-9DF4-E5B79B39532B}" dt="2024-09-16T12:57:23.354" v="1309" actId="20577"/>
          <ac:spMkLst>
            <pc:docMk/>
            <pc:sldMk cId="1097722019" sldId="278"/>
            <ac:spMk id="3" creationId="{49E87F96-CDFC-B0FA-29DD-E26B85A3A2DB}"/>
          </ac:spMkLst>
        </pc:spChg>
      </pc:sldChg>
      <pc:sldChg chg="addSp delSp modSp add del mod">
        <pc:chgData name="Weges, Wouter" userId="3777fe71-dce6-4e56-b802-8222ee201179" providerId="ADAL" clId="{951859CA-213E-4C76-9DF4-E5B79B39532B}" dt="2024-09-16T20:42:43.552" v="1743" actId="47"/>
        <pc:sldMkLst>
          <pc:docMk/>
          <pc:sldMk cId="2760841267" sldId="278"/>
        </pc:sldMkLst>
        <pc:spChg chg="mod">
          <ac:chgData name="Weges, Wouter" userId="3777fe71-dce6-4e56-b802-8222ee201179" providerId="ADAL" clId="{951859CA-213E-4C76-9DF4-E5B79B39532B}" dt="2024-09-16T13:50:58.882" v="1547" actId="20577"/>
          <ac:spMkLst>
            <pc:docMk/>
            <pc:sldMk cId="2760841267" sldId="278"/>
            <ac:spMk id="3" creationId="{49E87F96-CDFC-B0FA-29DD-E26B85A3A2DB}"/>
          </ac:spMkLst>
        </pc:spChg>
        <pc:picChg chg="del">
          <ac:chgData name="Weges, Wouter" userId="3777fe71-dce6-4e56-b802-8222ee201179" providerId="ADAL" clId="{951859CA-213E-4C76-9DF4-E5B79B39532B}" dt="2024-09-16T13:50:53.565" v="1537" actId="478"/>
          <ac:picMkLst>
            <pc:docMk/>
            <pc:sldMk cId="2760841267" sldId="278"/>
            <ac:picMk id="5" creationId="{DC8D6001-5873-73FC-D9C4-54D3862AE6C6}"/>
          </ac:picMkLst>
        </pc:picChg>
        <pc:picChg chg="add del">
          <ac:chgData name="Weges, Wouter" userId="3777fe71-dce6-4e56-b802-8222ee201179" providerId="ADAL" clId="{951859CA-213E-4C76-9DF4-E5B79B39532B}" dt="2024-09-16T14:05:16.212" v="1738" actId="478"/>
          <ac:picMkLst>
            <pc:docMk/>
            <pc:sldMk cId="2760841267" sldId="278"/>
            <ac:picMk id="6" creationId="{AA9CFAF7-CA41-38BA-928B-B01CECD11897}"/>
          </ac:picMkLst>
        </pc:picChg>
        <pc:picChg chg="add">
          <ac:chgData name="Weges, Wouter" userId="3777fe71-dce6-4e56-b802-8222ee201179" providerId="ADAL" clId="{951859CA-213E-4C76-9DF4-E5B79B39532B}" dt="2024-09-16T14:05:16.666" v="1739" actId="22"/>
          <ac:picMkLst>
            <pc:docMk/>
            <pc:sldMk cId="2760841267" sldId="278"/>
            <ac:picMk id="8" creationId="{1A232B7C-D2FE-4D7E-CCC6-033AFFE9DD1F}"/>
          </ac:picMkLst>
        </pc:picChg>
      </pc:sldChg>
      <pc:sldChg chg="addSp delSp modSp add del mod ord">
        <pc:chgData name="Weges, Wouter" userId="3777fe71-dce6-4e56-b802-8222ee201179" providerId="ADAL" clId="{951859CA-213E-4C76-9DF4-E5B79B39532B}" dt="2024-09-16T20:42:43.411" v="1742" actId="47"/>
        <pc:sldMkLst>
          <pc:docMk/>
          <pc:sldMk cId="3113450040" sldId="279"/>
        </pc:sldMkLst>
        <pc:spChg chg="mod">
          <ac:chgData name="Weges, Wouter" userId="3777fe71-dce6-4e56-b802-8222ee201179" providerId="ADAL" clId="{951859CA-213E-4C76-9DF4-E5B79B39532B}" dt="2024-09-16T14:00:34.176" v="1578" actId="20577"/>
          <ac:spMkLst>
            <pc:docMk/>
            <pc:sldMk cId="3113450040" sldId="279"/>
            <ac:spMk id="3" creationId="{49E87F96-CDFC-B0FA-29DD-E26B85A3A2DB}"/>
          </ac:spMkLst>
        </pc:spChg>
        <pc:picChg chg="add mod">
          <ac:chgData name="Weges, Wouter" userId="3777fe71-dce6-4e56-b802-8222ee201179" providerId="ADAL" clId="{951859CA-213E-4C76-9DF4-E5B79B39532B}" dt="2024-09-16T14:01:20.214" v="1587" actId="1076"/>
          <ac:picMkLst>
            <pc:docMk/>
            <pc:sldMk cId="3113450040" sldId="279"/>
            <ac:picMk id="5" creationId="{2366BAE0-A1E8-9722-3FBD-B4A0DCAEFD43}"/>
          </ac:picMkLst>
        </pc:picChg>
        <pc:picChg chg="del">
          <ac:chgData name="Weges, Wouter" userId="3777fe71-dce6-4e56-b802-8222ee201179" providerId="ADAL" clId="{951859CA-213E-4C76-9DF4-E5B79B39532B}" dt="2024-09-16T13:51:35.738" v="1552" actId="478"/>
          <ac:picMkLst>
            <pc:docMk/>
            <pc:sldMk cId="3113450040" sldId="279"/>
            <ac:picMk id="6" creationId="{AA9CFAF7-CA41-38BA-928B-B01CECD11897}"/>
          </ac:picMkLst>
        </pc:picChg>
        <pc:picChg chg="add mod">
          <ac:chgData name="Weges, Wouter" userId="3777fe71-dce6-4e56-b802-8222ee201179" providerId="ADAL" clId="{951859CA-213E-4C76-9DF4-E5B79B39532B}" dt="2024-09-16T14:01:16.469" v="1586" actId="1076"/>
          <ac:picMkLst>
            <pc:docMk/>
            <pc:sldMk cId="3113450040" sldId="279"/>
            <ac:picMk id="8" creationId="{84AB47AA-2FDB-BCDF-0143-256A6D38FFB1}"/>
          </ac:picMkLst>
        </pc:picChg>
      </pc:sldChg>
      <pc:sldChg chg="delSp modSp add del mod">
        <pc:chgData name="Weges, Wouter" userId="3777fe71-dce6-4e56-b802-8222ee201179" providerId="ADAL" clId="{951859CA-213E-4C76-9DF4-E5B79B39532B}" dt="2024-09-16T20:42:43.709" v="1744" actId="47"/>
        <pc:sldMkLst>
          <pc:docMk/>
          <pc:sldMk cId="3695948170" sldId="280"/>
        </pc:sldMkLst>
        <pc:spChg chg="mod">
          <ac:chgData name="Weges, Wouter" userId="3777fe71-dce6-4e56-b802-8222ee201179" providerId="ADAL" clId="{951859CA-213E-4C76-9DF4-E5B79B39532B}" dt="2024-09-16T14:03:07.738" v="1733" actId="20577"/>
          <ac:spMkLst>
            <pc:docMk/>
            <pc:sldMk cId="3695948170" sldId="280"/>
            <ac:spMk id="3" creationId="{49E87F96-CDFC-B0FA-29DD-E26B85A3A2DB}"/>
          </ac:spMkLst>
        </pc:spChg>
        <pc:picChg chg="del">
          <ac:chgData name="Weges, Wouter" userId="3777fe71-dce6-4e56-b802-8222ee201179" providerId="ADAL" clId="{951859CA-213E-4C76-9DF4-E5B79B39532B}" dt="2024-09-16T14:01:30.266" v="1589" actId="478"/>
          <ac:picMkLst>
            <pc:docMk/>
            <pc:sldMk cId="3695948170" sldId="280"/>
            <ac:picMk id="6" creationId="{AA9CFAF7-CA41-38BA-928B-B01CECD11897}"/>
          </ac:picMkLst>
        </pc:picChg>
      </pc:sldChg>
      <pc:sldChg chg="modSp add del mod">
        <pc:chgData name="Weges, Wouter" userId="3777fe71-dce6-4e56-b802-8222ee201179" providerId="ADAL" clId="{951859CA-213E-4C76-9DF4-E5B79B39532B}" dt="2024-09-16T20:42:43.882" v="1745" actId="47"/>
        <pc:sldMkLst>
          <pc:docMk/>
          <pc:sldMk cId="1218046783" sldId="281"/>
        </pc:sldMkLst>
        <pc:spChg chg="mod">
          <ac:chgData name="Weges, Wouter" userId="3777fe71-dce6-4e56-b802-8222ee201179" providerId="ADAL" clId="{951859CA-213E-4C76-9DF4-E5B79B39532B}" dt="2024-09-16T14:04:29.576" v="1735" actId="6549"/>
          <ac:spMkLst>
            <pc:docMk/>
            <pc:sldMk cId="1218046783" sldId="281"/>
            <ac:spMk id="3" creationId="{49E87F96-CDFC-B0FA-29DD-E26B85A3A2DB}"/>
          </ac:spMkLst>
        </pc:spChg>
      </pc:sldChg>
      <pc:sldChg chg="modSp add mod">
        <pc:chgData name="Weges, Wouter" userId="3777fe71-dce6-4e56-b802-8222ee201179" providerId="ADAL" clId="{951859CA-213E-4C76-9DF4-E5B79B39532B}" dt="2024-09-16T21:00:42.942" v="3236" actId="255"/>
        <pc:sldMkLst>
          <pc:docMk/>
          <pc:sldMk cId="1037297661" sldId="282"/>
        </pc:sldMkLst>
        <pc:spChg chg="mod">
          <ac:chgData name="Weges, Wouter" userId="3777fe71-dce6-4e56-b802-8222ee201179" providerId="ADAL" clId="{951859CA-213E-4C76-9DF4-E5B79B39532B}" dt="2024-09-16T20:43:02.923" v="1774" actId="20577"/>
          <ac:spMkLst>
            <pc:docMk/>
            <pc:sldMk cId="1037297661" sldId="282"/>
            <ac:spMk id="2" creationId="{190344DA-6AFA-A3FC-D285-963CC4A06D24}"/>
          </ac:spMkLst>
        </pc:spChg>
        <pc:spChg chg="mod">
          <ac:chgData name="Weges, Wouter" userId="3777fe71-dce6-4e56-b802-8222ee201179" providerId="ADAL" clId="{951859CA-213E-4C76-9DF4-E5B79B39532B}" dt="2024-09-16T21:00:42.942" v="3236" actId="255"/>
          <ac:spMkLst>
            <pc:docMk/>
            <pc:sldMk cId="1037297661" sldId="282"/>
            <ac:spMk id="3" creationId="{49E87F96-CDFC-B0FA-29DD-E26B85A3A2DB}"/>
          </ac:spMkLst>
        </pc:spChg>
      </pc:sldChg>
      <pc:sldChg chg="modSp add mod">
        <pc:chgData name="Weges, Wouter" userId="3777fe71-dce6-4e56-b802-8222ee201179" providerId="ADAL" clId="{951859CA-213E-4C76-9DF4-E5B79B39532B}" dt="2024-09-16T20:47:47.636" v="2440" actId="20577"/>
        <pc:sldMkLst>
          <pc:docMk/>
          <pc:sldMk cId="256172307" sldId="283"/>
        </pc:sldMkLst>
        <pc:spChg chg="mod">
          <ac:chgData name="Weges, Wouter" userId="3777fe71-dce6-4e56-b802-8222ee201179" providerId="ADAL" clId="{951859CA-213E-4C76-9DF4-E5B79B39532B}" dt="2024-09-16T20:47:47.636" v="2440" actId="20577"/>
          <ac:spMkLst>
            <pc:docMk/>
            <pc:sldMk cId="256172307" sldId="283"/>
            <ac:spMk id="3" creationId="{49E87F96-CDFC-B0FA-29DD-E26B85A3A2DB}"/>
          </ac:spMkLst>
        </pc:spChg>
      </pc:sldChg>
      <pc:sldChg chg="modSp new del mod">
        <pc:chgData name="Weges, Wouter" userId="3777fe71-dce6-4e56-b802-8222ee201179" providerId="ADAL" clId="{951859CA-213E-4C76-9DF4-E5B79B39532B}" dt="2024-09-16T20:47:11.146" v="2385" actId="47"/>
        <pc:sldMkLst>
          <pc:docMk/>
          <pc:sldMk cId="2324427784" sldId="283"/>
        </pc:sldMkLst>
        <pc:spChg chg="mod">
          <ac:chgData name="Weges, Wouter" userId="3777fe71-dce6-4e56-b802-8222ee201179" providerId="ADAL" clId="{951859CA-213E-4C76-9DF4-E5B79B39532B}" dt="2024-09-16T20:47:07.186" v="2384" actId="20577"/>
          <ac:spMkLst>
            <pc:docMk/>
            <pc:sldMk cId="2324427784" sldId="283"/>
            <ac:spMk id="2" creationId="{D80C323A-259C-8787-7C25-8FFD586078E5}"/>
          </ac:spMkLst>
        </pc:spChg>
      </pc:sldChg>
      <pc:sldChg chg="addSp modSp add mod">
        <pc:chgData name="Weges, Wouter" userId="3777fe71-dce6-4e56-b802-8222ee201179" providerId="ADAL" clId="{951859CA-213E-4C76-9DF4-E5B79B39532B}" dt="2024-09-17T07:35:17.962" v="3292" actId="14100"/>
        <pc:sldMkLst>
          <pc:docMk/>
          <pc:sldMk cId="479990363" sldId="284"/>
        </pc:sldMkLst>
        <pc:spChg chg="mod">
          <ac:chgData name="Weges, Wouter" userId="3777fe71-dce6-4e56-b802-8222ee201179" providerId="ADAL" clId="{951859CA-213E-4C76-9DF4-E5B79B39532B}" dt="2024-09-16T20:51:48.388" v="2549" actId="20577"/>
          <ac:spMkLst>
            <pc:docMk/>
            <pc:sldMk cId="479990363" sldId="284"/>
            <ac:spMk id="3" creationId="{49E87F96-CDFC-B0FA-29DD-E26B85A3A2DB}"/>
          </ac:spMkLst>
        </pc:spChg>
        <pc:picChg chg="add mod">
          <ac:chgData name="Weges, Wouter" userId="3777fe71-dce6-4e56-b802-8222ee201179" providerId="ADAL" clId="{951859CA-213E-4C76-9DF4-E5B79B39532B}" dt="2024-09-17T07:35:17.962" v="3292" actId="14100"/>
          <ac:picMkLst>
            <pc:docMk/>
            <pc:sldMk cId="479990363" sldId="284"/>
            <ac:picMk id="5" creationId="{50424912-20D1-F870-3FBC-BF7A4347DB0A}"/>
          </ac:picMkLst>
        </pc:picChg>
        <pc:picChg chg="add mod">
          <ac:chgData name="Weges, Wouter" userId="3777fe71-dce6-4e56-b802-8222ee201179" providerId="ADAL" clId="{951859CA-213E-4C76-9DF4-E5B79B39532B}" dt="2024-09-17T07:35:14.419" v="3291" actId="1076"/>
          <ac:picMkLst>
            <pc:docMk/>
            <pc:sldMk cId="479990363" sldId="284"/>
            <ac:picMk id="7" creationId="{6B32286F-5A31-D748-C7D2-07E8692DCF48}"/>
          </ac:picMkLst>
        </pc:picChg>
      </pc:sldChg>
      <pc:sldChg chg="addSp delSp modSp add mod">
        <pc:chgData name="Weges, Wouter" userId="3777fe71-dce6-4e56-b802-8222ee201179" providerId="ADAL" clId="{951859CA-213E-4C76-9DF4-E5B79B39532B}" dt="2024-09-17T07:36:30.068" v="3298" actId="790"/>
        <pc:sldMkLst>
          <pc:docMk/>
          <pc:sldMk cId="3810256453" sldId="285"/>
        </pc:sldMkLst>
        <pc:spChg chg="mod">
          <ac:chgData name="Weges, Wouter" userId="3777fe71-dce6-4e56-b802-8222ee201179" providerId="ADAL" clId="{951859CA-213E-4C76-9DF4-E5B79B39532B}" dt="2024-09-17T07:36:30.068" v="3298" actId="790"/>
          <ac:spMkLst>
            <pc:docMk/>
            <pc:sldMk cId="3810256453" sldId="285"/>
            <ac:spMk id="3" creationId="{49E87F96-CDFC-B0FA-29DD-E26B85A3A2DB}"/>
          </ac:spMkLst>
        </pc:spChg>
        <pc:picChg chg="del">
          <ac:chgData name="Weges, Wouter" userId="3777fe71-dce6-4e56-b802-8222ee201179" providerId="ADAL" clId="{951859CA-213E-4C76-9DF4-E5B79B39532B}" dt="2024-09-16T20:52:21.476" v="2551" actId="478"/>
          <ac:picMkLst>
            <pc:docMk/>
            <pc:sldMk cId="3810256453" sldId="285"/>
            <ac:picMk id="5" creationId="{50424912-20D1-F870-3FBC-BF7A4347DB0A}"/>
          </ac:picMkLst>
        </pc:picChg>
        <pc:picChg chg="add mod">
          <ac:chgData name="Weges, Wouter" userId="3777fe71-dce6-4e56-b802-8222ee201179" providerId="ADAL" clId="{951859CA-213E-4C76-9DF4-E5B79B39532B}" dt="2024-09-17T07:35:32.682" v="3294" actId="1076"/>
          <ac:picMkLst>
            <pc:docMk/>
            <pc:sldMk cId="3810256453" sldId="285"/>
            <ac:picMk id="6" creationId="{3CE2963D-6BA2-9FFE-E0D8-E8925001F572}"/>
          </ac:picMkLst>
        </pc:picChg>
        <pc:picChg chg="del">
          <ac:chgData name="Weges, Wouter" userId="3777fe71-dce6-4e56-b802-8222ee201179" providerId="ADAL" clId="{951859CA-213E-4C76-9DF4-E5B79B39532B}" dt="2024-09-16T20:52:23.183" v="2552" actId="478"/>
          <ac:picMkLst>
            <pc:docMk/>
            <pc:sldMk cId="3810256453" sldId="285"/>
            <ac:picMk id="7" creationId="{6B32286F-5A31-D748-C7D2-07E8692DCF48}"/>
          </ac:picMkLst>
        </pc:picChg>
      </pc:sldChg>
      <pc:sldChg chg="delSp modSp add mod">
        <pc:chgData name="Weges, Wouter" userId="3777fe71-dce6-4e56-b802-8222ee201179" providerId="ADAL" clId="{951859CA-213E-4C76-9DF4-E5B79B39532B}" dt="2024-09-17T10:50:45.079" v="3300" actId="20577"/>
        <pc:sldMkLst>
          <pc:docMk/>
          <pc:sldMk cId="804210561" sldId="286"/>
        </pc:sldMkLst>
        <pc:spChg chg="mod">
          <ac:chgData name="Weges, Wouter" userId="3777fe71-dce6-4e56-b802-8222ee201179" providerId="ADAL" clId="{951859CA-213E-4C76-9DF4-E5B79B39532B}" dt="2024-09-17T10:50:45.079" v="3300" actId="20577"/>
          <ac:spMkLst>
            <pc:docMk/>
            <pc:sldMk cId="804210561" sldId="286"/>
            <ac:spMk id="3" creationId="{49E87F96-CDFC-B0FA-29DD-E26B85A3A2DB}"/>
          </ac:spMkLst>
        </pc:spChg>
        <pc:picChg chg="del">
          <ac:chgData name="Weges, Wouter" userId="3777fe71-dce6-4e56-b802-8222ee201179" providerId="ADAL" clId="{951859CA-213E-4C76-9DF4-E5B79B39532B}" dt="2024-09-16T20:54:03.148" v="2676" actId="478"/>
          <ac:picMkLst>
            <pc:docMk/>
            <pc:sldMk cId="804210561" sldId="286"/>
            <ac:picMk id="6" creationId="{3CE2963D-6BA2-9FFE-E0D8-E8925001F572}"/>
          </ac:picMkLst>
        </pc:picChg>
      </pc:sldChg>
      <pc:sldChg chg="addSp delSp modSp add mod">
        <pc:chgData name="Weges, Wouter" userId="3777fe71-dce6-4e56-b802-8222ee201179" providerId="ADAL" clId="{951859CA-213E-4C76-9DF4-E5B79B39532B}" dt="2024-09-17T07:34:52.947" v="3289" actId="5793"/>
        <pc:sldMkLst>
          <pc:docMk/>
          <pc:sldMk cId="1787768181" sldId="287"/>
        </pc:sldMkLst>
        <pc:spChg chg="mod">
          <ac:chgData name="Weges, Wouter" userId="3777fe71-dce6-4e56-b802-8222ee201179" providerId="ADAL" clId="{951859CA-213E-4C76-9DF4-E5B79B39532B}" dt="2024-09-17T07:34:52.947" v="3289" actId="5793"/>
          <ac:spMkLst>
            <pc:docMk/>
            <pc:sldMk cId="1787768181" sldId="287"/>
            <ac:spMk id="3" creationId="{49E87F96-CDFC-B0FA-29DD-E26B85A3A2DB}"/>
          </ac:spMkLst>
        </pc:spChg>
        <pc:picChg chg="add mod">
          <ac:chgData name="Weges, Wouter" userId="3777fe71-dce6-4e56-b802-8222ee201179" providerId="ADAL" clId="{951859CA-213E-4C76-9DF4-E5B79B39532B}" dt="2024-09-17T07:34:46.332" v="3288" actId="1076"/>
          <ac:picMkLst>
            <pc:docMk/>
            <pc:sldMk cId="1787768181" sldId="287"/>
            <ac:picMk id="5" creationId="{A3A50FA4-DEED-E53E-B84A-0B20AAE32AB5}"/>
          </ac:picMkLst>
        </pc:picChg>
        <pc:picChg chg="del">
          <ac:chgData name="Weges, Wouter" userId="3777fe71-dce6-4e56-b802-8222ee201179" providerId="ADAL" clId="{951859CA-213E-4C76-9DF4-E5B79B39532B}" dt="2024-09-17T07:34:16.990" v="3238" actId="478"/>
          <ac:picMkLst>
            <pc:docMk/>
            <pc:sldMk cId="1787768181" sldId="287"/>
            <ac:picMk id="6" creationId="{25DBAD3D-4F95-EFE3-46AC-33911C236921}"/>
          </ac:picMkLst>
        </pc:picChg>
        <pc:picChg chg="del">
          <ac:chgData name="Weges, Wouter" userId="3777fe71-dce6-4e56-b802-8222ee201179" providerId="ADAL" clId="{951859CA-213E-4C76-9DF4-E5B79B39532B}" dt="2024-09-17T07:34:18.663" v="3239" actId="478"/>
          <ac:picMkLst>
            <pc:docMk/>
            <pc:sldMk cId="1787768181" sldId="287"/>
            <ac:picMk id="8" creationId="{B4F42114-BDE1-53B1-BE9A-AF6957D6A4B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9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5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9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16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77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70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46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12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3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54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60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5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postman.com/download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1CE6CDF-ADB7-468C-85C9-B20A076F3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9EA3C6-5BB9-4426-BF58-2B808502F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0A35E7-9EF6-40E1-A6C5-0B6D3D724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1600"/>
            <a:ext cx="10553700" cy="411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0C29C4-4C41-1E00-24F3-6F1C49B01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0" y="2057400"/>
            <a:ext cx="3274281" cy="1566615"/>
          </a:xfrm>
        </p:spPr>
        <p:txBody>
          <a:bodyPr>
            <a:normAutofit/>
          </a:bodyPr>
          <a:lstStyle/>
          <a:p>
            <a:r>
              <a:rPr lang="en-US" sz="3200" dirty="0"/>
              <a:t>DIP2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5C3E6A-CF39-FDB8-2D75-7DE117592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0" y="3852821"/>
            <a:ext cx="3276600" cy="952305"/>
          </a:xfrm>
        </p:spPr>
        <p:txBody>
          <a:bodyPr>
            <a:normAutofit fontScale="77500" lnSpcReduction="20000"/>
          </a:bodyPr>
          <a:lstStyle/>
          <a:p>
            <a:r>
              <a:rPr lang="en-US" sz="1600" dirty="0"/>
              <a:t>Databases</a:t>
            </a:r>
          </a:p>
          <a:p>
            <a:r>
              <a:rPr lang="en-US" sz="1600" dirty="0"/>
              <a:t>IoT</a:t>
            </a:r>
          </a:p>
          <a:p>
            <a:r>
              <a:rPr lang="en-US" sz="1600" dirty="0" err="1"/>
              <a:t>Programmeren</a:t>
            </a:r>
            <a:endParaRPr lang="en-US" sz="1600" dirty="0"/>
          </a:p>
        </p:txBody>
      </p:sp>
      <p:pic>
        <p:nvPicPr>
          <p:cNvPr id="18" name="Picture 17" descr="Colored pencils inside a pencil holder which is on top of a wood table">
            <a:extLst>
              <a:ext uri="{FF2B5EF4-FFF2-40B4-BE49-F238E27FC236}">
                <a16:creationId xmlns:a16="http://schemas.microsoft.com/office/drawing/2014/main" id="{600A7AF7-9178-6E8E-F44D-743D7C7761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10" r="-2" b="-2"/>
          <a:stretch/>
        </p:blipFill>
        <p:spPr>
          <a:xfrm>
            <a:off x="20" y="1371600"/>
            <a:ext cx="567688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475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44DA-6AFA-A3FC-D285-963CC4A0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87F96-CDFC-B0FA-29DD-E26B85A3A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lang="nl-NL" dirty="0"/>
              <a:t>Bij iets versturen ook een JSON body mee geven</a:t>
            </a:r>
            <a:endParaRPr lang="nl-NL" b="1" dirty="0"/>
          </a:p>
          <a:p>
            <a:pPr>
              <a:defRPr sz="1800"/>
            </a:pPr>
            <a:endParaRPr lang="nl-NL" b="1" dirty="0"/>
          </a:p>
          <a:p>
            <a:pPr>
              <a:defRPr sz="1800"/>
            </a:pPr>
            <a:endParaRPr lang="nl-NL" dirty="0"/>
          </a:p>
          <a:p>
            <a:pPr>
              <a:defRPr sz="1800"/>
            </a:pPr>
            <a:endParaRPr lang="nl-NL" dirty="0"/>
          </a:p>
          <a:p>
            <a:pPr>
              <a:defRPr sz="1800"/>
            </a:pPr>
            <a:endParaRPr lang="nl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45EE07-16BF-7532-A542-448804E8A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104" y="2556553"/>
            <a:ext cx="7418258" cy="413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664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44DA-6AFA-A3FC-D285-963CC4A0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Oefenopdracht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87F96-CDFC-B0FA-29DD-E26B85A3A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/>
              <a:t>Week 3 code uitbreiden met een Update en Delete functionaliteit</a:t>
            </a:r>
          </a:p>
          <a:p>
            <a:r>
              <a:rPr lang="nl-NL" dirty="0"/>
              <a:t>Op de website en via de API</a:t>
            </a:r>
          </a:p>
          <a:p>
            <a:r>
              <a:rPr lang="nl-NL" dirty="0"/>
              <a:t>Alle 4 de CRUD acties testen via Postman of ze werken met de API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b="1" dirty="0"/>
              <a:t>Bonus 1</a:t>
            </a:r>
          </a:p>
          <a:p>
            <a:pPr lvl="1"/>
            <a:r>
              <a:rPr lang="nl-NL" dirty="0"/>
              <a:t>In app.py zijn de functies voor de API en de website gescheiden. Dit is niet handig want dan moet je telkens beide updaten voor veranderingen. Maak 1 functie voor beide opties</a:t>
            </a:r>
          </a:p>
          <a:p>
            <a:r>
              <a:rPr lang="nl-NL" b="1" dirty="0"/>
              <a:t>Bonus 2</a:t>
            </a:r>
          </a:p>
          <a:p>
            <a:pPr lvl="1"/>
            <a:r>
              <a:rPr lang="nl-NL" dirty="0"/>
              <a:t>Breid de applicatie uit met een leensysteem. Knop drukken om uit te lenen en als hij uitgeleend is niet beschikbaar voor nog eens uitlenen</a:t>
            </a:r>
          </a:p>
          <a:p>
            <a:pPr lvl="1"/>
            <a:r>
              <a:rPr lang="nl-NL" dirty="0"/>
              <a:t>Ook weer terugbrengen via een knop klik</a:t>
            </a:r>
          </a:p>
          <a:p>
            <a:pPr lvl="1"/>
            <a:r>
              <a:rPr lang="nl-NL" dirty="0"/>
              <a:t>Maak een nieuw tabel in de database aan die relationeel gelinkt is met de boeken om een log bij te houden wanneer een bepaald boek is uitgeleend en teruggebracht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297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7E82-1D5A-A6EF-2104-26B83781C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82AFD-184A-7F93-DAB1-7172CDCEF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crUD</a:t>
            </a:r>
            <a:endParaRPr lang="en-US" dirty="0"/>
          </a:p>
          <a:p>
            <a:r>
              <a:rPr lang="en-US" dirty="0"/>
              <a:t>Postman</a:t>
            </a:r>
          </a:p>
          <a:p>
            <a:r>
              <a:rPr lang="en-US" dirty="0" err="1"/>
              <a:t>Oefenen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33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44DA-6AFA-A3FC-D285-963CC4A0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87F96-CDFC-B0FA-29DD-E26B85A3A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lang="nl-NL" dirty="0"/>
              <a:t>Een specificatie voor het</a:t>
            </a:r>
          </a:p>
          <a:p>
            <a:pPr marL="0" indent="0">
              <a:buNone/>
              <a:defRPr sz="1800"/>
            </a:pPr>
            <a:r>
              <a:rPr lang="nl-NL" dirty="0"/>
              <a:t> beschrijven van </a:t>
            </a:r>
            <a:r>
              <a:rPr lang="nl-NL" dirty="0" err="1"/>
              <a:t>API’s</a:t>
            </a:r>
            <a:endParaRPr lang="nl-NL" dirty="0"/>
          </a:p>
          <a:p>
            <a:pPr>
              <a:defRPr sz="1800"/>
            </a:pPr>
            <a:r>
              <a:rPr lang="nl-NL" dirty="0"/>
              <a:t> Automatisch gegenereerde</a:t>
            </a:r>
          </a:p>
          <a:p>
            <a:pPr marL="0" indent="0">
              <a:buNone/>
              <a:defRPr sz="1800"/>
            </a:pPr>
            <a:r>
              <a:rPr lang="nl-NL" dirty="0"/>
              <a:t> documentatie en tests voor </a:t>
            </a:r>
            <a:r>
              <a:rPr lang="nl-NL" dirty="0" err="1"/>
              <a:t>API's</a:t>
            </a:r>
            <a:endParaRPr lang="nl-NL" dirty="0"/>
          </a:p>
          <a:p>
            <a:pPr>
              <a:defRPr sz="1800"/>
            </a:pPr>
            <a:r>
              <a:rPr lang="nl-NL" dirty="0"/>
              <a:t>Gebruikt om </a:t>
            </a:r>
            <a:r>
              <a:rPr lang="nl-NL" dirty="0" err="1"/>
              <a:t>API's</a:t>
            </a:r>
            <a:r>
              <a:rPr lang="nl-NL" dirty="0"/>
              <a:t> te ontwerpen,</a:t>
            </a:r>
          </a:p>
          <a:p>
            <a:pPr marL="0" indent="0">
              <a:buNone/>
              <a:defRPr sz="1800"/>
            </a:pPr>
            <a:r>
              <a:rPr lang="nl-NL" dirty="0"/>
              <a:t> te bouwen, en te documenteren</a:t>
            </a:r>
          </a:p>
          <a:p>
            <a:pPr>
              <a:defRPr sz="1800"/>
            </a:pPr>
            <a:endParaRPr lang="nl-NL" dirty="0"/>
          </a:p>
          <a:p>
            <a:pPr>
              <a:defRPr sz="1800"/>
            </a:pPr>
            <a:endParaRPr lang="nl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74F16A-1936-5977-7406-143958736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179" y="1755072"/>
            <a:ext cx="6610085" cy="398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437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44DA-6AFA-A3FC-D285-963CC4A0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87F96-CDFC-B0FA-29DD-E26B85A3A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lang="nl-NL" dirty="0"/>
              <a:t>YAML (YAML </a:t>
            </a:r>
            <a:r>
              <a:rPr lang="nl-NL" dirty="0" err="1"/>
              <a:t>Ain't</a:t>
            </a:r>
            <a:r>
              <a:rPr lang="nl-NL" dirty="0"/>
              <a:t> </a:t>
            </a:r>
            <a:r>
              <a:rPr lang="nl-NL" dirty="0" err="1"/>
              <a:t>Markup</a:t>
            </a:r>
            <a:r>
              <a:rPr lang="nl-NL" dirty="0"/>
              <a:t> Language) is een leesbaar dataformaat met extensie .</a:t>
            </a:r>
            <a:r>
              <a:rPr lang="nl-NL" dirty="0" err="1"/>
              <a:t>yaml</a:t>
            </a:r>
            <a:endParaRPr lang="nl-NL" dirty="0"/>
          </a:p>
          <a:p>
            <a:pPr>
              <a:defRPr sz="1800"/>
            </a:pPr>
            <a:r>
              <a:rPr lang="nl-NL" dirty="0"/>
              <a:t>Veel gebruikt voor configuratiebestanden</a:t>
            </a:r>
          </a:p>
          <a:p>
            <a:pPr marL="0" indent="0">
              <a:buNone/>
              <a:defRPr sz="1800"/>
            </a:pPr>
            <a:r>
              <a:rPr lang="nl-NL" dirty="0"/>
              <a:t> en data-uitwisseling</a:t>
            </a:r>
          </a:p>
          <a:p>
            <a:pPr>
              <a:defRPr sz="1800"/>
            </a:pPr>
            <a:r>
              <a:rPr lang="nl-NL" dirty="0"/>
              <a:t>Door ons gebruikt om de API </a:t>
            </a:r>
          </a:p>
          <a:p>
            <a:pPr marL="0" indent="0">
              <a:buNone/>
              <a:defRPr sz="1800"/>
            </a:pPr>
            <a:r>
              <a:rPr lang="nl-NL" dirty="0"/>
              <a:t>documentatie te maken voor swagger</a:t>
            </a:r>
          </a:p>
          <a:p>
            <a:pPr>
              <a:defRPr sz="1800"/>
            </a:pPr>
            <a:endParaRPr lang="nl-NL" dirty="0"/>
          </a:p>
          <a:p>
            <a:pPr>
              <a:defRPr sz="1800"/>
            </a:pP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4615E5-FA0C-D7B0-F577-A1F679C98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058" y="2674478"/>
            <a:ext cx="5708179" cy="378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833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44DA-6AFA-A3FC-D285-963CC4A0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crUD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87F96-CDFC-B0FA-29DD-E26B85A3A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lang="nl-NL" dirty="0"/>
              <a:t>CRUD staat voor </a:t>
            </a:r>
            <a:r>
              <a:rPr lang="nl-NL" dirty="0" err="1"/>
              <a:t>Create</a:t>
            </a:r>
            <a:r>
              <a:rPr lang="nl-NL" dirty="0"/>
              <a:t>, Read, Update, Delete</a:t>
            </a:r>
          </a:p>
          <a:p>
            <a:pPr>
              <a:defRPr sz="1800"/>
            </a:pPr>
            <a:r>
              <a:rPr lang="nl-NL" dirty="0"/>
              <a:t>Basisbewerkingen in databases</a:t>
            </a:r>
          </a:p>
          <a:p>
            <a:pPr>
              <a:defRPr sz="1800"/>
            </a:pPr>
            <a:r>
              <a:rPr lang="nl-NL" u="sng" dirty="0"/>
              <a:t>Nu Update en Delete toepassen</a:t>
            </a:r>
          </a:p>
          <a:p>
            <a:pPr>
              <a:defRPr sz="1800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9068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44DA-6AFA-A3FC-D285-963CC4A0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crUd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87F96-CDFC-B0FA-29DD-E26B85A3A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lang="nl-NL" dirty="0"/>
              <a:t>Method gebruikt voor ophalen was GET</a:t>
            </a:r>
          </a:p>
          <a:p>
            <a:pPr>
              <a:defRPr sz="1800"/>
            </a:pPr>
            <a:r>
              <a:rPr lang="nl-NL" dirty="0"/>
              <a:t>Method gebruikt voor opslaan was POST</a:t>
            </a:r>
          </a:p>
          <a:p>
            <a:pPr>
              <a:defRPr sz="1800"/>
            </a:pPr>
            <a:r>
              <a:rPr lang="nl-NL" dirty="0"/>
              <a:t>Method voor updaten is </a:t>
            </a:r>
            <a:r>
              <a:rPr lang="nl-NL" b="1" dirty="0"/>
              <a:t>PUT</a:t>
            </a:r>
          </a:p>
          <a:p>
            <a:pPr>
              <a:defRPr sz="1800"/>
            </a:pPr>
            <a:endParaRPr lang="nl-NL" b="1" dirty="0"/>
          </a:p>
          <a:p>
            <a:pPr>
              <a:defRPr sz="1800"/>
            </a:pPr>
            <a:r>
              <a:rPr lang="nl-NL" b="1" dirty="0"/>
              <a:t>Voorbeeld van toepassing:</a:t>
            </a:r>
          </a:p>
          <a:p>
            <a:pPr>
              <a:defRPr sz="1800"/>
            </a:pPr>
            <a:r>
              <a:rPr lang="nl-NL" dirty="0"/>
              <a:t>In de bieb een knop maken voor een nieuw scherm met een form</a:t>
            </a:r>
          </a:p>
          <a:p>
            <a:pPr>
              <a:defRPr sz="1800"/>
            </a:pPr>
            <a:r>
              <a:rPr lang="nl-NL" dirty="0"/>
              <a:t>Informatie invullen met een GET uit de database</a:t>
            </a:r>
          </a:p>
          <a:p>
            <a:pPr>
              <a:defRPr sz="1800"/>
            </a:pPr>
            <a:r>
              <a:rPr lang="nl-NL" dirty="0"/>
              <a:t>Updaten met een PUT met nieuwe informatie</a:t>
            </a:r>
          </a:p>
          <a:p>
            <a:pPr>
              <a:defRPr sz="1800"/>
            </a:pPr>
            <a:endParaRPr lang="nl-NL" dirty="0"/>
          </a:p>
          <a:p>
            <a:pPr>
              <a:defRPr sz="1800"/>
            </a:pPr>
            <a:endParaRPr lang="nl-NL" dirty="0"/>
          </a:p>
          <a:p>
            <a:pPr>
              <a:defRPr sz="1800"/>
            </a:pP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56B45A-B2DA-1551-CCF4-AA0E9BD25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086" y="3077798"/>
            <a:ext cx="4677428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013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44DA-6AFA-A3FC-D285-963CC4A0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cruD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87F96-CDFC-B0FA-29DD-E26B85A3A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lang="nl-NL" dirty="0"/>
              <a:t>Method gebruikt voor ophalen was GET</a:t>
            </a:r>
          </a:p>
          <a:p>
            <a:pPr>
              <a:defRPr sz="1800"/>
            </a:pPr>
            <a:r>
              <a:rPr lang="nl-NL" dirty="0"/>
              <a:t>Method gebruikt voor opslaan was POST</a:t>
            </a:r>
          </a:p>
          <a:p>
            <a:pPr>
              <a:defRPr sz="1800"/>
            </a:pPr>
            <a:r>
              <a:rPr lang="nl-NL" dirty="0"/>
              <a:t>Method gebruikt voor updaten is PUT</a:t>
            </a:r>
          </a:p>
          <a:p>
            <a:pPr>
              <a:defRPr sz="1800"/>
            </a:pPr>
            <a:r>
              <a:rPr lang="nl-NL" dirty="0"/>
              <a:t>Method voor deleten is </a:t>
            </a:r>
            <a:r>
              <a:rPr lang="nl-NL" b="1" dirty="0"/>
              <a:t>DELETE</a:t>
            </a:r>
          </a:p>
          <a:p>
            <a:pPr>
              <a:defRPr sz="1800"/>
            </a:pPr>
            <a:endParaRPr lang="nl-NL" b="1" dirty="0"/>
          </a:p>
          <a:p>
            <a:pPr>
              <a:defRPr sz="1800"/>
            </a:pPr>
            <a:r>
              <a:rPr lang="nl-NL" b="1" dirty="0"/>
              <a:t>Voorbeeld</a:t>
            </a:r>
            <a:endParaRPr lang="nl-NL" dirty="0"/>
          </a:p>
          <a:p>
            <a:pPr>
              <a:defRPr sz="1800"/>
            </a:pPr>
            <a:r>
              <a:rPr lang="nl-NL" dirty="0"/>
              <a:t>Knop maken voor elke specifiek boek in de lijst gekoppeld met boek ID</a:t>
            </a:r>
          </a:p>
          <a:p>
            <a:pPr>
              <a:defRPr sz="1800"/>
            </a:pPr>
            <a:r>
              <a:rPr lang="nl-NL" dirty="0"/>
              <a:t>Bij klikken knop boek verwijderen uit de database en pagina opnieuw laden</a:t>
            </a:r>
          </a:p>
          <a:p>
            <a:pPr>
              <a:defRPr sz="1800"/>
            </a:pPr>
            <a:endParaRPr lang="nl-NL" b="1" dirty="0"/>
          </a:p>
          <a:p>
            <a:pPr>
              <a:defRPr sz="1800"/>
            </a:pPr>
            <a:endParaRPr lang="nl-NL" b="1" dirty="0"/>
          </a:p>
          <a:p>
            <a:pPr>
              <a:defRPr sz="1800"/>
            </a:pPr>
            <a:endParaRPr lang="nl-NL" dirty="0"/>
          </a:p>
          <a:p>
            <a:pPr>
              <a:defRPr sz="1800"/>
            </a:pPr>
            <a:endParaRPr lang="nl-NL" dirty="0"/>
          </a:p>
          <a:p>
            <a:pPr>
              <a:defRPr sz="1800"/>
            </a:pPr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DA14FA-57C9-3563-8E3E-7AB395D0C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283932"/>
            <a:ext cx="4906060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576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44DA-6AFA-A3FC-D285-963CC4A0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crUD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87F96-CDFC-B0FA-29DD-E26B85A3A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endParaRPr lang="nl-NL" b="1" dirty="0"/>
          </a:p>
          <a:p>
            <a:pPr>
              <a:defRPr sz="1800"/>
            </a:pPr>
            <a:endParaRPr lang="nl-NL" b="1" dirty="0"/>
          </a:p>
          <a:p>
            <a:pPr>
              <a:defRPr sz="1800"/>
            </a:pPr>
            <a:endParaRPr lang="nl-NL" dirty="0"/>
          </a:p>
          <a:p>
            <a:pPr>
              <a:defRPr sz="1800"/>
            </a:pPr>
            <a:endParaRPr lang="nl-NL" dirty="0"/>
          </a:p>
          <a:p>
            <a:pPr>
              <a:defRPr sz="1800"/>
            </a:pP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BB7964-0773-9166-A8A4-FBD2DB4E2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909" y="1890102"/>
            <a:ext cx="10248181" cy="363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109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44DA-6AFA-A3FC-D285-963CC4A0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87F96-CDFC-B0FA-29DD-E26B85A3A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98" y="2034941"/>
            <a:ext cx="8915402" cy="4137259"/>
          </a:xfrm>
        </p:spPr>
        <p:txBody>
          <a:bodyPr/>
          <a:lstStyle/>
          <a:p>
            <a:pPr>
              <a:defRPr sz="1800"/>
            </a:pPr>
            <a:r>
              <a:rPr lang="nl-NL" dirty="0"/>
              <a:t>API alleen gebruikt via de </a:t>
            </a:r>
            <a:r>
              <a:rPr lang="nl-NL" dirty="0" err="1"/>
              <a:t>docs</a:t>
            </a:r>
            <a:endParaRPr lang="nl-NL" dirty="0"/>
          </a:p>
          <a:p>
            <a:pPr>
              <a:defRPr sz="1800"/>
            </a:pPr>
            <a:r>
              <a:rPr lang="nl-NL" dirty="0"/>
              <a:t>API juist altijd te gebruiken ook zonder de website!</a:t>
            </a:r>
          </a:p>
          <a:p>
            <a:pPr>
              <a:defRPr sz="1800"/>
            </a:pPr>
            <a:r>
              <a:rPr lang="nl-NL" dirty="0"/>
              <a:t>Postman is een optie kan </a:t>
            </a:r>
          </a:p>
          <a:p>
            <a:pPr marL="0" indent="0">
              <a:buNone/>
              <a:defRPr sz="1800"/>
            </a:pPr>
            <a:r>
              <a:rPr lang="nl-NL" dirty="0"/>
              <a:t>ook in een browser</a:t>
            </a:r>
          </a:p>
          <a:p>
            <a:pPr>
              <a:defRPr sz="1800"/>
            </a:pPr>
            <a:r>
              <a:rPr lang="nl-NL" dirty="0" err="1"/>
              <a:t>Requests</a:t>
            </a:r>
            <a:r>
              <a:rPr lang="nl-NL" dirty="0"/>
              <a:t> versturen naar de API</a:t>
            </a:r>
          </a:p>
          <a:p>
            <a:pPr>
              <a:defRPr sz="1800"/>
            </a:pPr>
            <a:r>
              <a:rPr lang="en-US" dirty="0">
                <a:hlinkClick r:id="rId2"/>
              </a:rPr>
              <a:t>Download Postman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8B0041-467A-A4FB-7699-885432229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106" y="2974171"/>
            <a:ext cx="7762327" cy="365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622698"/>
      </p:ext>
    </p:extLst>
  </p:cSld>
  <p:clrMapOvr>
    <a:masterClrMapping/>
  </p:clrMapOvr>
</p:sld>
</file>

<file path=ppt/theme/theme1.xml><?xml version="1.0" encoding="utf-8"?>
<a:theme xmlns:a="http://schemas.openxmlformats.org/drawingml/2006/main" name="Encase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Avenir Next LT Pro</vt:lpstr>
      <vt:lpstr>Avenir Next LT Pro Light</vt:lpstr>
      <vt:lpstr>EncaseVTI</vt:lpstr>
      <vt:lpstr>DIP2</vt:lpstr>
      <vt:lpstr>Agenda</vt:lpstr>
      <vt:lpstr>Recap</vt:lpstr>
      <vt:lpstr>Recap</vt:lpstr>
      <vt:lpstr>crUD</vt:lpstr>
      <vt:lpstr>crUd</vt:lpstr>
      <vt:lpstr>cruD</vt:lpstr>
      <vt:lpstr>crUD</vt:lpstr>
      <vt:lpstr>Postman</vt:lpstr>
      <vt:lpstr>Postman</vt:lpstr>
      <vt:lpstr>Oefenopdracht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DIP1</dc:title>
  <dc:creator>Hoite Prins (student)</dc:creator>
  <cp:lastModifiedBy>Weges, Wouter</cp:lastModifiedBy>
  <cp:revision>33</cp:revision>
  <dcterms:created xsi:type="dcterms:W3CDTF">2024-05-14T08:07:59Z</dcterms:created>
  <dcterms:modified xsi:type="dcterms:W3CDTF">2024-10-07T09:51:19Z</dcterms:modified>
</cp:coreProperties>
</file>