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71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6"/>
    <p:restoredTop sz="94687"/>
  </p:normalViewPr>
  <p:slideViewPr>
    <p:cSldViewPr snapToGrid="0">
      <p:cViewPr varScale="1">
        <p:scale>
          <a:sx n="160" d="100"/>
          <a:sy n="160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675159" cy="4137259"/>
          </a:xfrm>
        </p:spPr>
        <p:txBody>
          <a:bodyPr>
            <a:normAutofit/>
          </a:bodyPr>
          <a:lstStyle/>
          <a:p>
            <a:r>
              <a:rPr lang="en-US" sz="2200" dirty="0"/>
              <a:t>helloworld.html met 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60917-AE84-354B-DBC1-85423D74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14" y="2862367"/>
            <a:ext cx="9583972" cy="2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5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4067-47BA-46D9-41A2-D5BC81C9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aanmaken</a:t>
            </a:r>
            <a:r>
              <a:rPr lang="en-US" dirty="0"/>
              <a:t> in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69D1-2D31-11C7-28DD-28D76DC1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SQLite </a:t>
            </a:r>
            <a:r>
              <a:rPr lang="en-US" dirty="0" err="1"/>
              <a:t>importen</a:t>
            </a:r>
            <a:endParaRPr lang="en-US" dirty="0"/>
          </a:p>
          <a:p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aanmaken</a:t>
            </a:r>
            <a:endParaRPr lang="en-US" dirty="0"/>
          </a:p>
          <a:p>
            <a:pPr lvl="1"/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.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Committen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aangeroepen</a:t>
            </a:r>
            <a:r>
              <a:rPr lang="en-US" dirty="0"/>
              <a:t> in de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A6947-BA35-9BA9-52B0-87DE7B44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57" y="1773314"/>
            <a:ext cx="804022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weergeven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route met select statement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database</a:t>
            </a:r>
          </a:p>
          <a:p>
            <a:r>
              <a:rPr lang="en-US" dirty="0"/>
              <a:t>Select statement </a:t>
            </a:r>
            <a:r>
              <a:rPr lang="en-US" dirty="0" err="1"/>
              <a:t>uitvoeren</a:t>
            </a:r>
            <a:endParaRPr lang="en-US" dirty="0"/>
          </a:p>
          <a:p>
            <a:r>
              <a:rPr lang="en-US" dirty="0" err="1"/>
              <a:t>Opslaan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variable: “tasks”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/>
              <a:t>Render template met </a:t>
            </a:r>
            <a:r>
              <a:rPr lang="en-US" dirty="0" err="1"/>
              <a:t>variabel</a:t>
            </a:r>
            <a:endParaRPr lang="en-US" dirty="0"/>
          </a:p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: database.html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EB536-5EB9-D21D-2152-47D3B9DB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68" y="2485245"/>
            <a:ext cx="6812132" cy="23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7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Oefenopdracht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Haal</a:t>
            </a:r>
            <a:r>
              <a:rPr lang="en-US" dirty="0"/>
              <a:t> de code van week 1 van de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dirty="0"/>
              <a:t>	(link </a:t>
            </a:r>
            <a:r>
              <a:rPr lang="en-US" dirty="0" err="1"/>
              <a:t>staat</a:t>
            </a:r>
            <a:r>
              <a:rPr lang="en-US" dirty="0"/>
              <a:t> in Its Learning)</a:t>
            </a:r>
          </a:p>
          <a:p>
            <a:r>
              <a:rPr lang="en-US" dirty="0"/>
              <a:t>De code is </a:t>
            </a:r>
            <a:r>
              <a:rPr lang="en-US" dirty="0" err="1"/>
              <a:t>gebrekkig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optimaal</a:t>
            </a:r>
            <a:r>
              <a:rPr lang="en-US" dirty="0"/>
              <a:t>.</a:t>
            </a:r>
          </a:p>
          <a:p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bestaande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pPr lvl="1"/>
            <a:r>
              <a:rPr lang="en-US" dirty="0"/>
              <a:t>Kan </a:t>
            </a:r>
            <a:r>
              <a:rPr lang="en-US" dirty="0" err="1"/>
              <a:t>niets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in </a:t>
            </a:r>
            <a:r>
              <a:rPr lang="en-US" dirty="0" err="1"/>
              <a:t>telefoonboek</a:t>
            </a:r>
            <a:r>
              <a:rPr lang="en-US" dirty="0"/>
              <a:t> </a:t>
            </a:r>
            <a:r>
              <a:rPr lang="en-US" dirty="0" err="1"/>
              <a:t>vanwege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Ook </a:t>
            </a:r>
            <a:r>
              <a:rPr lang="en-US" dirty="0" err="1"/>
              <a:t>wijzigen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pPr lvl="1"/>
            <a:r>
              <a:rPr lang="en-US" dirty="0"/>
              <a:t>Bootstrap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5.0</a:t>
            </a:r>
          </a:p>
          <a:p>
            <a:pPr lvl="2"/>
            <a:r>
              <a:rPr lang="en-US" dirty="0" err="1"/>
              <a:t>Updaten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, </a:t>
            </a:r>
            <a:r>
              <a:rPr lang="en-US" dirty="0" err="1"/>
              <a:t>inclusief</a:t>
            </a:r>
            <a:r>
              <a:rPr lang="en-US" dirty="0"/>
              <a:t> de navbar</a:t>
            </a:r>
          </a:p>
          <a:p>
            <a:pPr lvl="1"/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onderzoeken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 in de </a:t>
            </a:r>
            <a:r>
              <a:rPr lang="en-US" dirty="0" err="1"/>
              <a:t>opmaak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 de </a:t>
            </a:r>
            <a:r>
              <a:rPr lang="en-US" dirty="0" err="1"/>
              <a:t>functionaliteit</a:t>
            </a:r>
            <a:endParaRPr lang="en-US" dirty="0"/>
          </a:p>
          <a:p>
            <a:r>
              <a:rPr lang="en-US" dirty="0" err="1"/>
              <a:t>Bedenk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een (</a:t>
            </a:r>
            <a:r>
              <a:rPr lang="en-US" dirty="0" err="1"/>
              <a:t>nieuwe</a:t>
            </a:r>
            <a:r>
              <a:rPr lang="en-US" dirty="0"/>
              <a:t>) </a:t>
            </a:r>
            <a:r>
              <a:rPr lang="en-US" dirty="0" err="1"/>
              <a:t>functionaliteit</a:t>
            </a:r>
            <a:r>
              <a:rPr lang="en-US" dirty="0"/>
              <a:t> om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Dus </a:t>
            </a:r>
            <a:r>
              <a:rPr lang="en-US" dirty="0" err="1"/>
              <a:t>geen</a:t>
            </a:r>
            <a:r>
              <a:rPr lang="en-US" dirty="0"/>
              <a:t> film database.</a:t>
            </a:r>
          </a:p>
        </p:txBody>
      </p:sp>
    </p:spTree>
    <p:extLst>
      <p:ext uri="{BB962C8B-B14F-4D97-AF65-F5344CB8AC3E}">
        <p14:creationId xmlns:p14="http://schemas.microsoft.com/office/powerpoint/2010/main" val="130483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doen</a:t>
            </a:r>
            <a:r>
              <a:rPr lang="en-US" dirty="0"/>
              <a:t> in DIP 2?</a:t>
            </a:r>
          </a:p>
          <a:p>
            <a:r>
              <a:rPr lang="en-US" dirty="0" err="1"/>
              <a:t>Herhaling</a:t>
            </a:r>
            <a:r>
              <a:rPr lang="en-US" dirty="0"/>
              <a:t> DIP 1</a:t>
            </a:r>
          </a:p>
          <a:p>
            <a:r>
              <a:rPr lang="en-US" dirty="0" err="1"/>
              <a:t>Oefenopdracht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zit er in DIP2?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Uitbreiden</a:t>
            </a:r>
            <a:r>
              <a:rPr lang="en-US" dirty="0"/>
              <a:t> op de </a:t>
            </a:r>
            <a:r>
              <a:rPr lang="en-US" dirty="0" err="1"/>
              <a:t>kennis</a:t>
            </a:r>
            <a:r>
              <a:rPr lang="en-US" dirty="0"/>
              <a:t> van DIP 1</a:t>
            </a:r>
          </a:p>
          <a:p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REST API</a:t>
            </a:r>
          </a:p>
          <a:p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.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JSON</a:t>
            </a:r>
          </a:p>
          <a:p>
            <a:r>
              <a:rPr lang="en-US" dirty="0"/>
              <a:t>Swagger </a:t>
            </a:r>
            <a:r>
              <a:rPr lang="en-US" dirty="0" err="1"/>
              <a:t>implementeren</a:t>
            </a:r>
            <a:r>
              <a:rPr lang="en-US" dirty="0"/>
              <a:t> in de API</a:t>
            </a:r>
          </a:p>
          <a:p>
            <a:r>
              <a:rPr lang="en-US" dirty="0"/>
              <a:t>CRUD </a:t>
            </a:r>
            <a:r>
              <a:rPr lang="en-US" dirty="0" err="1"/>
              <a:t>operaties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Beoordeling</a:t>
            </a:r>
            <a:endParaRPr lang="en-US" dirty="0"/>
          </a:p>
          <a:p>
            <a:pPr lvl="1"/>
            <a:r>
              <a:rPr lang="en-US" dirty="0"/>
              <a:t>Een </a:t>
            </a:r>
            <a:r>
              <a:rPr lang="en-US" dirty="0" err="1"/>
              <a:t>eindopdracht</a:t>
            </a:r>
            <a:r>
              <a:rPr lang="en-US" dirty="0"/>
              <a:t> </a:t>
            </a:r>
            <a:r>
              <a:rPr lang="en-US" dirty="0" err="1"/>
              <a:t>waarin</a:t>
            </a:r>
            <a:r>
              <a:rPr lang="en-US" dirty="0"/>
              <a:t> je alle </a:t>
            </a:r>
            <a:r>
              <a:rPr lang="en-US" dirty="0" err="1"/>
              <a:t>kennis</a:t>
            </a:r>
            <a:r>
              <a:rPr lang="en-US" dirty="0"/>
              <a:t> </a:t>
            </a:r>
            <a:r>
              <a:rPr lang="en-US" dirty="0" err="1"/>
              <a:t>combineert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gebruikten</a:t>
            </a:r>
            <a:r>
              <a:rPr lang="en-US" dirty="0"/>
              <a:t> we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alweer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Hoe </a:t>
            </a:r>
            <a:r>
              <a:rPr lang="en-US" dirty="0" err="1"/>
              <a:t>maken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  <a:p>
            <a:r>
              <a:rPr lang="en-US" dirty="0"/>
              <a:t>Hoe </a:t>
            </a:r>
            <a:r>
              <a:rPr lang="en-US" dirty="0" err="1"/>
              <a:t>activeren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Voor</a:t>
            </a:r>
            <a:r>
              <a:rPr lang="en-US" dirty="0"/>
              <a:t> Windows:</a:t>
            </a:r>
          </a:p>
          <a:p>
            <a:pPr lvl="3"/>
            <a:r>
              <a:rPr lang="en-US" sz="1800" dirty="0"/>
              <a:t>Python –m </a:t>
            </a:r>
            <a:r>
              <a:rPr lang="en-US" sz="1800" dirty="0" err="1"/>
              <a:t>venv</a:t>
            </a:r>
            <a:r>
              <a:rPr lang="en-US" sz="1800" dirty="0"/>
              <a:t> .</a:t>
            </a:r>
            <a:r>
              <a:rPr lang="en-US" sz="1800" dirty="0" err="1"/>
              <a:t>venv</a:t>
            </a:r>
            <a:endParaRPr lang="en-US" sz="1800" dirty="0"/>
          </a:p>
          <a:p>
            <a:pPr lvl="3"/>
            <a:r>
              <a:rPr lang="en-US" sz="1800" dirty="0"/>
              <a:t>.</a:t>
            </a:r>
            <a:r>
              <a:rPr lang="en-US" sz="1800" dirty="0" err="1"/>
              <a:t>venv</a:t>
            </a:r>
            <a:r>
              <a:rPr lang="en-US" sz="1800" dirty="0"/>
              <a:t>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177870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C9DB-EBC9-C9A1-2F15-301AB691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Installeren</a:t>
            </a:r>
            <a:r>
              <a:rPr lang="en-US" dirty="0"/>
              <a:t> van 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75F0-5ADB-CBE1-DA0C-8DB267B9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// pip3</a:t>
            </a:r>
          </a:p>
          <a:p>
            <a:pPr lvl="1"/>
            <a:r>
              <a:rPr lang="en-US" dirty="0"/>
              <a:t>pip3 install 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F2AE6-F363-6407-8079-36AA6959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70379"/>
            <a:ext cx="5334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5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4507-3EB9-93CA-13DA-753E5342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Importeren</a:t>
            </a:r>
            <a:r>
              <a:rPr lang="en-US" dirty="0"/>
              <a:t> van Packages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52A36B-21F5-9FB0-6F64-960528D76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578100"/>
            <a:ext cx="5080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6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382E-47F2-8A61-D2F4-D06BC23F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Gebruiken</a:t>
            </a:r>
            <a:r>
              <a:rPr lang="en-US" dirty="0"/>
              <a:t> Flask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65FAF-7F8E-085B-E403-690B7F59D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842" y="2134971"/>
            <a:ext cx="5942315" cy="25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62CEC-7F68-B261-EDE5-57FAD617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497" y="2035175"/>
            <a:ext cx="6095006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192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300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EncaseVTI</vt:lpstr>
      <vt:lpstr>DIP2</vt:lpstr>
      <vt:lpstr>Agenda</vt:lpstr>
      <vt:lpstr>Wat zit er in DIP2?</vt:lpstr>
      <vt:lpstr>Virtual environments</vt:lpstr>
      <vt:lpstr>Virtual environments</vt:lpstr>
      <vt:lpstr>Installeren van Python Packages</vt:lpstr>
      <vt:lpstr>Importeren van Packages</vt:lpstr>
      <vt:lpstr>Gebruiken Flask</vt:lpstr>
      <vt:lpstr>Routes</vt:lpstr>
      <vt:lpstr>Betere looks - Bootstrap</vt:lpstr>
      <vt:lpstr>Database aanmaken in Flask</vt:lpstr>
      <vt:lpstr>Data ophalen en weergeven</vt:lpstr>
      <vt:lpstr>Oefenopdracht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Hoite Prins (student)</cp:lastModifiedBy>
  <cp:revision>33</cp:revision>
  <dcterms:created xsi:type="dcterms:W3CDTF">2024-05-14T08:07:59Z</dcterms:created>
  <dcterms:modified xsi:type="dcterms:W3CDTF">2024-09-11T12:38:53Z</dcterms:modified>
</cp:coreProperties>
</file>