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3" r:id="rId4"/>
    <p:sldId id="285" r:id="rId5"/>
    <p:sldId id="287" r:id="rId6"/>
    <p:sldId id="288" r:id="rId7"/>
    <p:sldId id="289" r:id="rId8"/>
    <p:sldId id="290" r:id="rId9"/>
    <p:sldId id="29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50E2A-8745-4C6C-A613-2AD9D5FC4EA0}" v="12" dt="2024-09-23T13:51:4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6"/>
    <p:restoredTop sz="94687"/>
  </p:normalViewPr>
  <p:slideViewPr>
    <p:cSldViewPr snapToGrid="0">
      <p:cViewPr varScale="1">
        <p:scale>
          <a:sx n="65" d="100"/>
          <a:sy n="65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ges, Wouter" userId="3777fe71-dce6-4e56-b802-8222ee201179" providerId="ADAL" clId="{61A50E2A-8745-4C6C-A613-2AD9D5FC4EA0}"/>
    <pc:docChg chg="undo custSel addSld delSld modSld">
      <pc:chgData name="Weges, Wouter" userId="3777fe71-dce6-4e56-b802-8222ee201179" providerId="ADAL" clId="{61A50E2A-8745-4C6C-A613-2AD9D5FC4EA0}" dt="2024-09-23T13:53:19.737" v="1131" actId="47"/>
      <pc:docMkLst>
        <pc:docMk/>
      </pc:docMkLst>
      <pc:sldChg chg="modSp mod">
        <pc:chgData name="Weges, Wouter" userId="3777fe71-dce6-4e56-b802-8222ee201179" providerId="ADAL" clId="{61A50E2A-8745-4C6C-A613-2AD9D5FC4EA0}" dt="2024-09-22T19:11:09.117" v="55" actId="20577"/>
        <pc:sldMkLst>
          <pc:docMk/>
          <pc:sldMk cId="401633114" sldId="257"/>
        </pc:sldMkLst>
        <pc:spChg chg="mod">
          <ac:chgData name="Weges, Wouter" userId="3777fe71-dce6-4e56-b802-8222ee201179" providerId="ADAL" clId="{61A50E2A-8745-4C6C-A613-2AD9D5FC4EA0}" dt="2024-09-22T19:11:09.117" v="55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Sp modSp del mod">
        <pc:chgData name="Weges, Wouter" userId="3777fe71-dce6-4e56-b802-8222ee201179" providerId="ADAL" clId="{61A50E2A-8745-4C6C-A613-2AD9D5FC4EA0}" dt="2024-09-23T13:52:55.608" v="1129" actId="47"/>
        <pc:sldMkLst>
          <pc:docMk/>
          <pc:sldMk cId="3935327963" sldId="271"/>
        </pc:sldMkLst>
        <pc:spChg chg="mod">
          <ac:chgData name="Weges, Wouter" userId="3777fe71-dce6-4e56-b802-8222ee201179" providerId="ADAL" clId="{61A50E2A-8745-4C6C-A613-2AD9D5FC4EA0}" dt="2024-09-22T19:12:47.422" v="184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38:06.233" v="758" actId="20577"/>
          <ac:spMkLst>
            <pc:docMk/>
            <pc:sldMk cId="3935327963" sldId="27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2T19:13:21.939" v="185" actId="478"/>
          <ac:picMkLst>
            <pc:docMk/>
            <pc:sldMk cId="3935327963" sldId="271"/>
            <ac:picMk id="5" creationId="{8CAB5EC3-A1F3-DE66-CBC8-155D1ABAC915}"/>
          </ac:picMkLst>
        </pc:picChg>
      </pc:sldChg>
      <pc:sldChg chg="del">
        <pc:chgData name="Weges, Wouter" userId="3777fe71-dce6-4e56-b802-8222ee201179" providerId="ADAL" clId="{61A50E2A-8745-4C6C-A613-2AD9D5FC4EA0}" dt="2024-09-22T19:11:15.702" v="59" actId="47"/>
        <pc:sldMkLst>
          <pc:docMk/>
          <pc:sldMk cId="1304832030" sldId="272"/>
        </pc:sldMkLst>
      </pc:sldChg>
      <pc:sldChg chg="del">
        <pc:chgData name="Weges, Wouter" userId="3777fe71-dce6-4e56-b802-8222ee201179" providerId="ADAL" clId="{61A50E2A-8745-4C6C-A613-2AD9D5FC4EA0}" dt="2024-09-22T19:11:14.704" v="56" actId="47"/>
        <pc:sldMkLst>
          <pc:docMk/>
          <pc:sldMk cId="1166163134" sldId="273"/>
        </pc:sldMkLst>
      </pc:sldChg>
      <pc:sldChg chg="del">
        <pc:chgData name="Weges, Wouter" userId="3777fe71-dce6-4e56-b802-8222ee201179" providerId="ADAL" clId="{61A50E2A-8745-4C6C-A613-2AD9D5FC4EA0}" dt="2024-09-22T19:11:15.447" v="58" actId="47"/>
        <pc:sldMkLst>
          <pc:docMk/>
          <pc:sldMk cId="1537891377" sldId="274"/>
        </pc:sldMkLst>
      </pc:sldChg>
      <pc:sldChg chg="del">
        <pc:chgData name="Weges, Wouter" userId="3777fe71-dce6-4e56-b802-8222ee201179" providerId="ADAL" clId="{61A50E2A-8745-4C6C-A613-2AD9D5FC4EA0}" dt="2024-09-22T19:11:15.952" v="60" actId="47"/>
        <pc:sldMkLst>
          <pc:docMk/>
          <pc:sldMk cId="2044444390" sldId="275"/>
        </pc:sldMkLst>
      </pc:sldChg>
      <pc:sldChg chg="modSp mod">
        <pc:chgData name="Weges, Wouter" userId="3777fe71-dce6-4e56-b802-8222ee201179" providerId="ADAL" clId="{61A50E2A-8745-4C6C-A613-2AD9D5FC4EA0}" dt="2024-09-22T19:19:17.344" v="754" actId="20577"/>
        <pc:sldMkLst>
          <pc:docMk/>
          <pc:sldMk cId="1037297661" sldId="282"/>
        </pc:sldMkLst>
        <pc:spChg chg="mod">
          <ac:chgData name="Weges, Wouter" userId="3777fe71-dce6-4e56-b802-8222ee201179" providerId="ADAL" clId="{61A50E2A-8745-4C6C-A613-2AD9D5FC4EA0}" dt="2024-09-22T19:11:21.184" v="66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2T19:19:17.344" v="754" actId="20577"/>
          <ac:spMkLst>
            <pc:docMk/>
            <pc:sldMk cId="1037297661" sldId="282"/>
            <ac:spMk id="3" creationId="{49E87F96-CDFC-B0FA-29DD-E26B85A3A2DB}"/>
          </ac:spMkLst>
        </pc:spChg>
      </pc:sldChg>
      <pc:sldChg chg="del">
        <pc:chgData name="Weges, Wouter" userId="3777fe71-dce6-4e56-b802-8222ee201179" providerId="ADAL" clId="{61A50E2A-8745-4C6C-A613-2AD9D5FC4EA0}" dt="2024-09-22T19:11:16.166" v="61" actId="47"/>
        <pc:sldMkLst>
          <pc:docMk/>
          <pc:sldMk cId="256172307" sldId="283"/>
        </pc:sldMkLst>
      </pc:sldChg>
      <pc:sldChg chg="addSp modSp add">
        <pc:chgData name="Weges, Wouter" userId="3777fe71-dce6-4e56-b802-8222ee201179" providerId="ADAL" clId="{61A50E2A-8745-4C6C-A613-2AD9D5FC4EA0}" dt="2024-09-23T13:38:29.993" v="759"/>
        <pc:sldMkLst>
          <pc:docMk/>
          <pc:sldMk cId="758524262" sldId="283"/>
        </pc:sldMkLst>
        <pc:picChg chg="add mod">
          <ac:chgData name="Weges, Wouter" userId="3777fe71-dce6-4e56-b802-8222ee201179" providerId="ADAL" clId="{61A50E2A-8745-4C6C-A613-2AD9D5FC4EA0}" dt="2024-09-23T13:38:29.993" v="759"/>
          <ac:picMkLst>
            <pc:docMk/>
            <pc:sldMk cId="758524262" sldId="283"/>
            <ac:picMk id="4" creationId="{A3AB956B-9AE3-4E65-9921-E6CC3E1A2686}"/>
          </ac:picMkLst>
        </pc:picChg>
      </pc:sldChg>
      <pc:sldChg chg="del">
        <pc:chgData name="Weges, Wouter" userId="3777fe71-dce6-4e56-b802-8222ee201179" providerId="ADAL" clId="{61A50E2A-8745-4C6C-A613-2AD9D5FC4EA0}" dt="2024-09-22T19:11:16.343" v="62" actId="47"/>
        <pc:sldMkLst>
          <pc:docMk/>
          <pc:sldMk cId="479990363" sldId="284"/>
        </pc:sldMkLst>
      </pc:sldChg>
      <pc:sldChg chg="add del">
        <pc:chgData name="Weges, Wouter" userId="3777fe71-dce6-4e56-b802-8222ee201179" providerId="ADAL" clId="{61A50E2A-8745-4C6C-A613-2AD9D5FC4EA0}" dt="2024-09-23T13:53:04.176" v="1130" actId="47"/>
        <pc:sldMkLst>
          <pc:docMk/>
          <pc:sldMk cId="1188881919" sldId="284"/>
        </pc:sldMkLst>
      </pc:sldChg>
      <pc:sldChg chg="addSp delSp modSp add mod">
        <pc:chgData name="Weges, Wouter" userId="3777fe71-dce6-4e56-b802-8222ee201179" providerId="ADAL" clId="{61A50E2A-8745-4C6C-A613-2AD9D5FC4EA0}" dt="2024-09-23T13:39:29.951" v="818"/>
        <pc:sldMkLst>
          <pc:docMk/>
          <pc:sldMk cId="300999735" sldId="285"/>
        </pc:sldMkLst>
        <pc:spChg chg="mod">
          <ac:chgData name="Weges, Wouter" userId="3777fe71-dce6-4e56-b802-8222ee201179" providerId="ADAL" clId="{61A50E2A-8745-4C6C-A613-2AD9D5FC4EA0}" dt="2024-09-23T13:39:20.398" v="816" actId="20577"/>
          <ac:spMkLst>
            <pc:docMk/>
            <pc:sldMk cId="300999735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03.437" v="762" actId="478"/>
          <ac:picMkLst>
            <pc:docMk/>
            <pc:sldMk cId="300999735" sldId="285"/>
            <ac:picMk id="4" creationId="{A3AB956B-9AE3-4E65-9921-E6CC3E1A2686}"/>
          </ac:picMkLst>
        </pc:picChg>
        <pc:picChg chg="add mod">
          <ac:chgData name="Weges, Wouter" userId="3777fe71-dce6-4e56-b802-8222ee201179" providerId="ADAL" clId="{61A50E2A-8745-4C6C-A613-2AD9D5FC4EA0}" dt="2024-09-23T13:39:25.321" v="817"/>
          <ac:picMkLst>
            <pc:docMk/>
            <pc:sldMk cId="300999735" sldId="285"/>
            <ac:picMk id="5" creationId="{4C22E5EF-B900-4DF8-590B-51B65D3AA8BA}"/>
          </ac:picMkLst>
        </pc:picChg>
        <pc:picChg chg="add mod">
          <ac:chgData name="Weges, Wouter" userId="3777fe71-dce6-4e56-b802-8222ee201179" providerId="ADAL" clId="{61A50E2A-8745-4C6C-A613-2AD9D5FC4EA0}" dt="2024-09-23T13:39:29.951" v="818"/>
          <ac:picMkLst>
            <pc:docMk/>
            <pc:sldMk cId="300999735" sldId="285"/>
            <ac:picMk id="6" creationId="{6688AB2D-B789-AB1B-254A-05CDA2B45E80}"/>
          </ac:picMkLst>
        </pc:picChg>
      </pc:sldChg>
      <pc:sldChg chg="del">
        <pc:chgData name="Weges, Wouter" userId="3777fe71-dce6-4e56-b802-8222ee201179" providerId="ADAL" clId="{61A50E2A-8745-4C6C-A613-2AD9D5FC4EA0}" dt="2024-09-22T19:11:16.774" v="63" actId="47"/>
        <pc:sldMkLst>
          <pc:docMk/>
          <pc:sldMk cId="3810256453" sldId="285"/>
        </pc:sldMkLst>
      </pc:sldChg>
      <pc:sldChg chg="addSp delSp modSp add del mod">
        <pc:chgData name="Weges, Wouter" userId="3777fe71-dce6-4e56-b802-8222ee201179" providerId="ADAL" clId="{61A50E2A-8745-4C6C-A613-2AD9D5FC4EA0}" dt="2024-09-23T13:53:19.737" v="1131" actId="47"/>
        <pc:sldMkLst>
          <pc:docMk/>
          <pc:sldMk cId="40874547" sldId="286"/>
        </pc:sldMkLst>
        <pc:spChg chg="mod">
          <ac:chgData name="Weges, Wouter" userId="3777fe71-dce6-4e56-b802-8222ee201179" providerId="ADAL" clId="{61A50E2A-8745-4C6C-A613-2AD9D5FC4EA0}" dt="2024-09-23T13:39:44.994" v="840" actId="20577"/>
          <ac:spMkLst>
            <pc:docMk/>
            <pc:sldMk cId="40874547" sldId="286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6:51.701" v="873" actId="5793"/>
          <ac:spMkLst>
            <pc:docMk/>
            <pc:sldMk cId="40874547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39:46.964" v="841" actId="478"/>
          <ac:picMkLst>
            <pc:docMk/>
            <pc:sldMk cId="40874547" sldId="286"/>
            <ac:picMk id="5" creationId="{4C22E5EF-B900-4DF8-590B-51B65D3AA8BA}"/>
          </ac:picMkLst>
        </pc:picChg>
        <pc:picChg chg="del">
          <ac:chgData name="Weges, Wouter" userId="3777fe71-dce6-4e56-b802-8222ee201179" providerId="ADAL" clId="{61A50E2A-8745-4C6C-A613-2AD9D5FC4EA0}" dt="2024-09-23T13:39:48.517" v="842" actId="478"/>
          <ac:picMkLst>
            <pc:docMk/>
            <pc:sldMk cId="40874547" sldId="286"/>
            <ac:picMk id="6" creationId="{6688AB2D-B789-AB1B-254A-05CDA2B45E80}"/>
          </ac:picMkLst>
        </pc:picChg>
        <pc:picChg chg="add mod">
          <ac:chgData name="Weges, Wouter" userId="3777fe71-dce6-4e56-b802-8222ee201179" providerId="ADAL" clId="{61A50E2A-8745-4C6C-A613-2AD9D5FC4EA0}" dt="2024-09-23T13:47:03.873" v="875" actId="1076"/>
          <ac:picMkLst>
            <pc:docMk/>
            <pc:sldMk cId="40874547" sldId="286"/>
            <ac:picMk id="7" creationId="{F374F16A-1936-5977-7406-143958736AF0}"/>
          </ac:picMkLst>
        </pc:picChg>
        <pc:picChg chg="add del">
          <ac:chgData name="Weges, Wouter" userId="3777fe71-dce6-4e56-b802-8222ee201179" providerId="ADAL" clId="{61A50E2A-8745-4C6C-A613-2AD9D5FC4EA0}" dt="2024-09-23T13:47:10.559" v="877" actId="478"/>
          <ac:picMkLst>
            <pc:docMk/>
            <pc:sldMk cId="40874547" sldId="286"/>
            <ac:picMk id="9" creationId="{85ABB969-2995-265B-F31F-C8693CA1AE79}"/>
          </ac:picMkLst>
        </pc:picChg>
      </pc:sldChg>
      <pc:sldChg chg="del">
        <pc:chgData name="Weges, Wouter" userId="3777fe71-dce6-4e56-b802-8222ee201179" providerId="ADAL" clId="{61A50E2A-8745-4C6C-A613-2AD9D5FC4EA0}" dt="2024-09-22T19:11:17.208" v="64" actId="47"/>
        <pc:sldMkLst>
          <pc:docMk/>
          <pc:sldMk cId="804210561" sldId="286"/>
        </pc:sldMkLst>
      </pc:sldChg>
      <pc:sldChg chg="del">
        <pc:chgData name="Weges, Wouter" userId="3777fe71-dce6-4e56-b802-8222ee201179" providerId="ADAL" clId="{61A50E2A-8745-4C6C-A613-2AD9D5FC4EA0}" dt="2024-09-22T19:11:15.067" v="57" actId="47"/>
        <pc:sldMkLst>
          <pc:docMk/>
          <pc:sldMk cId="1787768181" sldId="287"/>
        </pc:sldMkLst>
      </pc:sldChg>
      <pc:sldChg chg="add">
        <pc:chgData name="Weges, Wouter" userId="3777fe71-dce6-4e56-b802-8222ee201179" providerId="ADAL" clId="{61A50E2A-8745-4C6C-A613-2AD9D5FC4EA0}" dt="2024-09-23T13:47:12.425" v="878"/>
        <pc:sldMkLst>
          <pc:docMk/>
          <pc:sldMk cId="2140437720" sldId="287"/>
        </pc:sldMkLst>
      </pc:sldChg>
      <pc:sldChg chg="delSp modSp add mod">
        <pc:chgData name="Weges, Wouter" userId="3777fe71-dce6-4e56-b802-8222ee201179" providerId="ADAL" clId="{61A50E2A-8745-4C6C-A613-2AD9D5FC4EA0}" dt="2024-09-23T13:48:26.571" v="939"/>
        <pc:sldMkLst>
          <pc:docMk/>
          <pc:sldMk cId="2516692063" sldId="288"/>
        </pc:sldMkLst>
        <pc:spChg chg="mod">
          <ac:chgData name="Weges, Wouter" userId="3777fe71-dce6-4e56-b802-8222ee201179" providerId="ADAL" clId="{61A50E2A-8745-4C6C-A613-2AD9D5FC4EA0}" dt="2024-09-23T13:47:50.330" v="898" actId="20577"/>
          <ac:spMkLst>
            <pc:docMk/>
            <pc:sldMk cId="2516692063" sldId="288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8:26.571" v="939"/>
          <ac:spMkLst>
            <pc:docMk/>
            <pc:sldMk cId="2516692063" sldId="288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47:33.160" v="880" actId="478"/>
          <ac:picMkLst>
            <pc:docMk/>
            <pc:sldMk cId="2516692063" sldId="288"/>
            <ac:picMk id="7" creationId="{F374F16A-1936-5977-7406-143958736AF0}"/>
          </ac:picMkLst>
        </pc:picChg>
      </pc:sldChg>
      <pc:sldChg chg="modSp add mod">
        <pc:chgData name="Weges, Wouter" userId="3777fe71-dce6-4e56-b802-8222ee201179" providerId="ADAL" clId="{61A50E2A-8745-4C6C-A613-2AD9D5FC4EA0}" dt="2024-09-23T13:49:01.186" v="942"/>
        <pc:sldMkLst>
          <pc:docMk/>
          <pc:sldMk cId="1326913074" sldId="289"/>
        </pc:sldMkLst>
        <pc:spChg chg="mod">
          <ac:chgData name="Weges, Wouter" userId="3777fe71-dce6-4e56-b802-8222ee201179" providerId="ADAL" clId="{61A50E2A-8745-4C6C-A613-2AD9D5FC4EA0}" dt="2024-09-23T13:48:34.173" v="941"/>
          <ac:spMkLst>
            <pc:docMk/>
            <pc:sldMk cId="1326913074" sldId="289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49:01.186" v="942"/>
          <ac:spMkLst>
            <pc:docMk/>
            <pc:sldMk cId="1326913074" sldId="289"/>
            <ac:spMk id="3" creationId="{49E87F96-CDFC-B0FA-29DD-E26B85A3A2DB}"/>
          </ac:spMkLst>
        </pc:spChg>
      </pc:sldChg>
      <pc:sldChg chg="addSp modSp add mod">
        <pc:chgData name="Weges, Wouter" userId="3777fe71-dce6-4e56-b802-8222ee201179" providerId="ADAL" clId="{61A50E2A-8745-4C6C-A613-2AD9D5FC4EA0}" dt="2024-09-23T13:51:30.456" v="1059" actId="1076"/>
        <pc:sldMkLst>
          <pc:docMk/>
          <pc:sldMk cId="1346833936" sldId="290"/>
        </pc:sldMkLst>
        <pc:spChg chg="mod">
          <ac:chgData name="Weges, Wouter" userId="3777fe71-dce6-4e56-b802-8222ee201179" providerId="ADAL" clId="{61A50E2A-8745-4C6C-A613-2AD9D5FC4EA0}" dt="2024-09-23T13:50:18.252" v="947" actId="20577"/>
          <ac:spMkLst>
            <pc:docMk/>
            <pc:sldMk cId="1346833936" sldId="290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1:26.851" v="1058" actId="20577"/>
          <ac:spMkLst>
            <pc:docMk/>
            <pc:sldMk cId="1346833936" sldId="290"/>
            <ac:spMk id="3" creationId="{49E87F96-CDFC-B0FA-29DD-E26B85A3A2DB}"/>
          </ac:spMkLst>
        </pc:spChg>
        <pc:picChg chg="add mod">
          <ac:chgData name="Weges, Wouter" userId="3777fe71-dce6-4e56-b802-8222ee201179" providerId="ADAL" clId="{61A50E2A-8745-4C6C-A613-2AD9D5FC4EA0}" dt="2024-09-23T13:51:30.456" v="1059" actId="1076"/>
          <ac:picMkLst>
            <pc:docMk/>
            <pc:sldMk cId="1346833936" sldId="290"/>
            <ac:picMk id="5" creationId="{914615E5-FA0C-D7B0-F577-A1F679C98A82}"/>
          </ac:picMkLst>
        </pc:picChg>
      </pc:sldChg>
      <pc:sldChg chg="delSp modSp add mod">
        <pc:chgData name="Weges, Wouter" userId="3777fe71-dce6-4e56-b802-8222ee201179" providerId="ADAL" clId="{61A50E2A-8745-4C6C-A613-2AD9D5FC4EA0}" dt="2024-09-23T13:52:36.142" v="1128" actId="20577"/>
        <pc:sldMkLst>
          <pc:docMk/>
          <pc:sldMk cId="359068746" sldId="291"/>
        </pc:sldMkLst>
        <pc:spChg chg="mod">
          <ac:chgData name="Weges, Wouter" userId="3777fe71-dce6-4e56-b802-8222ee201179" providerId="ADAL" clId="{61A50E2A-8745-4C6C-A613-2AD9D5FC4EA0}" dt="2024-09-23T13:51:55.372" v="1074" actId="20577"/>
          <ac:spMkLst>
            <pc:docMk/>
            <pc:sldMk cId="359068746" sldId="291"/>
            <ac:spMk id="2" creationId="{190344DA-6AFA-A3FC-D285-963CC4A06D24}"/>
          </ac:spMkLst>
        </pc:spChg>
        <pc:spChg chg="mod">
          <ac:chgData name="Weges, Wouter" userId="3777fe71-dce6-4e56-b802-8222ee201179" providerId="ADAL" clId="{61A50E2A-8745-4C6C-A613-2AD9D5FC4EA0}" dt="2024-09-23T13:52:36.142" v="1128" actId="20577"/>
          <ac:spMkLst>
            <pc:docMk/>
            <pc:sldMk cId="359068746" sldId="291"/>
            <ac:spMk id="3" creationId="{49E87F96-CDFC-B0FA-29DD-E26B85A3A2DB}"/>
          </ac:spMkLst>
        </pc:spChg>
        <pc:picChg chg="del">
          <ac:chgData name="Weges, Wouter" userId="3777fe71-dce6-4e56-b802-8222ee201179" providerId="ADAL" clId="{61A50E2A-8745-4C6C-A613-2AD9D5FC4EA0}" dt="2024-09-23T13:52:03.892" v="1075" actId="478"/>
          <ac:picMkLst>
            <pc:docMk/>
            <pc:sldMk cId="359068746" sldId="291"/>
            <ac:picMk id="5" creationId="{914615E5-FA0C-D7B0-F577-A1F679C98A82}"/>
          </ac:picMkLst>
        </pc:picChg>
      </pc:sldChg>
    </pc:docChg>
  </pc:docChgLst>
  <pc:docChgLst>
    <pc:chgData name="Weges, Wouter" userId="3777fe71-dce6-4e56-b802-8222ee201179" providerId="ADAL" clId="{951859CA-213E-4C76-9DF4-E5B79B39532B}"/>
    <pc:docChg chg="undo redo custSel addSld delSld modSld sldOrd">
      <pc:chgData name="Weges, Wouter" userId="3777fe71-dce6-4e56-b802-8222ee201179" providerId="ADAL" clId="{951859CA-213E-4C76-9DF4-E5B79B39532B}" dt="2024-09-17T10:50:45.079" v="3300" actId="20577"/>
      <pc:docMkLst>
        <pc:docMk/>
      </pc:docMkLst>
      <pc:sldChg chg="modSp mod">
        <pc:chgData name="Weges, Wouter" userId="3777fe71-dce6-4e56-b802-8222ee201179" providerId="ADAL" clId="{951859CA-213E-4C76-9DF4-E5B79B39532B}" dt="2024-09-16T13:45:35.817" v="1381" actId="20577"/>
        <pc:sldMkLst>
          <pc:docMk/>
          <pc:sldMk cId="401633114" sldId="257"/>
        </pc:sldMkLst>
        <pc:spChg chg="mod">
          <ac:chgData name="Weges, Wouter" userId="3777fe71-dce6-4e56-b802-8222ee201179" providerId="ADAL" clId="{951859CA-213E-4C76-9DF4-E5B79B39532B}" dt="2024-09-16T13:45:35.817" v="1381" actId="20577"/>
          <ac:spMkLst>
            <pc:docMk/>
            <pc:sldMk cId="401633114" sldId="257"/>
            <ac:spMk id="3" creationId="{66982AFD-184A-7F93-DAB1-7172CDCEFD91}"/>
          </ac:spMkLst>
        </pc:spChg>
      </pc:sldChg>
      <pc:sldChg chg="del">
        <pc:chgData name="Weges, Wouter" userId="3777fe71-dce6-4e56-b802-8222ee201179" providerId="ADAL" clId="{951859CA-213E-4C76-9DF4-E5B79B39532B}" dt="2024-09-16T12:34:00.888" v="105" actId="47"/>
        <pc:sldMkLst>
          <pc:docMk/>
          <pc:sldMk cId="4043422689" sldId="259"/>
        </pc:sldMkLst>
      </pc:sldChg>
      <pc:sldChg chg="del">
        <pc:chgData name="Weges, Wouter" userId="3777fe71-dce6-4e56-b802-8222ee201179" providerId="ADAL" clId="{951859CA-213E-4C76-9DF4-E5B79B39532B}" dt="2024-09-16T12:34:01.171" v="107" actId="47"/>
        <pc:sldMkLst>
          <pc:docMk/>
          <pc:sldMk cId="1463653090" sldId="260"/>
        </pc:sldMkLst>
      </pc:sldChg>
      <pc:sldChg chg="del">
        <pc:chgData name="Weges, Wouter" userId="3777fe71-dce6-4e56-b802-8222ee201179" providerId="ADAL" clId="{951859CA-213E-4C76-9DF4-E5B79B39532B}" dt="2024-09-16T12:34:01.323" v="108" actId="47"/>
        <pc:sldMkLst>
          <pc:docMk/>
          <pc:sldMk cId="3356461520" sldId="261"/>
        </pc:sldMkLst>
      </pc:sldChg>
      <pc:sldChg chg="del">
        <pc:chgData name="Weges, Wouter" userId="3777fe71-dce6-4e56-b802-8222ee201179" providerId="ADAL" clId="{951859CA-213E-4C76-9DF4-E5B79B39532B}" dt="2024-09-16T12:34:01.578" v="109" actId="47"/>
        <pc:sldMkLst>
          <pc:docMk/>
          <pc:sldMk cId="4282824915" sldId="262"/>
        </pc:sldMkLst>
      </pc:sldChg>
      <pc:sldChg chg="del">
        <pc:chgData name="Weges, Wouter" userId="3777fe71-dce6-4e56-b802-8222ee201179" providerId="ADAL" clId="{951859CA-213E-4C76-9DF4-E5B79B39532B}" dt="2024-09-16T12:34:01.840" v="110" actId="47"/>
        <pc:sldMkLst>
          <pc:docMk/>
          <pc:sldMk cId="2733261921" sldId="263"/>
        </pc:sldMkLst>
      </pc:sldChg>
      <pc:sldChg chg="del">
        <pc:chgData name="Weges, Wouter" userId="3777fe71-dce6-4e56-b802-8222ee201179" providerId="ADAL" clId="{951859CA-213E-4C76-9DF4-E5B79B39532B}" dt="2024-09-16T12:34:01.037" v="106" actId="47"/>
        <pc:sldMkLst>
          <pc:docMk/>
          <pc:sldMk cId="1778707852" sldId="267"/>
        </pc:sldMkLst>
      </pc:sldChg>
      <pc:sldChg chg="del">
        <pc:chgData name="Weges, Wouter" userId="3777fe71-dce6-4e56-b802-8222ee201179" providerId="ADAL" clId="{951859CA-213E-4C76-9DF4-E5B79B39532B}" dt="2024-09-16T12:34:01.922" v="111" actId="47"/>
        <pc:sldMkLst>
          <pc:docMk/>
          <pc:sldMk cId="3295852514" sldId="268"/>
        </pc:sldMkLst>
      </pc:sldChg>
      <pc:sldChg chg="del">
        <pc:chgData name="Weges, Wouter" userId="3777fe71-dce6-4e56-b802-8222ee201179" providerId="ADAL" clId="{951859CA-213E-4C76-9DF4-E5B79B39532B}" dt="2024-09-16T12:34:02.086" v="112" actId="47"/>
        <pc:sldMkLst>
          <pc:docMk/>
          <pc:sldMk cId="3652992737" sldId="269"/>
        </pc:sldMkLst>
      </pc:sldChg>
      <pc:sldChg chg="del">
        <pc:chgData name="Weges, Wouter" userId="3777fe71-dce6-4e56-b802-8222ee201179" providerId="ADAL" clId="{951859CA-213E-4C76-9DF4-E5B79B39532B}" dt="2024-09-16T12:34:02.727" v="113" actId="47"/>
        <pc:sldMkLst>
          <pc:docMk/>
          <pc:sldMk cId="1676973204" sldId="270"/>
        </pc:sldMkLst>
      </pc:sldChg>
      <pc:sldChg chg="addSp modSp mod">
        <pc:chgData name="Weges, Wouter" userId="3777fe71-dce6-4e56-b802-8222ee201179" providerId="ADAL" clId="{951859CA-213E-4C76-9DF4-E5B79B39532B}" dt="2024-09-16T12:39:27.073" v="778" actId="1076"/>
        <pc:sldMkLst>
          <pc:docMk/>
          <pc:sldMk cId="3935327963" sldId="271"/>
        </pc:sldMkLst>
        <pc:spChg chg="mod">
          <ac:chgData name="Weges, Wouter" userId="3777fe71-dce6-4e56-b802-8222ee201179" providerId="ADAL" clId="{951859CA-213E-4C76-9DF4-E5B79B39532B}" dt="2024-09-16T11:09:06.041" v="42" actId="20577"/>
          <ac:spMkLst>
            <pc:docMk/>
            <pc:sldMk cId="3935327963" sldId="271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2:39:23.638" v="777" actId="20577"/>
          <ac:spMkLst>
            <pc:docMk/>
            <pc:sldMk cId="3935327963" sldId="271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2:39:27.073" v="778" actId="1076"/>
          <ac:picMkLst>
            <pc:docMk/>
            <pc:sldMk cId="3935327963" sldId="271"/>
            <ac:picMk id="5" creationId="{8CAB5EC3-A1F3-DE66-CBC8-155D1ABAC915}"/>
          </ac:picMkLst>
        </pc:picChg>
      </pc:sldChg>
      <pc:sldChg chg="modSp mod">
        <pc:chgData name="Weges, Wouter" userId="3777fe71-dce6-4e56-b802-8222ee201179" providerId="ADAL" clId="{951859CA-213E-4C76-9DF4-E5B79B39532B}" dt="2024-09-16T12:39:53.645" v="906" actId="20577"/>
        <pc:sldMkLst>
          <pc:docMk/>
          <pc:sldMk cId="1304832030" sldId="272"/>
        </pc:sldMkLst>
        <pc:spChg chg="mod">
          <ac:chgData name="Weges, Wouter" userId="3777fe71-dce6-4e56-b802-8222ee201179" providerId="ADAL" clId="{951859CA-213E-4C76-9DF4-E5B79B39532B}" dt="2024-09-16T12:39:53.645" v="906" actId="20577"/>
          <ac:spMkLst>
            <pc:docMk/>
            <pc:sldMk cId="1304832030" sldId="272"/>
            <ac:spMk id="3" creationId="{49E87F96-CDFC-B0FA-29DD-E26B85A3A2DB}"/>
          </ac:spMkLst>
        </pc:spChg>
      </pc:sldChg>
      <pc:sldChg chg="addSp delSp modSp add mod">
        <pc:chgData name="Weges, Wouter" userId="3777fe71-dce6-4e56-b802-8222ee201179" providerId="ADAL" clId="{951859CA-213E-4C76-9DF4-E5B79B39532B}" dt="2024-09-16T12:35:52.243" v="208" actId="478"/>
        <pc:sldMkLst>
          <pc:docMk/>
          <pc:sldMk cId="1166163134" sldId="273"/>
        </pc:sldMkLst>
        <pc:spChg chg="mod">
          <ac:chgData name="Weges, Wouter" userId="3777fe71-dce6-4e56-b802-8222ee201179" providerId="ADAL" clId="{951859CA-213E-4C76-9DF4-E5B79B39532B}" dt="2024-09-16T12:35:29.524" v="204" actId="20577"/>
          <ac:spMkLst>
            <pc:docMk/>
            <pc:sldMk cId="1166163134" sldId="273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4:21.085" v="134" actId="478"/>
          <ac:picMkLst>
            <pc:docMk/>
            <pc:sldMk cId="1166163134" sldId="273"/>
            <ac:picMk id="5" creationId="{8CAB5EC3-A1F3-DE66-CBC8-155D1ABAC915}"/>
          </ac:picMkLst>
        </pc:picChg>
        <pc:picChg chg="add mod">
          <ac:chgData name="Weges, Wouter" userId="3777fe71-dce6-4e56-b802-8222ee201179" providerId="ADAL" clId="{951859CA-213E-4C76-9DF4-E5B79B39532B}" dt="2024-09-16T12:35:32.193" v="205" actId="1076"/>
          <ac:picMkLst>
            <pc:docMk/>
            <pc:sldMk cId="1166163134" sldId="273"/>
            <ac:picMk id="6" creationId="{25DBAD3D-4F95-EFE3-46AC-33911C236921}"/>
          </ac:picMkLst>
        </pc:picChg>
        <pc:picChg chg="add mod">
          <ac:chgData name="Weges, Wouter" userId="3777fe71-dce6-4e56-b802-8222ee201179" providerId="ADAL" clId="{951859CA-213E-4C76-9DF4-E5B79B39532B}" dt="2024-09-16T12:35:33.850" v="206" actId="1076"/>
          <ac:picMkLst>
            <pc:docMk/>
            <pc:sldMk cId="1166163134" sldId="273"/>
            <ac:picMk id="8" creationId="{B4F42114-BDE1-53B1-BE9A-AF6957D6A4B6}"/>
          </ac:picMkLst>
        </pc:picChg>
        <pc:picChg chg="add del">
          <ac:chgData name="Weges, Wouter" userId="3777fe71-dce6-4e56-b802-8222ee201179" providerId="ADAL" clId="{951859CA-213E-4C76-9DF4-E5B79B39532B}" dt="2024-09-16T12:35:52.243" v="208" actId="478"/>
          <ac:picMkLst>
            <pc:docMk/>
            <pc:sldMk cId="1166163134" sldId="273"/>
            <ac:picMk id="10" creationId="{7D1B15E2-59B7-AB2B-443C-6746D65339BF}"/>
          </ac:picMkLst>
        </pc:picChg>
      </pc:sldChg>
      <pc:sldChg chg="delSp modSp add mod">
        <pc:chgData name="Weges, Wouter" userId="3777fe71-dce6-4e56-b802-8222ee201179" providerId="ADAL" clId="{951859CA-213E-4C76-9DF4-E5B79B39532B}" dt="2024-09-16T12:37:31.319" v="505" actId="20577"/>
        <pc:sldMkLst>
          <pc:docMk/>
          <pc:sldMk cId="1537891377" sldId="274"/>
        </pc:sldMkLst>
        <pc:spChg chg="mod">
          <ac:chgData name="Weges, Wouter" userId="3777fe71-dce6-4e56-b802-8222ee201179" providerId="ADAL" clId="{951859CA-213E-4C76-9DF4-E5B79B39532B}" dt="2024-09-16T12:37:31.319" v="505" actId="20577"/>
          <ac:spMkLst>
            <pc:docMk/>
            <pc:sldMk cId="1537891377" sldId="274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2:35:56.652" v="210" actId="478"/>
          <ac:picMkLst>
            <pc:docMk/>
            <pc:sldMk cId="1537891377" sldId="274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6T12:35:57.516" v="211" actId="478"/>
          <ac:picMkLst>
            <pc:docMk/>
            <pc:sldMk cId="1537891377" sldId="274"/>
            <ac:picMk id="8" creationId="{B4F42114-BDE1-53B1-BE9A-AF6957D6A4B6}"/>
          </ac:picMkLst>
        </pc:picChg>
      </pc:sldChg>
      <pc:sldChg chg="modSp add del mod ord">
        <pc:chgData name="Weges, Wouter" userId="3777fe71-dce6-4e56-b802-8222ee201179" providerId="ADAL" clId="{951859CA-213E-4C76-9DF4-E5B79B39532B}" dt="2024-09-16T13:46:57.903" v="1387" actId="6549"/>
        <pc:sldMkLst>
          <pc:docMk/>
          <pc:sldMk cId="2044444390" sldId="275"/>
        </pc:sldMkLst>
        <pc:spChg chg="mod">
          <ac:chgData name="Weges, Wouter" userId="3777fe71-dce6-4e56-b802-8222ee201179" providerId="ADAL" clId="{951859CA-213E-4C76-9DF4-E5B79B39532B}" dt="2024-09-16T12:40:00.935" v="912" actId="20577"/>
          <ac:spMkLst>
            <pc:docMk/>
            <pc:sldMk cId="2044444390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6:57.903" v="1387" actId="6549"/>
          <ac:spMkLst>
            <pc:docMk/>
            <pc:sldMk cId="2044444390" sldId="275"/>
            <ac:spMk id="3" creationId="{49E87F96-CDFC-B0FA-29DD-E26B85A3A2DB}"/>
          </ac:spMkLst>
        </pc:spChg>
      </pc:sldChg>
      <pc:sldChg chg="modSp add del mod ord">
        <pc:chgData name="Weges, Wouter" userId="3777fe71-dce6-4e56-b802-8222ee201179" providerId="ADAL" clId="{951859CA-213E-4C76-9DF4-E5B79B39532B}" dt="2024-09-16T13:45:36.349" v="1384"/>
        <pc:sldMkLst>
          <pc:docMk/>
          <pc:sldMk cId="3256301351" sldId="275"/>
        </pc:sldMkLst>
        <pc:spChg chg="mod">
          <ac:chgData name="Weges, Wouter" userId="3777fe71-dce6-4e56-b802-8222ee201179" providerId="ADAL" clId="{951859CA-213E-4C76-9DF4-E5B79B39532B}" dt="2024-09-16T13:45:34.025" v="1374" actId="20577"/>
          <ac:spMkLst>
            <pc:docMk/>
            <pc:sldMk cId="3256301351" sldId="275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13:45:35.983" v="1382" actId="20577"/>
          <ac:spMkLst>
            <pc:docMk/>
            <pc:sldMk cId="3256301351" sldId="275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20:42:43.099" v="1740" actId="47"/>
        <pc:sldMkLst>
          <pc:docMk/>
          <pc:sldMk cId="971640229" sldId="276"/>
        </pc:sldMkLst>
        <pc:spChg chg="mod">
          <ac:chgData name="Weges, Wouter" userId="3777fe71-dce6-4e56-b802-8222ee201179" providerId="ADAL" clId="{951859CA-213E-4C76-9DF4-E5B79B39532B}" dt="2024-09-16T13:48:29.538" v="1520" actId="20577"/>
          <ac:spMkLst>
            <pc:docMk/>
            <pc:sldMk cId="971640229" sldId="276"/>
            <ac:spMk id="3" creationId="{49E87F96-CDFC-B0FA-29DD-E26B85A3A2DB}"/>
          </ac:spMkLst>
        </pc:spChg>
      </pc:sldChg>
      <pc:sldChg chg="modSp add del mod">
        <pc:chgData name="Weges, Wouter" userId="3777fe71-dce6-4e56-b802-8222ee201179" providerId="ADAL" clId="{951859CA-213E-4C76-9DF4-E5B79B39532B}" dt="2024-09-16T13:12:24.186" v="1312" actId="47"/>
        <pc:sldMkLst>
          <pc:docMk/>
          <pc:sldMk cId="1489085031" sldId="276"/>
        </pc:sldMkLst>
        <pc:spChg chg="mod">
          <ac:chgData name="Weges, Wouter" userId="3777fe71-dce6-4e56-b802-8222ee201179" providerId="ADAL" clId="{951859CA-213E-4C76-9DF4-E5B79B39532B}" dt="2024-09-16T12:53:48.317" v="1165" actId="20577"/>
          <ac:spMkLst>
            <pc:docMk/>
            <pc:sldMk cId="1489085031" sldId="276"/>
            <ac:spMk id="3" creationId="{49E87F96-CDFC-B0FA-29DD-E26B85A3A2DB}"/>
          </ac:spMkLst>
        </pc:spChg>
      </pc:sldChg>
      <pc:sldChg chg="addSp modSp add del mod">
        <pc:chgData name="Weges, Wouter" userId="3777fe71-dce6-4e56-b802-8222ee201179" providerId="ADAL" clId="{951859CA-213E-4C76-9DF4-E5B79B39532B}" dt="2024-09-16T13:12:22.886" v="1311" actId="47"/>
        <pc:sldMkLst>
          <pc:docMk/>
          <pc:sldMk cId="372798765" sldId="277"/>
        </pc:sldMkLst>
        <pc:spChg chg="mod">
          <ac:chgData name="Weges, Wouter" userId="3777fe71-dce6-4e56-b802-8222ee201179" providerId="ADAL" clId="{951859CA-213E-4C76-9DF4-E5B79B39532B}" dt="2024-09-16T12:56:23.874" v="1260" actId="20577"/>
          <ac:spMkLst>
            <pc:docMk/>
            <pc:sldMk cId="372798765" sldId="277"/>
            <ac:spMk id="3" creationId="{49E87F96-CDFC-B0FA-29DD-E26B85A3A2DB}"/>
          </ac:spMkLst>
        </pc:spChg>
        <pc:spChg chg="add">
          <ac:chgData name="Weges, Wouter" userId="3777fe71-dce6-4e56-b802-8222ee201179" providerId="ADAL" clId="{951859CA-213E-4C76-9DF4-E5B79B39532B}" dt="2024-09-16T12:54:27.855" v="1191"/>
          <ac:spMkLst>
            <pc:docMk/>
            <pc:sldMk cId="372798765" sldId="277"/>
            <ac:spMk id="4" creationId="{7A6656B4-265E-124F-E8B9-81CE14822080}"/>
          </ac:spMkLst>
        </pc:spChg>
      </pc:sldChg>
      <pc:sldChg chg="add del">
        <pc:chgData name="Weges, Wouter" userId="3777fe71-dce6-4e56-b802-8222ee201179" providerId="ADAL" clId="{951859CA-213E-4C76-9DF4-E5B79B39532B}" dt="2024-09-16T12:53:22.378" v="1161" actId="47"/>
        <pc:sldMkLst>
          <pc:docMk/>
          <pc:sldMk cId="2575508778" sldId="277"/>
        </pc:sldMkLst>
      </pc:sldChg>
      <pc:sldChg chg="addSp delSp modSp add del mod">
        <pc:chgData name="Weges, Wouter" userId="3777fe71-dce6-4e56-b802-8222ee201179" providerId="ADAL" clId="{951859CA-213E-4C76-9DF4-E5B79B39532B}" dt="2024-09-16T20:42:43.262" v="1741" actId="47"/>
        <pc:sldMkLst>
          <pc:docMk/>
          <pc:sldMk cId="3246847440" sldId="277"/>
        </pc:sldMkLst>
        <pc:spChg chg="mod">
          <ac:chgData name="Weges, Wouter" userId="3777fe71-dce6-4e56-b802-8222ee201179" providerId="ADAL" clId="{951859CA-213E-4C76-9DF4-E5B79B39532B}" dt="2024-09-16T13:50:48.133" v="1534" actId="20577"/>
          <ac:spMkLst>
            <pc:docMk/>
            <pc:sldMk cId="3246847440" sldId="277"/>
            <ac:spMk id="3" creationId="{49E87F96-CDFC-B0FA-29DD-E26B85A3A2DB}"/>
          </ac:spMkLst>
        </pc:spChg>
        <pc:picChg chg="add del">
          <ac:chgData name="Weges, Wouter" userId="3777fe71-dce6-4e56-b802-8222ee201179" providerId="ADAL" clId="{951859CA-213E-4C76-9DF4-E5B79B39532B}" dt="2024-09-16T13:51:29.725" v="1549" actId="478"/>
          <ac:picMkLst>
            <pc:docMk/>
            <pc:sldMk cId="3246847440" sldId="277"/>
            <ac:picMk id="5" creationId="{DC8D6001-5873-73FC-D9C4-54D3862AE6C6}"/>
          </ac:picMkLst>
        </pc:picChg>
        <pc:picChg chg="add">
          <ac:chgData name="Weges, Wouter" userId="3777fe71-dce6-4e56-b802-8222ee201179" providerId="ADAL" clId="{951859CA-213E-4C76-9DF4-E5B79B39532B}" dt="2024-09-16T13:51:30.506" v="1550" actId="22"/>
          <ac:picMkLst>
            <pc:docMk/>
            <pc:sldMk cId="3246847440" sldId="277"/>
            <ac:picMk id="7" creationId="{8C7DF6BC-0C34-6F86-88C5-F597105734FE}"/>
          </ac:picMkLst>
        </pc:picChg>
      </pc:sldChg>
      <pc:sldChg chg="modSp add del mod">
        <pc:chgData name="Weges, Wouter" userId="3777fe71-dce6-4e56-b802-8222ee201179" providerId="ADAL" clId="{951859CA-213E-4C76-9DF4-E5B79B39532B}" dt="2024-09-16T13:12:22.128" v="1310" actId="47"/>
        <pc:sldMkLst>
          <pc:docMk/>
          <pc:sldMk cId="1097722019" sldId="278"/>
        </pc:sldMkLst>
        <pc:spChg chg="mod">
          <ac:chgData name="Weges, Wouter" userId="3777fe71-dce6-4e56-b802-8222ee201179" providerId="ADAL" clId="{951859CA-213E-4C76-9DF4-E5B79B39532B}" dt="2024-09-16T12:57:23.354" v="1309" actId="20577"/>
          <ac:spMkLst>
            <pc:docMk/>
            <pc:sldMk cId="1097722019" sldId="278"/>
            <ac:spMk id="3" creationId="{49E87F96-CDFC-B0FA-29DD-E26B85A3A2DB}"/>
          </ac:spMkLst>
        </pc:spChg>
      </pc:sldChg>
      <pc:sldChg chg="addSp delSp modSp add del mod">
        <pc:chgData name="Weges, Wouter" userId="3777fe71-dce6-4e56-b802-8222ee201179" providerId="ADAL" clId="{951859CA-213E-4C76-9DF4-E5B79B39532B}" dt="2024-09-16T20:42:43.552" v="1743" actId="47"/>
        <pc:sldMkLst>
          <pc:docMk/>
          <pc:sldMk cId="2760841267" sldId="278"/>
        </pc:sldMkLst>
        <pc:spChg chg="mod">
          <ac:chgData name="Weges, Wouter" userId="3777fe71-dce6-4e56-b802-8222ee201179" providerId="ADAL" clId="{951859CA-213E-4C76-9DF4-E5B79B39532B}" dt="2024-09-16T13:50:58.882" v="1547" actId="20577"/>
          <ac:spMkLst>
            <pc:docMk/>
            <pc:sldMk cId="2760841267" sldId="278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3:50:53.565" v="1537" actId="478"/>
          <ac:picMkLst>
            <pc:docMk/>
            <pc:sldMk cId="2760841267" sldId="278"/>
            <ac:picMk id="5" creationId="{DC8D6001-5873-73FC-D9C4-54D3862AE6C6}"/>
          </ac:picMkLst>
        </pc:picChg>
        <pc:picChg chg="add del">
          <ac:chgData name="Weges, Wouter" userId="3777fe71-dce6-4e56-b802-8222ee201179" providerId="ADAL" clId="{951859CA-213E-4C76-9DF4-E5B79B39532B}" dt="2024-09-16T14:05:16.212" v="1738" actId="478"/>
          <ac:picMkLst>
            <pc:docMk/>
            <pc:sldMk cId="2760841267" sldId="278"/>
            <ac:picMk id="6" creationId="{AA9CFAF7-CA41-38BA-928B-B01CECD11897}"/>
          </ac:picMkLst>
        </pc:picChg>
        <pc:picChg chg="add">
          <ac:chgData name="Weges, Wouter" userId="3777fe71-dce6-4e56-b802-8222ee201179" providerId="ADAL" clId="{951859CA-213E-4C76-9DF4-E5B79B39532B}" dt="2024-09-16T14:05:16.666" v="1739" actId="22"/>
          <ac:picMkLst>
            <pc:docMk/>
            <pc:sldMk cId="2760841267" sldId="278"/>
            <ac:picMk id="8" creationId="{1A232B7C-D2FE-4D7E-CCC6-033AFFE9DD1F}"/>
          </ac:picMkLst>
        </pc:picChg>
      </pc:sldChg>
      <pc:sldChg chg="addSp delSp modSp add del mod ord">
        <pc:chgData name="Weges, Wouter" userId="3777fe71-dce6-4e56-b802-8222ee201179" providerId="ADAL" clId="{951859CA-213E-4C76-9DF4-E5B79B39532B}" dt="2024-09-16T20:42:43.411" v="1742" actId="47"/>
        <pc:sldMkLst>
          <pc:docMk/>
          <pc:sldMk cId="3113450040" sldId="279"/>
        </pc:sldMkLst>
        <pc:spChg chg="mod">
          <ac:chgData name="Weges, Wouter" userId="3777fe71-dce6-4e56-b802-8222ee201179" providerId="ADAL" clId="{951859CA-213E-4C76-9DF4-E5B79B39532B}" dt="2024-09-16T14:00:34.176" v="1578" actId="20577"/>
          <ac:spMkLst>
            <pc:docMk/>
            <pc:sldMk cId="3113450040" sldId="279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6T14:01:20.214" v="1587" actId="1076"/>
          <ac:picMkLst>
            <pc:docMk/>
            <pc:sldMk cId="3113450040" sldId="279"/>
            <ac:picMk id="5" creationId="{2366BAE0-A1E8-9722-3FBD-B4A0DCAEFD43}"/>
          </ac:picMkLst>
        </pc:picChg>
        <pc:picChg chg="del">
          <ac:chgData name="Weges, Wouter" userId="3777fe71-dce6-4e56-b802-8222ee201179" providerId="ADAL" clId="{951859CA-213E-4C76-9DF4-E5B79B39532B}" dt="2024-09-16T13:51:35.738" v="1552" actId="478"/>
          <ac:picMkLst>
            <pc:docMk/>
            <pc:sldMk cId="3113450040" sldId="279"/>
            <ac:picMk id="6" creationId="{AA9CFAF7-CA41-38BA-928B-B01CECD11897}"/>
          </ac:picMkLst>
        </pc:picChg>
        <pc:picChg chg="add mod">
          <ac:chgData name="Weges, Wouter" userId="3777fe71-dce6-4e56-b802-8222ee201179" providerId="ADAL" clId="{951859CA-213E-4C76-9DF4-E5B79B39532B}" dt="2024-09-16T14:01:16.469" v="1586" actId="1076"/>
          <ac:picMkLst>
            <pc:docMk/>
            <pc:sldMk cId="3113450040" sldId="279"/>
            <ac:picMk id="8" creationId="{84AB47AA-2FDB-BCDF-0143-256A6D38FFB1}"/>
          </ac:picMkLst>
        </pc:picChg>
      </pc:sldChg>
      <pc:sldChg chg="delSp modSp add del mod">
        <pc:chgData name="Weges, Wouter" userId="3777fe71-dce6-4e56-b802-8222ee201179" providerId="ADAL" clId="{951859CA-213E-4C76-9DF4-E5B79B39532B}" dt="2024-09-16T20:42:43.709" v="1744" actId="47"/>
        <pc:sldMkLst>
          <pc:docMk/>
          <pc:sldMk cId="3695948170" sldId="280"/>
        </pc:sldMkLst>
        <pc:spChg chg="mod">
          <ac:chgData name="Weges, Wouter" userId="3777fe71-dce6-4e56-b802-8222ee201179" providerId="ADAL" clId="{951859CA-213E-4C76-9DF4-E5B79B39532B}" dt="2024-09-16T14:03:07.738" v="1733" actId="20577"/>
          <ac:spMkLst>
            <pc:docMk/>
            <pc:sldMk cId="3695948170" sldId="280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14:01:30.266" v="1589" actId="478"/>
          <ac:picMkLst>
            <pc:docMk/>
            <pc:sldMk cId="3695948170" sldId="280"/>
            <ac:picMk id="6" creationId="{AA9CFAF7-CA41-38BA-928B-B01CECD11897}"/>
          </ac:picMkLst>
        </pc:picChg>
      </pc:sldChg>
      <pc:sldChg chg="modSp add del mod">
        <pc:chgData name="Weges, Wouter" userId="3777fe71-dce6-4e56-b802-8222ee201179" providerId="ADAL" clId="{951859CA-213E-4C76-9DF4-E5B79B39532B}" dt="2024-09-16T20:42:43.882" v="1745" actId="47"/>
        <pc:sldMkLst>
          <pc:docMk/>
          <pc:sldMk cId="1218046783" sldId="281"/>
        </pc:sldMkLst>
        <pc:spChg chg="mod">
          <ac:chgData name="Weges, Wouter" userId="3777fe71-dce6-4e56-b802-8222ee201179" providerId="ADAL" clId="{951859CA-213E-4C76-9DF4-E5B79B39532B}" dt="2024-09-16T14:04:29.576" v="1735" actId="6549"/>
          <ac:spMkLst>
            <pc:docMk/>
            <pc:sldMk cId="1218046783" sldId="281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1:00:42.942" v="3236" actId="255"/>
        <pc:sldMkLst>
          <pc:docMk/>
          <pc:sldMk cId="1037297661" sldId="282"/>
        </pc:sldMkLst>
        <pc:spChg chg="mod">
          <ac:chgData name="Weges, Wouter" userId="3777fe71-dce6-4e56-b802-8222ee201179" providerId="ADAL" clId="{951859CA-213E-4C76-9DF4-E5B79B39532B}" dt="2024-09-16T20:43:02.923" v="1774" actId="20577"/>
          <ac:spMkLst>
            <pc:docMk/>
            <pc:sldMk cId="1037297661" sldId="282"/>
            <ac:spMk id="2" creationId="{190344DA-6AFA-A3FC-D285-963CC4A06D24}"/>
          </ac:spMkLst>
        </pc:spChg>
        <pc:spChg chg="mod">
          <ac:chgData name="Weges, Wouter" userId="3777fe71-dce6-4e56-b802-8222ee201179" providerId="ADAL" clId="{951859CA-213E-4C76-9DF4-E5B79B39532B}" dt="2024-09-16T21:00:42.942" v="3236" actId="255"/>
          <ac:spMkLst>
            <pc:docMk/>
            <pc:sldMk cId="1037297661" sldId="282"/>
            <ac:spMk id="3" creationId="{49E87F96-CDFC-B0FA-29DD-E26B85A3A2DB}"/>
          </ac:spMkLst>
        </pc:spChg>
      </pc:sldChg>
      <pc:sldChg chg="modSp add mod">
        <pc:chgData name="Weges, Wouter" userId="3777fe71-dce6-4e56-b802-8222ee201179" providerId="ADAL" clId="{951859CA-213E-4C76-9DF4-E5B79B39532B}" dt="2024-09-16T20:47:47.636" v="2440" actId="20577"/>
        <pc:sldMkLst>
          <pc:docMk/>
          <pc:sldMk cId="256172307" sldId="283"/>
        </pc:sldMkLst>
        <pc:spChg chg="mod">
          <ac:chgData name="Weges, Wouter" userId="3777fe71-dce6-4e56-b802-8222ee201179" providerId="ADAL" clId="{951859CA-213E-4C76-9DF4-E5B79B39532B}" dt="2024-09-16T20:47:47.636" v="2440" actId="20577"/>
          <ac:spMkLst>
            <pc:docMk/>
            <pc:sldMk cId="256172307" sldId="283"/>
            <ac:spMk id="3" creationId="{49E87F96-CDFC-B0FA-29DD-E26B85A3A2DB}"/>
          </ac:spMkLst>
        </pc:spChg>
      </pc:sldChg>
      <pc:sldChg chg="modSp new del mod">
        <pc:chgData name="Weges, Wouter" userId="3777fe71-dce6-4e56-b802-8222ee201179" providerId="ADAL" clId="{951859CA-213E-4C76-9DF4-E5B79B39532B}" dt="2024-09-16T20:47:11.146" v="2385" actId="47"/>
        <pc:sldMkLst>
          <pc:docMk/>
          <pc:sldMk cId="2324427784" sldId="283"/>
        </pc:sldMkLst>
        <pc:spChg chg="mod">
          <ac:chgData name="Weges, Wouter" userId="3777fe71-dce6-4e56-b802-8222ee201179" providerId="ADAL" clId="{951859CA-213E-4C76-9DF4-E5B79B39532B}" dt="2024-09-16T20:47:07.186" v="2384" actId="20577"/>
          <ac:spMkLst>
            <pc:docMk/>
            <pc:sldMk cId="2324427784" sldId="283"/>
            <ac:spMk id="2" creationId="{D80C323A-259C-8787-7C25-8FFD586078E5}"/>
          </ac:spMkLst>
        </pc:spChg>
      </pc:sldChg>
      <pc:sldChg chg="addSp modSp add mod">
        <pc:chgData name="Weges, Wouter" userId="3777fe71-dce6-4e56-b802-8222ee201179" providerId="ADAL" clId="{951859CA-213E-4C76-9DF4-E5B79B39532B}" dt="2024-09-17T07:35:17.962" v="3292" actId="14100"/>
        <pc:sldMkLst>
          <pc:docMk/>
          <pc:sldMk cId="479990363" sldId="284"/>
        </pc:sldMkLst>
        <pc:spChg chg="mod">
          <ac:chgData name="Weges, Wouter" userId="3777fe71-dce6-4e56-b802-8222ee201179" providerId="ADAL" clId="{951859CA-213E-4C76-9DF4-E5B79B39532B}" dt="2024-09-16T20:51:48.388" v="2549" actId="20577"/>
          <ac:spMkLst>
            <pc:docMk/>
            <pc:sldMk cId="479990363" sldId="284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5:17.962" v="3292" actId="14100"/>
          <ac:picMkLst>
            <pc:docMk/>
            <pc:sldMk cId="479990363" sldId="284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14.419" v="3291" actId="1076"/>
          <ac:picMkLst>
            <pc:docMk/>
            <pc:sldMk cId="479990363" sldId="284"/>
            <ac:picMk id="7" creationId="{6B32286F-5A31-D748-C7D2-07E8692DCF48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6:30.068" v="3298" actId="790"/>
        <pc:sldMkLst>
          <pc:docMk/>
          <pc:sldMk cId="3810256453" sldId="285"/>
        </pc:sldMkLst>
        <pc:spChg chg="mod">
          <ac:chgData name="Weges, Wouter" userId="3777fe71-dce6-4e56-b802-8222ee201179" providerId="ADAL" clId="{951859CA-213E-4C76-9DF4-E5B79B39532B}" dt="2024-09-17T07:36:30.068" v="3298" actId="790"/>
          <ac:spMkLst>
            <pc:docMk/>
            <pc:sldMk cId="3810256453" sldId="285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2:21.476" v="2551" actId="478"/>
          <ac:picMkLst>
            <pc:docMk/>
            <pc:sldMk cId="3810256453" sldId="285"/>
            <ac:picMk id="5" creationId="{50424912-20D1-F870-3FBC-BF7A4347DB0A}"/>
          </ac:picMkLst>
        </pc:picChg>
        <pc:picChg chg="add mod">
          <ac:chgData name="Weges, Wouter" userId="3777fe71-dce6-4e56-b802-8222ee201179" providerId="ADAL" clId="{951859CA-213E-4C76-9DF4-E5B79B39532B}" dt="2024-09-17T07:35:32.682" v="3294" actId="1076"/>
          <ac:picMkLst>
            <pc:docMk/>
            <pc:sldMk cId="3810256453" sldId="285"/>
            <ac:picMk id="6" creationId="{3CE2963D-6BA2-9FFE-E0D8-E8925001F572}"/>
          </ac:picMkLst>
        </pc:picChg>
        <pc:picChg chg="del">
          <ac:chgData name="Weges, Wouter" userId="3777fe71-dce6-4e56-b802-8222ee201179" providerId="ADAL" clId="{951859CA-213E-4C76-9DF4-E5B79B39532B}" dt="2024-09-16T20:52:23.183" v="2552" actId="478"/>
          <ac:picMkLst>
            <pc:docMk/>
            <pc:sldMk cId="3810256453" sldId="285"/>
            <ac:picMk id="7" creationId="{6B32286F-5A31-D748-C7D2-07E8692DCF48}"/>
          </ac:picMkLst>
        </pc:picChg>
      </pc:sldChg>
      <pc:sldChg chg="delSp modSp add mod">
        <pc:chgData name="Weges, Wouter" userId="3777fe71-dce6-4e56-b802-8222ee201179" providerId="ADAL" clId="{951859CA-213E-4C76-9DF4-E5B79B39532B}" dt="2024-09-17T10:50:45.079" v="3300" actId="20577"/>
        <pc:sldMkLst>
          <pc:docMk/>
          <pc:sldMk cId="804210561" sldId="286"/>
        </pc:sldMkLst>
        <pc:spChg chg="mod">
          <ac:chgData name="Weges, Wouter" userId="3777fe71-dce6-4e56-b802-8222ee201179" providerId="ADAL" clId="{951859CA-213E-4C76-9DF4-E5B79B39532B}" dt="2024-09-17T10:50:45.079" v="3300" actId="20577"/>
          <ac:spMkLst>
            <pc:docMk/>
            <pc:sldMk cId="804210561" sldId="286"/>
            <ac:spMk id="3" creationId="{49E87F96-CDFC-B0FA-29DD-E26B85A3A2DB}"/>
          </ac:spMkLst>
        </pc:spChg>
        <pc:picChg chg="del">
          <ac:chgData name="Weges, Wouter" userId="3777fe71-dce6-4e56-b802-8222ee201179" providerId="ADAL" clId="{951859CA-213E-4C76-9DF4-E5B79B39532B}" dt="2024-09-16T20:54:03.148" v="2676" actId="478"/>
          <ac:picMkLst>
            <pc:docMk/>
            <pc:sldMk cId="804210561" sldId="286"/>
            <ac:picMk id="6" creationId="{3CE2963D-6BA2-9FFE-E0D8-E8925001F572}"/>
          </ac:picMkLst>
        </pc:picChg>
      </pc:sldChg>
      <pc:sldChg chg="addSp delSp modSp add mod">
        <pc:chgData name="Weges, Wouter" userId="3777fe71-dce6-4e56-b802-8222ee201179" providerId="ADAL" clId="{951859CA-213E-4C76-9DF4-E5B79B39532B}" dt="2024-09-17T07:34:52.947" v="3289" actId="5793"/>
        <pc:sldMkLst>
          <pc:docMk/>
          <pc:sldMk cId="1787768181" sldId="287"/>
        </pc:sldMkLst>
        <pc:spChg chg="mod">
          <ac:chgData name="Weges, Wouter" userId="3777fe71-dce6-4e56-b802-8222ee201179" providerId="ADAL" clId="{951859CA-213E-4C76-9DF4-E5B79B39532B}" dt="2024-09-17T07:34:52.947" v="3289" actId="5793"/>
          <ac:spMkLst>
            <pc:docMk/>
            <pc:sldMk cId="1787768181" sldId="287"/>
            <ac:spMk id="3" creationId="{49E87F96-CDFC-B0FA-29DD-E26B85A3A2DB}"/>
          </ac:spMkLst>
        </pc:spChg>
        <pc:picChg chg="add mod">
          <ac:chgData name="Weges, Wouter" userId="3777fe71-dce6-4e56-b802-8222ee201179" providerId="ADAL" clId="{951859CA-213E-4C76-9DF4-E5B79B39532B}" dt="2024-09-17T07:34:46.332" v="3288" actId="1076"/>
          <ac:picMkLst>
            <pc:docMk/>
            <pc:sldMk cId="1787768181" sldId="287"/>
            <ac:picMk id="5" creationId="{A3A50FA4-DEED-E53E-B84A-0B20AAE32AB5}"/>
          </ac:picMkLst>
        </pc:picChg>
        <pc:picChg chg="del">
          <ac:chgData name="Weges, Wouter" userId="3777fe71-dce6-4e56-b802-8222ee201179" providerId="ADAL" clId="{951859CA-213E-4C76-9DF4-E5B79B39532B}" dt="2024-09-17T07:34:16.990" v="3238" actId="478"/>
          <ac:picMkLst>
            <pc:docMk/>
            <pc:sldMk cId="1787768181" sldId="287"/>
            <ac:picMk id="6" creationId="{25DBAD3D-4F95-EFE3-46AC-33911C236921}"/>
          </ac:picMkLst>
        </pc:picChg>
        <pc:picChg chg="del">
          <ac:chgData name="Weges, Wouter" userId="3777fe71-dce6-4e56-b802-8222ee201179" providerId="ADAL" clId="{951859CA-213E-4C76-9DF4-E5B79B39532B}" dt="2024-09-17T07:34:18.663" v="3239" actId="478"/>
          <ac:picMkLst>
            <pc:docMk/>
            <pc:sldMk cId="1787768181" sldId="287"/>
            <ac:picMk id="8" creationId="{B4F42114-BDE1-53B1-BE9A-AF6957D6A4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05537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29C4-4C41-1E00-24F3-6F1C49B0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0" y="2057400"/>
            <a:ext cx="3274281" cy="1566615"/>
          </a:xfrm>
        </p:spPr>
        <p:txBody>
          <a:bodyPr>
            <a:normAutofit/>
          </a:bodyPr>
          <a:lstStyle/>
          <a:p>
            <a:r>
              <a:rPr lang="en-US" sz="3200" dirty="0"/>
              <a:t>DIP2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E6A-CF39-FDB8-2D75-7DE11759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3852821"/>
            <a:ext cx="3276600" cy="952305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Databases</a:t>
            </a:r>
          </a:p>
          <a:p>
            <a:r>
              <a:rPr lang="en-US" sz="1600" dirty="0"/>
              <a:t>IoT</a:t>
            </a:r>
          </a:p>
          <a:p>
            <a:r>
              <a:rPr lang="en-US" sz="1600" dirty="0" err="1"/>
              <a:t>Programmeren</a:t>
            </a:r>
            <a:endParaRPr lang="en-US" sz="1600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00A7AF7-9178-6E8E-F44D-743D7C776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0" r="-2" b="-2"/>
          <a:stretch/>
        </p:blipFill>
        <p:spPr>
          <a:xfrm>
            <a:off x="20" y="1371600"/>
            <a:ext cx="56768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Oefenenopdracht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Voeg categorie toe aan de database in de tabel ‘</a:t>
            </a:r>
            <a:r>
              <a:rPr lang="nl-NL" dirty="0" err="1"/>
              <a:t>Book</a:t>
            </a:r>
            <a:r>
              <a:rPr lang="nl-NL" dirty="0"/>
              <a:t>’</a:t>
            </a:r>
          </a:p>
          <a:p>
            <a:r>
              <a:rPr lang="nl-NL" dirty="0"/>
              <a:t>Voeg categorie toe aan de bieb website pagina</a:t>
            </a:r>
          </a:p>
          <a:p>
            <a:r>
              <a:rPr lang="nl-NL" dirty="0"/>
              <a:t>Voeg categorie toe aan de API</a:t>
            </a:r>
          </a:p>
          <a:p>
            <a:r>
              <a:rPr lang="nl-NL" dirty="0"/>
              <a:t>Maak aanpassingen aan de routes en overal waar verder nodig om te zorgen dat categorie netjes word aangegeven</a:t>
            </a:r>
          </a:p>
          <a:p>
            <a:endParaRPr lang="nl-NL" dirty="0"/>
          </a:p>
          <a:p>
            <a:r>
              <a:rPr lang="nl-NL" dirty="0"/>
              <a:t>Bonus: Zorg dat je alleen categorieën van een voorgeselecteerde lijst mag gebruiken op de webpagina en de API. (Bijv. alleen: Fantasy, </a:t>
            </a:r>
            <a:r>
              <a:rPr lang="nl-NL" dirty="0" err="1"/>
              <a:t>Sci-Fi</a:t>
            </a:r>
            <a:r>
              <a:rPr lang="nl-NL"/>
              <a:t>, Horror)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7E82-1D5A-A6EF-2104-26B8378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2AFD-184A-7F93-DAB1-7172CDCE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Swagger/</a:t>
            </a:r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API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YAML</a:t>
            </a:r>
          </a:p>
          <a:p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4016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template </a:t>
            </a:r>
            <a:r>
              <a:rPr lang="en-US" dirty="0" err="1"/>
              <a:t>maken</a:t>
            </a:r>
            <a:r>
              <a:rPr lang="en-US" dirty="0"/>
              <a:t> die </a:t>
            </a:r>
            <a:r>
              <a:rPr lang="en-US" dirty="0" err="1"/>
              <a:t>andere</a:t>
            </a:r>
            <a:r>
              <a:rPr lang="en-US" dirty="0"/>
              <a:t> html files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r>
              <a:rPr lang="en-US" dirty="0"/>
              <a:t>base.html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B956B-9AE3-4E65-9921-E6CC3E1A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0" y="2610072"/>
            <a:ext cx="64302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ORM</a:t>
            </a:r>
          </a:p>
          <a:p>
            <a:r>
              <a:rPr lang="en-US" dirty="0" err="1"/>
              <a:t>Geen</a:t>
            </a:r>
            <a:r>
              <a:rPr lang="en-US" dirty="0"/>
              <a:t> queries, </a:t>
            </a:r>
            <a:r>
              <a:rPr lang="en-US" dirty="0" err="1"/>
              <a:t>simpelere</a:t>
            </a:r>
            <a:r>
              <a:rPr lang="en-US" dirty="0"/>
              <a:t> code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2E5EF-B900-4DF8-590B-51B65D3A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8" y="3547253"/>
            <a:ext cx="5289449" cy="2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8AB2D-B789-AB1B-254A-05CDA2B4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7253"/>
            <a:ext cx="5902518" cy="10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Swagger/</a:t>
            </a:r>
            <a:r>
              <a:rPr lang="en-US" dirty="0" err="1"/>
              <a:t>OpenAPI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Een specificatie voor het</a:t>
            </a:r>
          </a:p>
          <a:p>
            <a:pPr marL="0" indent="0">
              <a:buNone/>
              <a:defRPr sz="1800"/>
            </a:pPr>
            <a:r>
              <a:rPr lang="nl-NL" dirty="0"/>
              <a:t> beschrijven van </a:t>
            </a:r>
            <a:r>
              <a:rPr lang="nl-NL" dirty="0" err="1"/>
              <a:t>API’s</a:t>
            </a:r>
            <a:endParaRPr lang="nl-NL" dirty="0"/>
          </a:p>
          <a:p>
            <a:pPr>
              <a:defRPr sz="1800"/>
            </a:pPr>
            <a:r>
              <a:rPr lang="nl-NL" dirty="0"/>
              <a:t> Automatisch gegenereerde</a:t>
            </a:r>
          </a:p>
          <a:p>
            <a:pPr marL="0" indent="0">
              <a:buNone/>
              <a:defRPr sz="1800"/>
            </a:pPr>
            <a:r>
              <a:rPr lang="nl-NL" dirty="0"/>
              <a:t> documentatie en tests voor </a:t>
            </a:r>
            <a:r>
              <a:rPr lang="nl-NL" dirty="0" err="1"/>
              <a:t>API's</a:t>
            </a:r>
            <a:endParaRPr lang="nl-NL" dirty="0"/>
          </a:p>
          <a:p>
            <a:pPr>
              <a:defRPr sz="1800"/>
            </a:pPr>
            <a:r>
              <a:rPr lang="nl-NL" dirty="0"/>
              <a:t>Gebruikt om </a:t>
            </a:r>
            <a:r>
              <a:rPr lang="nl-NL" dirty="0" err="1"/>
              <a:t>API's</a:t>
            </a:r>
            <a:r>
              <a:rPr lang="nl-NL" dirty="0"/>
              <a:t> te ontwerpen,</a:t>
            </a:r>
          </a:p>
          <a:p>
            <a:pPr marL="0" indent="0">
              <a:buNone/>
              <a:defRPr sz="1800"/>
            </a:pPr>
            <a:r>
              <a:rPr lang="nl-NL" dirty="0"/>
              <a:t> te bouwen, en te documenteren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4F16A-1936-5977-7406-14395873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79" y="1755072"/>
            <a:ext cx="6610085" cy="39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API staat voor Application Programming Interface</a:t>
            </a:r>
          </a:p>
          <a:p>
            <a:pPr>
              <a:defRPr sz="1800"/>
            </a:pPr>
            <a:r>
              <a:rPr lang="nl-NL" dirty="0"/>
              <a:t>Biedt een manier waarop systemen met elkaar communiceren</a:t>
            </a:r>
          </a:p>
          <a:p>
            <a:pPr>
              <a:defRPr sz="1800"/>
            </a:pPr>
            <a:r>
              <a:rPr lang="nl-NL" dirty="0"/>
              <a:t>Gebruikt om functionaliteiten aan te bieden zonder de onderliggende logica te onthullen</a:t>
            </a:r>
          </a:p>
        </p:txBody>
      </p:sp>
    </p:spTree>
    <p:extLst>
      <p:ext uri="{BB962C8B-B14F-4D97-AF65-F5344CB8AC3E}">
        <p14:creationId xmlns:p14="http://schemas.microsoft.com/office/powerpoint/2010/main" val="25166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JSON (</a:t>
            </a:r>
            <a:r>
              <a:rPr lang="nl-NL" dirty="0" err="1"/>
              <a:t>JavaScript</a:t>
            </a:r>
            <a:r>
              <a:rPr lang="nl-NL" dirty="0"/>
              <a:t> Object </a:t>
            </a:r>
            <a:r>
              <a:rPr lang="nl-NL" dirty="0" err="1"/>
              <a:t>Notation</a:t>
            </a:r>
            <a:r>
              <a:rPr lang="nl-NL" dirty="0"/>
              <a:t>) is een lichtgewicht dataformaat</a:t>
            </a:r>
          </a:p>
          <a:p>
            <a:pPr>
              <a:defRPr sz="1800"/>
            </a:pPr>
            <a:r>
              <a:rPr lang="nl-NL" dirty="0"/>
              <a:t>Gebruikt om gestructureerde gegevens over te dragen tussen een client en server</a:t>
            </a:r>
          </a:p>
          <a:p>
            <a:pPr>
              <a:defRPr sz="1800"/>
            </a:pPr>
            <a:r>
              <a:rPr lang="nl-NL" dirty="0"/>
              <a:t>Het is leesbaar voor zowel mensen als machines</a:t>
            </a:r>
          </a:p>
          <a:p>
            <a:pPr>
              <a:defRPr sz="1800"/>
            </a:pPr>
            <a:r>
              <a:rPr lang="nl-NL" dirty="0"/>
              <a:t>Voorbeeld: {'naam': 'Boek', 'auteur': 'Auteur'}</a:t>
            </a:r>
          </a:p>
        </p:txBody>
      </p:sp>
    </p:spTree>
    <p:extLst>
      <p:ext uri="{BB962C8B-B14F-4D97-AF65-F5344CB8AC3E}">
        <p14:creationId xmlns:p14="http://schemas.microsoft.com/office/powerpoint/2010/main" val="132691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YAML?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YAML (YAML </a:t>
            </a:r>
            <a:r>
              <a:rPr lang="nl-NL" dirty="0" err="1"/>
              <a:t>Ain't</a:t>
            </a:r>
            <a:r>
              <a:rPr lang="nl-NL" dirty="0"/>
              <a:t> </a:t>
            </a:r>
            <a:r>
              <a:rPr lang="nl-NL" dirty="0" err="1"/>
              <a:t>Markup</a:t>
            </a:r>
            <a:r>
              <a:rPr lang="nl-NL" dirty="0"/>
              <a:t> Language) is een leesbaar dataformaat met extensie .</a:t>
            </a:r>
            <a:r>
              <a:rPr lang="nl-NL" dirty="0" err="1"/>
              <a:t>yaml</a:t>
            </a:r>
            <a:endParaRPr lang="nl-NL" dirty="0"/>
          </a:p>
          <a:p>
            <a:pPr>
              <a:defRPr sz="1800"/>
            </a:pPr>
            <a:r>
              <a:rPr lang="nl-NL" dirty="0"/>
              <a:t>Veel gebruikt voor configuratiebestanden</a:t>
            </a:r>
          </a:p>
          <a:p>
            <a:pPr marL="0" indent="0">
              <a:buNone/>
              <a:defRPr sz="1800"/>
            </a:pPr>
            <a:r>
              <a:rPr lang="nl-NL" dirty="0"/>
              <a:t> en data-uitwisseling</a:t>
            </a:r>
          </a:p>
          <a:p>
            <a:pPr>
              <a:defRPr sz="1800"/>
            </a:pPr>
            <a:r>
              <a:rPr lang="nl-NL" dirty="0"/>
              <a:t>Door ons gebruikt om de API </a:t>
            </a:r>
          </a:p>
          <a:p>
            <a:pPr marL="0" indent="0">
              <a:buNone/>
              <a:defRPr sz="1800"/>
            </a:pPr>
            <a:r>
              <a:rPr lang="nl-NL" dirty="0"/>
              <a:t>documentatie te maken voor swagger</a:t>
            </a:r>
          </a:p>
          <a:p>
            <a:pPr>
              <a:defRPr sz="1800"/>
            </a:pPr>
            <a:endParaRPr lang="nl-NL" dirty="0"/>
          </a:p>
          <a:p>
            <a:pPr>
              <a:defRPr sz="1800"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615E5-FA0C-D7B0-F577-A1F679C9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58" y="2674478"/>
            <a:ext cx="5708179" cy="37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4DA-6AFA-A3FC-D285-963CC4A0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CRUD?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F96-CDFC-B0FA-29DD-E26B85A3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nl-NL" dirty="0"/>
              <a:t>CRUD staat voor </a:t>
            </a:r>
            <a:r>
              <a:rPr lang="nl-NL" dirty="0" err="1"/>
              <a:t>Create</a:t>
            </a:r>
            <a:r>
              <a:rPr lang="nl-NL" dirty="0"/>
              <a:t>, Read, Update, Delete</a:t>
            </a:r>
          </a:p>
          <a:p>
            <a:pPr>
              <a:defRPr sz="1800"/>
            </a:pPr>
            <a:r>
              <a:rPr lang="nl-NL" dirty="0"/>
              <a:t>Basisbewerkingen in databases</a:t>
            </a:r>
          </a:p>
          <a:p>
            <a:pPr>
              <a:defRPr sz="1800"/>
            </a:pPr>
            <a:r>
              <a:rPr lang="nl-NL" dirty="0"/>
              <a:t>Vandaag alleen </a:t>
            </a:r>
            <a:r>
              <a:rPr lang="nl-NL" dirty="0" err="1"/>
              <a:t>Create</a:t>
            </a:r>
            <a:r>
              <a:rPr lang="nl-NL" dirty="0"/>
              <a:t> en Read toepassen</a:t>
            </a:r>
          </a:p>
          <a:p>
            <a:pPr>
              <a:defRPr sz="1800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068746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EncaseVTI</vt:lpstr>
      <vt:lpstr>DIP2</vt:lpstr>
      <vt:lpstr>Agenda</vt:lpstr>
      <vt:lpstr>Recap</vt:lpstr>
      <vt:lpstr>Recap</vt:lpstr>
      <vt:lpstr>Swagger/OpenAPI</vt:lpstr>
      <vt:lpstr>Wat is een API?</vt:lpstr>
      <vt:lpstr>Wat is JSON?</vt:lpstr>
      <vt:lpstr>Wat is YAML?</vt:lpstr>
      <vt:lpstr>Wat is CRUD?</vt:lpstr>
      <vt:lpstr>Oefenenopdracht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DIP1</dc:title>
  <dc:creator>Hoite Prins (student)</dc:creator>
  <cp:lastModifiedBy>Weges, Wouter</cp:lastModifiedBy>
  <cp:revision>33</cp:revision>
  <dcterms:created xsi:type="dcterms:W3CDTF">2024-05-14T08:07:59Z</dcterms:created>
  <dcterms:modified xsi:type="dcterms:W3CDTF">2024-09-23T13:53:30Z</dcterms:modified>
</cp:coreProperties>
</file>