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9" r:id="rId4"/>
    <p:sldId id="263" r:id="rId5"/>
    <p:sldId id="262" r:id="rId6"/>
    <p:sldId id="268" r:id="rId7"/>
    <p:sldId id="265" r:id="rId8"/>
    <p:sldId id="266" r:id="rId9"/>
    <p:sldId id="267" r:id="rId10"/>
  </p:sldIdLst>
  <p:sldSz cx="9144000" cy="6858000" type="screen4x3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1A41A43-3FA9-4EA3-9363-B96CFB64F9F6}">
          <p14:sldIdLst>
            <p14:sldId id="256"/>
            <p14:sldId id="264"/>
            <p14:sldId id="269"/>
            <p14:sldId id="263"/>
            <p14:sldId id="262"/>
            <p14:sldId id="268"/>
            <p14:sldId id="265"/>
            <p14:sldId id="266"/>
            <p14:sldId id="267"/>
          </p14:sldIdLst>
        </p14:section>
        <p14:section name="Раздел без заголовка" id="{45F66537-D440-49FE-9FEA-C49478BB10A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24" autoAdjust="0"/>
    <p:restoredTop sz="84583" autoAdjust="0"/>
  </p:normalViewPr>
  <p:slideViewPr>
    <p:cSldViewPr>
      <p:cViewPr varScale="1">
        <p:scale>
          <a:sx n="92" d="100"/>
          <a:sy n="92" d="100"/>
        </p:scale>
        <p:origin x="-2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Либо сдают за</a:t>
            </a:r>
            <a:r>
              <a:rPr lang="ru-RU" baseline="0" dirty="0" smtClean="0"/>
              <a:t> деньги, либо в ближайшее место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6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36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50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3407" y="404664"/>
            <a:ext cx="5897185" cy="1152128"/>
          </a:xfrm>
        </p:spPr>
        <p:txBody>
          <a:bodyPr/>
          <a:lstStyle>
            <a:lvl1pPr>
              <a:defRPr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4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4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4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260648"/>
            <a:ext cx="7416823" cy="936104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Segoe UI Semibold" panose="020B0702040204020203" pitchFamily="34" charset="0"/>
              </a:rPr>
              <a:t>Утилизация отходов </a:t>
            </a:r>
            <a:br>
              <a:rPr lang="ru-RU" sz="3600" dirty="0" smtClean="0">
                <a:latin typeface="Segoe UI Semibold" panose="020B0702040204020203" pitchFamily="34" charset="0"/>
              </a:rPr>
            </a:br>
            <a:r>
              <a:rPr lang="ru-RU" sz="3600" dirty="0" smtClean="0">
                <a:latin typeface="Segoe UI Semibold" panose="020B0702040204020203" pitchFamily="34" charset="0"/>
              </a:rPr>
              <a:t>1 и 2 класса опасности</a:t>
            </a:r>
            <a:endParaRPr lang="ru-RU" sz="3600" b="1" dirty="0"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366070" y="188640"/>
            <a:ext cx="6804248" cy="1150897"/>
          </a:xfrm>
        </p:spPr>
        <p:txBody>
          <a:bodyPr/>
          <a:lstStyle/>
          <a:p>
            <a:r>
              <a:rPr lang="ru-RU" dirty="0" smtClean="0"/>
              <a:t>Суть решения</a:t>
            </a:r>
            <a:r>
              <a:rPr lang="ru-RU" dirty="0"/>
              <a:t> </a:t>
            </a:r>
            <a:r>
              <a:rPr lang="ru-RU" dirty="0" smtClean="0"/>
              <a:t>и Прототип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8496944" cy="4093915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 помощью привлечения юридических лиц, мы планируем установить по всей области специализированные контейнеры, куда люди смогут сдавать отходы 1 и 2 класса опасности</a:t>
            </a:r>
          </a:p>
          <a:p>
            <a:r>
              <a:rPr lang="ru-RU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Планируется сделать маршрутную карту, с помощью которой люди смогут сдать отходы даже в самых не густонаселенных районах</a:t>
            </a:r>
          </a:p>
        </p:txBody>
      </p:sp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Маршрутная карта</a:t>
            </a:r>
            <a:endParaRPr lang="ru-RU" dirty="0"/>
          </a:p>
        </p:txBody>
      </p:sp>
      <p:pic>
        <p:nvPicPr>
          <p:cNvPr id="1026" name="Picture 2" descr="https://cdn.discordapp.com/attachments/701581529435865171/90921533934521959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98289"/>
            <a:ext cx="6549232" cy="495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2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14" y="5569264"/>
            <a:ext cx="792088" cy="65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106993" y="2637475"/>
            <a:ext cx="681174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Люди не понимают, что делать с отходами </a:t>
            </a: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786697" y="2300007"/>
            <a:ext cx="3097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781291" y="3637266"/>
            <a:ext cx="3097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4" name="Text Box 258"/>
          <p:cNvSpPr txBox="1">
            <a:spLocks noChangeArrowheads="1"/>
          </p:cNvSpPr>
          <p:nvPr/>
        </p:nvSpPr>
        <p:spPr bwMode="gray">
          <a:xfrm>
            <a:off x="106992" y="3260795"/>
            <a:ext cx="681174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Выброс опасных отходов происходит в обычные контейнеры. После собранное транспортируется 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 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свалки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258"/>
          <p:cNvSpPr txBox="1">
            <a:spLocks noChangeArrowheads="1"/>
          </p:cNvSpPr>
          <p:nvPr/>
        </p:nvSpPr>
        <p:spPr bwMode="gray">
          <a:xfrm>
            <a:off x="119569" y="4077072"/>
            <a:ext cx="681174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Отходы разных классов перемешивается. Окружающая среда страдает в разы больше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6576195" y="2067840"/>
            <a:ext cx="576064" cy="2890455"/>
          </a:xfrm>
          <a:prstGeom prst="rightBrace">
            <a:avLst>
              <a:gd name="adj1" fmla="val 173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https://img.flaticon.com/icons/png/512/234/234736.png?size=1200x630f&amp;pad=10,10,10,10&amp;ext=png&amp;bg=FFFFFF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96" y="5517232"/>
            <a:ext cx="1415559" cy="7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sun9-16.userapi.com/impg/syfe1f3YJMzyb-lTGyQnBggWVU7fJ3h7O1w8cA/eHZN8lywHso.jpg?size=503x465&amp;quality=96&amp;sign=059b646638c486d487134eee811f8bab&amp;type=albu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9" t="17029" r="20499" b="22290"/>
          <a:stretch/>
        </p:blipFill>
        <p:spPr bwMode="auto">
          <a:xfrm>
            <a:off x="4622632" y="5569264"/>
            <a:ext cx="66148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52" y="5554076"/>
            <a:ext cx="757205" cy="68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6931318" y="5898505"/>
            <a:ext cx="579365" cy="9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войные круглые скобки 7"/>
          <p:cNvSpPr/>
          <p:nvPr/>
        </p:nvSpPr>
        <p:spPr>
          <a:xfrm>
            <a:off x="4499992" y="5445224"/>
            <a:ext cx="2364235" cy="78252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 Box 258"/>
          <p:cNvSpPr txBox="1">
            <a:spLocks noChangeArrowheads="1"/>
          </p:cNvSpPr>
          <p:nvPr/>
        </p:nvSpPr>
        <p:spPr bwMode="gray">
          <a:xfrm>
            <a:off x="7139972" y="3201328"/>
            <a:ext cx="172031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Это очень серьезно!</a:t>
            </a: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 помощью дорожных карт, донести людям, что нужно делать с отходами 1 и 2 класса опасности</a:t>
            </a:r>
          </a:p>
          <a:p>
            <a:r>
              <a:rPr lang="ru-RU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Обозначить точки сбора, для утилизации отходов</a:t>
            </a:r>
          </a:p>
          <a:p>
            <a:r>
              <a:rPr lang="ru-RU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Создать приложение, которое позволит людям сдать отходы в самом ближайшем месте</a:t>
            </a:r>
          </a:p>
          <a:p>
            <a:r>
              <a:rPr lang="ru-RU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Компании по сбору отходов готовы поощрять людей для поддержания окружающей среды, выплачивая определенные денежные </a:t>
            </a:r>
            <a:r>
              <a:rPr lang="ru-RU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суммы</a:t>
            </a:r>
            <a:endParaRPr lang="ru-RU" sz="1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pic>
        <p:nvPicPr>
          <p:cNvPr id="4" name="Picture 2" descr="https://sun9-17.userapi.com/impg/1ZyuUH3DsjU3Db6kFctmNkqZhFdNhRXqgvAVaA/fzeCfMySmZE.jpg?size=845x675&amp;quality=96&amp;sign=319c5791bfba8452466c780c94377661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49080"/>
            <a:ext cx="2267744" cy="181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1028" name="Picture 4" descr="https://sun9-83.userapi.com/impg/OEFK2SAtCmXQjQuWoQMR2GrXQTXKL5vr4W06MA/oHDaT0qeTfA.jpg?size=342x737&amp;quality=96&amp;sign=8290a8f4b26d5568c74c335b0052856b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91680"/>
            <a:ext cx="1864587" cy="40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27984" y="1700808"/>
            <a:ext cx="0" cy="468052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88115" y="2091680"/>
            <a:ext cx="209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Определение области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Выбор отходов и количество мест для сдачи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25533" y="2645678"/>
            <a:ext cx="250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Выбор точки и компании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425532" y="2093136"/>
            <a:ext cx="250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Поиск точного маршрута по карте</a:t>
            </a:r>
            <a:endParaRPr lang="ru-RU" dirty="0"/>
          </a:p>
        </p:txBody>
      </p:sp>
      <p:pic>
        <p:nvPicPr>
          <p:cNvPr id="1030" name="Picture 6" descr="https://sun9-21.userapi.com/impg/8r7-tOkdvLZgeNijW9Etxz6j2o5QB2jnsiFCxw/5wdUMm3Nbj4.jpg?size=309x665&amp;quality=96&amp;sign=7a08967dd5d639627f0092d428d21548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317" y="2091680"/>
            <a:ext cx="1867071" cy="40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5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Людям выплачивают небольшие вознаграждения в соответствии веса отходов</a:t>
            </a:r>
          </a:p>
          <a:p>
            <a:r>
              <a:rPr lang="ru-RU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Основные расходы пойдут на разработку, сборку и установку контейнеров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Затраты на проект</a:t>
            </a:r>
            <a:endParaRPr lang="ru-RU" dirty="0"/>
          </a:p>
        </p:txBody>
      </p:sp>
      <p:pic>
        <p:nvPicPr>
          <p:cNvPr id="2050" name="Picture 2" descr="https://im0-tub-ru.yandex.net/i?id=d3c79b8f64dfd4d0f3ded58e17fa1145-l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2808312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fmufa.ru/files/2014/02/container_2002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r="8152"/>
          <a:stretch/>
        </p:blipFill>
        <p:spPr bwMode="auto">
          <a:xfrm>
            <a:off x="5120336" y="2995689"/>
            <a:ext cx="3648521" cy="351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0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752528"/>
          </a:xfrm>
        </p:spPr>
        <p:txBody>
          <a:bodyPr/>
          <a:lstStyle/>
          <a:p>
            <a:endParaRPr lang="ru-RU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Мы опросили частные компании Карелии. Они готовы за свой счет установить специальные контейнеры возле своих предприятий</a:t>
            </a:r>
          </a:p>
          <a:p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Компании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партнеры смогут получать государственные контракты, которые позволят расширить зону сбора опасных отходов</a:t>
            </a:r>
          </a:p>
          <a:p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Сроки реализации = от 2 до 6 месяцев</a:t>
            </a:r>
          </a:p>
          <a:p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При проведении анализа, мы основывались на ежегодной статистике выбрасываемых опасных отходов для определения нужного количества контейнеров</a:t>
            </a: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27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Альфаповедение</a:t>
            </a:r>
            <a:endParaRPr lang="ru-RU" dirty="0"/>
          </a:p>
        </p:txBody>
      </p:sp>
      <p:pic>
        <p:nvPicPr>
          <p:cNvPr id="1026" name="Picture 2" descr="https://sun9-23.userapi.com/impg/z0FR5SE6U2A6hIBTdq7yrLbEzr3G14-TDGD0fQ/6LB6D1zyr2A.jpg?size=697x697&amp;quality=96&amp;sign=c5441db7d2604771cebe3bfc2bef1d7b&amp;type=alb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" r="7096"/>
          <a:stretch/>
        </p:blipFill>
        <p:spPr bwMode="auto">
          <a:xfrm>
            <a:off x="758536" y="2173958"/>
            <a:ext cx="185997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35.userapi.com/impg/4MnvAtRWeMHSJ4ssDZef6yxI7xwaWEBIj0miJw/sHzjU9PMWMQ.jpg?size=810x1080&amp;quality=96&amp;sign=86bedac961dae539cb2fafed05cdc77f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14" y="2157279"/>
            <a:ext cx="1747916" cy="219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63.userapi.com/impg/w0d3zkYLvwKUWe_XeJejEXBFUs-3ywqSr7HsuA/WjL9yqhWYdg.jpg?size=762x1080&amp;quality=96&amp;sign=41dda1594606131f9d87a89791572553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31" y="2173958"/>
            <a:ext cx="1630265" cy="220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440011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Спикер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54756" y="4399190"/>
            <a:ext cx="185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Дизайнер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4399190"/>
            <a:ext cx="155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-Презентация</a:t>
            </a:r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223628" y="182130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Матвей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114340" y="1787947"/>
            <a:ext cx="73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Влад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76256" y="1804626"/>
            <a:ext cx="12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07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eeb6d52fc8a19b293465edfbe4d31e3b299c"/>
</p:tagLst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282</Words>
  <Application>Microsoft Office PowerPoint</Application>
  <PresentationFormat>Экран (4:3)</PresentationFormat>
  <Paragraphs>48</Paragraphs>
  <Slides>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Утилизация отходов  1 и 2 класса опасности</vt:lpstr>
      <vt:lpstr>Суть решения и Прототип</vt:lpstr>
      <vt:lpstr>Маршрутная карта</vt:lpstr>
      <vt:lpstr>Проблематика</vt:lpstr>
      <vt:lpstr>Решение проблемы</vt:lpstr>
      <vt:lpstr>Приложение</vt:lpstr>
      <vt:lpstr>Затраты на проект</vt:lpstr>
      <vt:lpstr>Аналитика</vt:lpstr>
      <vt:lpstr>Альфаповедение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Экология города</dc:title>
  <dc:creator>obstinate</dc:creator>
  <dc:description>Шаблон презентации с сайта https://presentation-creation.ru/</dc:description>
  <cp:lastModifiedBy>Aski</cp:lastModifiedBy>
  <cp:revision>1215</cp:revision>
  <dcterms:created xsi:type="dcterms:W3CDTF">2018-02-25T09:09:03Z</dcterms:created>
  <dcterms:modified xsi:type="dcterms:W3CDTF">2021-11-13T23:39:29Z</dcterms:modified>
</cp:coreProperties>
</file>