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8188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900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318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67919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794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921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35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8758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7/21/2020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36104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08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204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65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61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7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516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270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09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14733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9188" y="2531588"/>
            <a:ext cx="8791575" cy="1745331"/>
          </a:xfrm>
        </p:spPr>
        <p:txBody>
          <a:bodyPr/>
          <a:lstStyle/>
          <a:p>
            <a:pPr algn="ctr"/>
            <a:r>
              <a:rPr lang="en-US" dirty="0" smtClean="0"/>
              <a:t>O</a:t>
            </a:r>
            <a:r>
              <a:rPr lang="tr-TR" dirty="0" smtClean="0"/>
              <a:t>PTİMUM DERS PROGRAMIN OLUŞTURULMASI</a:t>
            </a:r>
            <a:endParaRPr lang="tr-TR" dirty="0"/>
          </a:p>
        </p:txBody>
      </p:sp>
      <p:sp>
        <p:nvSpPr>
          <p:cNvPr id="3" name="Alt Başlık 2"/>
          <p:cNvSpPr>
            <a:spLocks noGrp="1"/>
          </p:cNvSpPr>
          <p:nvPr>
            <p:ph type="subTitle" idx="1"/>
          </p:nvPr>
        </p:nvSpPr>
        <p:spPr>
          <a:xfrm>
            <a:off x="1535601" y="4726154"/>
            <a:ext cx="8791575" cy="1655762"/>
          </a:xfrm>
        </p:spPr>
        <p:txBody>
          <a:bodyPr/>
          <a:lstStyle/>
          <a:p>
            <a:pPr algn="ctr"/>
            <a:r>
              <a:rPr lang="tr-TR" sz="2400" dirty="0"/>
              <a:t>Mehmet Anıl </a:t>
            </a:r>
            <a:r>
              <a:rPr lang="tr-TR" sz="2400" dirty="0" smtClean="0"/>
              <a:t>Özat</a:t>
            </a:r>
          </a:p>
          <a:p>
            <a:pPr algn="ctr"/>
            <a:r>
              <a:rPr lang="tr-TR" sz="2400" dirty="0" smtClean="0"/>
              <a:t>Oğuz </a:t>
            </a:r>
            <a:r>
              <a:rPr lang="tr-TR" sz="2400" dirty="0"/>
              <a:t>Kaan </a:t>
            </a:r>
            <a:r>
              <a:rPr lang="tr-TR" sz="2400" dirty="0" smtClean="0"/>
              <a:t>Özsoy</a:t>
            </a:r>
          </a:p>
          <a:p>
            <a:pPr algn="ctr"/>
            <a:r>
              <a:rPr lang="tr-TR" sz="2400" dirty="0" smtClean="0"/>
              <a:t>			Gizem </a:t>
            </a:r>
            <a:r>
              <a:rPr lang="tr-TR" sz="2400" dirty="0"/>
              <a:t>Atasoy	</a:t>
            </a:r>
            <a:r>
              <a:rPr lang="tr-TR" b="1" dirty="0"/>
              <a:t>		</a:t>
            </a:r>
            <a:endParaRPr lang="tr-TR" dirty="0"/>
          </a:p>
          <a:p>
            <a:endParaRPr lang="tr-TR" dirty="0"/>
          </a:p>
        </p:txBody>
      </p:sp>
    </p:spTree>
    <p:extLst>
      <p:ext uri="{BB962C8B-B14F-4D97-AF65-F5344CB8AC3E}">
        <p14:creationId xmlns:p14="http://schemas.microsoft.com/office/powerpoint/2010/main" val="3082117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Problem tanımı</a:t>
            </a:r>
            <a:endParaRPr lang="tr-TR" dirty="0"/>
          </a:p>
        </p:txBody>
      </p:sp>
      <p:sp>
        <p:nvSpPr>
          <p:cNvPr id="3" name="İçerik Yer Tutucusu 2"/>
          <p:cNvSpPr>
            <a:spLocks noGrp="1"/>
          </p:cNvSpPr>
          <p:nvPr>
            <p:ph idx="1"/>
          </p:nvPr>
        </p:nvSpPr>
        <p:spPr/>
        <p:txBody>
          <a:bodyPr>
            <a:normAutofit/>
          </a:bodyPr>
          <a:lstStyle/>
          <a:p>
            <a:pPr algn="just"/>
            <a:r>
              <a:rPr lang="tr-TR" dirty="0" smtClean="0"/>
              <a:t>Kontenjan sınırı, sınıf sayısı ve hocanın boş saatleri göz önünde bulundurularak öğle arasının boş olacak ve bir dersin tüm saatlerinin aynı günde olmayacak şekilde öğrencinin almak istediği derslerinin öğrenci için en uygun olabilecek ders programının oluşturulmasıdır.</a:t>
            </a:r>
          </a:p>
        </p:txBody>
      </p:sp>
    </p:spTree>
    <p:extLst>
      <p:ext uri="{BB962C8B-B14F-4D97-AF65-F5344CB8AC3E}">
        <p14:creationId xmlns:p14="http://schemas.microsoft.com/office/powerpoint/2010/main" val="3445773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Problemin çözümünde kullanılabilecek yöntemler</a:t>
            </a:r>
            <a:endParaRPr lang="tr-TR" dirty="0"/>
          </a:p>
        </p:txBody>
      </p:sp>
      <p:sp>
        <p:nvSpPr>
          <p:cNvPr id="3" name="İçerik Yer Tutucusu 2"/>
          <p:cNvSpPr>
            <a:spLocks noGrp="1"/>
          </p:cNvSpPr>
          <p:nvPr>
            <p:ph idx="1"/>
          </p:nvPr>
        </p:nvSpPr>
        <p:spPr/>
        <p:txBody>
          <a:bodyPr>
            <a:normAutofit/>
          </a:bodyPr>
          <a:lstStyle/>
          <a:p>
            <a:pPr algn="just"/>
            <a:r>
              <a:rPr lang="tr-TR" dirty="0" smtClean="0"/>
              <a:t>Bu problem çözmek için en uygun olabilecek iki yöntem belirledik. Bu yöntemler aşağıda belirtildiği gibidir.</a:t>
            </a:r>
          </a:p>
          <a:p>
            <a:pPr lvl="2" algn="just"/>
            <a:r>
              <a:rPr lang="tr-TR" sz="2400" dirty="0" smtClean="0"/>
              <a:t>Genetik Arama Algoritması </a:t>
            </a:r>
          </a:p>
          <a:p>
            <a:pPr lvl="2" algn="just"/>
            <a:r>
              <a:rPr lang="tr-TR" sz="2400" dirty="0" smtClean="0"/>
              <a:t>Geriye Dönük Arama Algoritması</a:t>
            </a:r>
            <a:endParaRPr lang="tr-TR" sz="2400" dirty="0"/>
          </a:p>
        </p:txBody>
      </p:sp>
    </p:spTree>
    <p:extLst>
      <p:ext uri="{BB962C8B-B14F-4D97-AF65-F5344CB8AC3E}">
        <p14:creationId xmlns:p14="http://schemas.microsoft.com/office/powerpoint/2010/main" val="358905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Problemin çözümünde uygulanan yöntemler </a:t>
            </a:r>
            <a:endParaRPr lang="tr-TR" dirty="0"/>
          </a:p>
        </p:txBody>
      </p:sp>
      <p:sp>
        <p:nvSpPr>
          <p:cNvPr id="3" name="İçerik Yer Tutucusu 2"/>
          <p:cNvSpPr>
            <a:spLocks noGrp="1"/>
          </p:cNvSpPr>
          <p:nvPr>
            <p:ph idx="1"/>
          </p:nvPr>
        </p:nvSpPr>
        <p:spPr>
          <a:xfrm>
            <a:off x="1141412" y="2249486"/>
            <a:ext cx="9905999" cy="4192877"/>
          </a:xfrm>
        </p:spPr>
        <p:txBody>
          <a:bodyPr>
            <a:normAutofit/>
          </a:bodyPr>
          <a:lstStyle/>
          <a:p>
            <a:pPr algn="just"/>
            <a:r>
              <a:rPr lang="tr-TR" sz="2200" dirty="0" smtClean="0"/>
              <a:t>Ders adı, ders saati, öğretmenlerin boş saatleri gibi verilerden oluşan bir sql </a:t>
            </a:r>
            <a:r>
              <a:rPr lang="tr-TR" sz="2200" dirty="0" err="1" smtClean="0"/>
              <a:t>veritabanı</a:t>
            </a:r>
            <a:r>
              <a:rPr lang="tr-TR" sz="2200" dirty="0" smtClean="0"/>
              <a:t> oluşturduk.</a:t>
            </a:r>
          </a:p>
          <a:p>
            <a:pPr algn="just"/>
            <a:r>
              <a:rPr lang="tr-TR" sz="2200" dirty="0" smtClean="0"/>
              <a:t>Öğretmenler, sınıflar gibi verileri objeler içinde sakladık.</a:t>
            </a:r>
          </a:p>
          <a:p>
            <a:pPr algn="just"/>
            <a:r>
              <a:rPr lang="tr-TR" sz="2200" dirty="0" smtClean="0"/>
              <a:t>Sql </a:t>
            </a:r>
            <a:r>
              <a:rPr lang="tr-TR" sz="2200" dirty="0" err="1" smtClean="0"/>
              <a:t>veritabanındaki</a:t>
            </a:r>
            <a:r>
              <a:rPr lang="tr-TR" sz="2200" dirty="0" smtClean="0"/>
              <a:t> girdileri gerektiği yerlere atadık. Bir dersin haftalık saati altıdan fazla ise, programın verimini arttırmak amacı ile o dersin haftalık saatini altı olarak </a:t>
            </a:r>
            <a:r>
              <a:rPr lang="tr-TR" sz="2200" dirty="0" err="1" smtClean="0"/>
              <a:t>olarak</a:t>
            </a:r>
            <a:r>
              <a:rPr lang="tr-TR" sz="2200" dirty="0" smtClean="0"/>
              <a:t> belirledik.</a:t>
            </a:r>
          </a:p>
          <a:p>
            <a:pPr algn="just"/>
            <a:r>
              <a:rPr lang="tr-TR" sz="2200" dirty="0" smtClean="0"/>
              <a:t>Ders programlarının uygunluklarını belirlemek için </a:t>
            </a:r>
            <a:r>
              <a:rPr lang="tr-TR" sz="2200" dirty="0" err="1" smtClean="0"/>
              <a:t>evaluate</a:t>
            </a:r>
            <a:r>
              <a:rPr lang="tr-TR" sz="2200" dirty="0" smtClean="0"/>
              <a:t> fonksiyonları yazdık. Örnek olarak </a:t>
            </a:r>
            <a:r>
              <a:rPr lang="tr-TR" sz="2200" dirty="0" err="1" smtClean="0"/>
              <a:t>gen_teacherfreetime_evaluate</a:t>
            </a:r>
            <a:r>
              <a:rPr lang="tr-TR" sz="2200" dirty="0" smtClean="0"/>
              <a:t> öğretmenlerin boş vakitlerine göre uygunluğunu belirler.</a:t>
            </a:r>
          </a:p>
          <a:p>
            <a:pPr algn="just"/>
            <a:r>
              <a:rPr lang="tr-TR" sz="2000" dirty="0"/>
              <a:t>Bu </a:t>
            </a:r>
            <a:r>
              <a:rPr lang="tr-TR" sz="2000" dirty="0" err="1"/>
              <a:t>evaluate</a:t>
            </a:r>
            <a:r>
              <a:rPr lang="tr-TR" sz="2000" dirty="0"/>
              <a:t> fonksiyonlarından aldığımız değerleri ortak eş zamanlı çalışan bir fonksiyonda paralel işlem ile birleştirip ders programlarının uygunluklarını hesapladık. </a:t>
            </a:r>
          </a:p>
          <a:p>
            <a:pPr algn="just"/>
            <a:endParaRPr lang="tr-TR" sz="2200" dirty="0"/>
          </a:p>
        </p:txBody>
      </p:sp>
    </p:spTree>
    <p:extLst>
      <p:ext uri="{BB962C8B-B14F-4D97-AF65-F5344CB8AC3E}">
        <p14:creationId xmlns:p14="http://schemas.microsoft.com/office/powerpoint/2010/main" val="29096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610206"/>
            <a:ext cx="9905998" cy="1478570"/>
          </a:xfrm>
        </p:spPr>
        <p:txBody>
          <a:bodyPr/>
          <a:lstStyle/>
          <a:p>
            <a:r>
              <a:rPr lang="tr-TR" dirty="0"/>
              <a:t>Problemin çözümünde uygulanan yöntemler </a:t>
            </a:r>
          </a:p>
        </p:txBody>
      </p:sp>
      <p:sp>
        <p:nvSpPr>
          <p:cNvPr id="3" name="İçerik Yer Tutucusu 2"/>
          <p:cNvSpPr>
            <a:spLocks noGrp="1"/>
          </p:cNvSpPr>
          <p:nvPr>
            <p:ph idx="1"/>
          </p:nvPr>
        </p:nvSpPr>
        <p:spPr>
          <a:xfrm>
            <a:off x="1141412" y="2249486"/>
            <a:ext cx="9905999" cy="3361605"/>
          </a:xfrm>
        </p:spPr>
        <p:txBody>
          <a:bodyPr>
            <a:normAutofit/>
          </a:bodyPr>
          <a:lstStyle/>
          <a:p>
            <a:pPr algn="just"/>
            <a:r>
              <a:rPr lang="tr-TR" sz="2000" dirty="0" smtClean="0"/>
              <a:t>Ana fonksiyonumuzda yukarıda bahsettiğimiz fonksiyonunu çağırıp tüm genomlara (ders programlarına) uygunluk değerlerini atadık. Bu genomların oluşturduğu </a:t>
            </a:r>
            <a:r>
              <a:rPr lang="tr-TR" sz="2000" dirty="0" err="1" smtClean="0"/>
              <a:t>arrayden</a:t>
            </a:r>
            <a:r>
              <a:rPr lang="tr-TR" sz="2000" dirty="0" smtClean="0"/>
              <a:t> en güçlü ikisini alıp çaprazladık. Aynı zamanda rastgele iki bireyi de çaprazladık (bizim seçtiklerimizden daha iyi bir sonuç verme olasılığını düşünerek bu işlemi yaptık). Genom </a:t>
            </a:r>
            <a:r>
              <a:rPr lang="tr-TR" sz="2000" dirty="0" err="1" smtClean="0"/>
              <a:t>arrayinin</a:t>
            </a:r>
            <a:r>
              <a:rPr lang="tr-TR" sz="2000" dirty="0" smtClean="0"/>
              <a:t> en altta kalan bireylerini çıkarttık. Son olarak havuzumuzda ilerlemenin durduğu anda başka bir havuzdan devam edebilmesi için altı jenerasyonda en güçlü bireyi geçemezsek en güçlü birey dışındaki havuzun diğer üyelerini yok ettik. </a:t>
            </a:r>
          </a:p>
          <a:p>
            <a:pPr algn="just"/>
            <a:r>
              <a:rPr lang="tr-TR" sz="2000" dirty="0" smtClean="0"/>
              <a:t>Sonucumuzu gösterebilmek için okulun web sitesini örnek alarak bir web </a:t>
            </a:r>
            <a:r>
              <a:rPr lang="tr-TR" sz="2000" dirty="0" err="1" smtClean="0"/>
              <a:t>arayüzü</a:t>
            </a:r>
            <a:r>
              <a:rPr lang="tr-TR" sz="2000" dirty="0" smtClean="0"/>
              <a:t> oluşturduk.</a:t>
            </a:r>
            <a:endParaRPr lang="tr-TR" sz="2000" dirty="0"/>
          </a:p>
        </p:txBody>
      </p:sp>
    </p:spTree>
    <p:extLst>
      <p:ext uri="{BB962C8B-B14F-4D97-AF65-F5344CB8AC3E}">
        <p14:creationId xmlns:p14="http://schemas.microsoft.com/office/powerpoint/2010/main" val="168611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Uyumluluk Grafikleri </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071" y="2180144"/>
            <a:ext cx="3310995" cy="248324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275" y="2174614"/>
            <a:ext cx="3310996" cy="2483247"/>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2484" y="2174614"/>
            <a:ext cx="3318369" cy="2488777"/>
          </a:xfrm>
          <a:prstGeom prst="rect">
            <a:avLst/>
          </a:prstGeom>
        </p:spPr>
      </p:pic>
      <p:sp>
        <p:nvSpPr>
          <p:cNvPr id="7" name="Metin kutusu 6"/>
          <p:cNvSpPr txBox="1"/>
          <p:nvPr/>
        </p:nvSpPr>
        <p:spPr>
          <a:xfrm>
            <a:off x="736067" y="4738253"/>
            <a:ext cx="3310995" cy="646331"/>
          </a:xfrm>
          <a:prstGeom prst="rect">
            <a:avLst/>
          </a:prstGeom>
          <a:noFill/>
        </p:spPr>
        <p:txBody>
          <a:bodyPr wrap="square" rtlCol="0">
            <a:spAutoFit/>
          </a:bodyPr>
          <a:lstStyle/>
          <a:p>
            <a:pPr algn="ctr"/>
            <a:r>
              <a:rPr lang="tr-TR" dirty="0" smtClean="0"/>
              <a:t>Bu grafik ilk algoritmalarımızdan birisine aittir. </a:t>
            </a:r>
            <a:endParaRPr lang="tr-TR" dirty="0"/>
          </a:p>
        </p:txBody>
      </p:sp>
      <p:sp>
        <p:nvSpPr>
          <p:cNvPr id="8" name="Metin kutusu 7"/>
          <p:cNvSpPr txBox="1"/>
          <p:nvPr/>
        </p:nvSpPr>
        <p:spPr>
          <a:xfrm>
            <a:off x="4512484" y="4738253"/>
            <a:ext cx="3318369" cy="646331"/>
          </a:xfrm>
          <a:prstGeom prst="rect">
            <a:avLst/>
          </a:prstGeom>
          <a:noFill/>
        </p:spPr>
        <p:txBody>
          <a:bodyPr wrap="square" rtlCol="0">
            <a:spAutoFit/>
          </a:bodyPr>
          <a:lstStyle/>
          <a:p>
            <a:pPr algn="ctr"/>
            <a:r>
              <a:rPr lang="tr-TR" dirty="0" smtClean="0"/>
              <a:t>Bu grafikte daha arzu edilene yakın sonuçlar almaya başladık. </a:t>
            </a:r>
            <a:endParaRPr lang="tr-TR" dirty="0"/>
          </a:p>
        </p:txBody>
      </p:sp>
      <p:sp>
        <p:nvSpPr>
          <p:cNvPr id="9" name="Metin kutusu 8"/>
          <p:cNvSpPr txBox="1"/>
          <p:nvPr/>
        </p:nvSpPr>
        <p:spPr>
          <a:xfrm>
            <a:off x="8296275" y="4746564"/>
            <a:ext cx="3310996" cy="646331"/>
          </a:xfrm>
          <a:prstGeom prst="rect">
            <a:avLst/>
          </a:prstGeom>
          <a:noFill/>
        </p:spPr>
        <p:txBody>
          <a:bodyPr wrap="square" rtlCol="0">
            <a:spAutoFit/>
          </a:bodyPr>
          <a:lstStyle/>
          <a:p>
            <a:pPr algn="ctr"/>
            <a:r>
              <a:rPr lang="tr-TR" dirty="0" smtClean="0"/>
              <a:t>Bu sonuca en yakın olan grafiğimizdir.</a:t>
            </a:r>
            <a:endParaRPr lang="tr-TR" dirty="0"/>
          </a:p>
        </p:txBody>
      </p:sp>
    </p:spTree>
    <p:extLst>
      <p:ext uri="{BB962C8B-B14F-4D97-AF65-F5344CB8AC3E}">
        <p14:creationId xmlns:p14="http://schemas.microsoft.com/office/powerpoint/2010/main" val="3844877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Web Arayüzü</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83234"/>
            <a:ext cx="6369877" cy="4251994"/>
          </a:xfrm>
        </p:spPr>
      </p:pic>
      <p:sp>
        <p:nvSpPr>
          <p:cNvPr id="6" name="Metin kutusu 5"/>
          <p:cNvSpPr txBox="1"/>
          <p:nvPr/>
        </p:nvSpPr>
        <p:spPr>
          <a:xfrm>
            <a:off x="8301660" y="3233652"/>
            <a:ext cx="2959331" cy="1200329"/>
          </a:xfrm>
          <a:prstGeom prst="rect">
            <a:avLst/>
          </a:prstGeom>
          <a:noFill/>
        </p:spPr>
        <p:txBody>
          <a:bodyPr wrap="square" rtlCol="0">
            <a:spAutoFit/>
          </a:bodyPr>
          <a:lstStyle/>
          <a:p>
            <a:pPr algn="ctr"/>
            <a:r>
              <a:rPr lang="tr-TR" sz="2400" dirty="0" smtClean="0"/>
              <a:t>Sonuçları görmek için kullandığımız web </a:t>
            </a:r>
            <a:r>
              <a:rPr lang="tr-TR" sz="2400" dirty="0" err="1" smtClean="0"/>
              <a:t>arayüzü</a:t>
            </a:r>
            <a:endParaRPr lang="tr-TR" sz="2400" dirty="0"/>
          </a:p>
        </p:txBody>
      </p:sp>
    </p:spTree>
    <p:extLst>
      <p:ext uri="{BB962C8B-B14F-4D97-AF65-F5344CB8AC3E}">
        <p14:creationId xmlns:p14="http://schemas.microsoft.com/office/powerpoint/2010/main" val="4277650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Projeden elde edilen kazanımlar</a:t>
            </a:r>
            <a:endParaRPr lang="tr-TR" dirty="0"/>
          </a:p>
        </p:txBody>
      </p:sp>
      <p:sp>
        <p:nvSpPr>
          <p:cNvPr id="3" name="İçerik Yer Tutucusu 2"/>
          <p:cNvSpPr>
            <a:spLocks noGrp="1"/>
          </p:cNvSpPr>
          <p:nvPr>
            <p:ph idx="1"/>
          </p:nvPr>
        </p:nvSpPr>
        <p:spPr>
          <a:xfrm>
            <a:off x="1141412" y="2249486"/>
            <a:ext cx="9905999" cy="3577735"/>
          </a:xfrm>
        </p:spPr>
        <p:txBody>
          <a:bodyPr>
            <a:normAutofit fontScale="92500" lnSpcReduction="10000"/>
          </a:bodyPr>
          <a:lstStyle/>
          <a:p>
            <a:pPr algn="just"/>
            <a:r>
              <a:rPr lang="tr-TR" dirty="0" smtClean="0"/>
              <a:t>Genetik algoritma kullanılarak verilen kısıtlamalara uygun olarak çalışan bir ders programı oluşturan bir uygulama yapıldı.</a:t>
            </a:r>
          </a:p>
          <a:p>
            <a:pPr algn="just"/>
            <a:r>
              <a:rPr lang="tr-TR" dirty="0" smtClean="0"/>
              <a:t>Bu projenin yapılışı sırasında, bir grup içinde çalıştığımızdan dolayı her grup üyesinin zayıf ve güçlü yanlarını göz önünde bulundurarak uygun şekilde görev paylaşımı yapmayı öğrendik.</a:t>
            </a:r>
          </a:p>
          <a:p>
            <a:pPr algn="just"/>
            <a:r>
              <a:rPr lang="tr-TR" dirty="0" smtClean="0"/>
              <a:t>Derste görmüş olduğumuz bir konuyu gerçek hayata nasıl uyarlanabileceğini ve ne gibi faydalarının olduğunu gördük.</a:t>
            </a:r>
          </a:p>
          <a:p>
            <a:pPr algn="just"/>
            <a:r>
              <a:rPr lang="tr-TR" dirty="0" smtClean="0"/>
              <a:t>Projeyi geriye dönük arama kullanarak yapma amacımız vardı ancak genetik algoritmanın daha verimli olduğuna karar kıldık. Algoritmanın türlü kısımlarında </a:t>
            </a:r>
            <a:r>
              <a:rPr lang="tr-TR" dirty="0" err="1" smtClean="0"/>
              <a:t>paralelleştirme</a:t>
            </a:r>
            <a:r>
              <a:rPr lang="tr-TR" dirty="0" smtClean="0"/>
              <a:t> ile optimizasyonu test ettik ve en çok verimi uygunluk ölçme fonksiyonunun </a:t>
            </a:r>
            <a:r>
              <a:rPr lang="tr-TR" dirty="0" err="1" smtClean="0"/>
              <a:t>paralleştirmesinden</a:t>
            </a:r>
            <a:r>
              <a:rPr lang="tr-TR" dirty="0" smtClean="0"/>
              <a:t> aldık.</a:t>
            </a:r>
          </a:p>
        </p:txBody>
      </p:sp>
    </p:spTree>
    <p:extLst>
      <p:ext uri="{BB962C8B-B14F-4D97-AF65-F5344CB8AC3E}">
        <p14:creationId xmlns:p14="http://schemas.microsoft.com/office/powerpoint/2010/main" val="1677019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25034" y="2881254"/>
            <a:ext cx="9905999" cy="901037"/>
          </a:xfrm>
        </p:spPr>
        <p:txBody>
          <a:bodyPr>
            <a:normAutofit/>
          </a:bodyPr>
          <a:lstStyle/>
          <a:p>
            <a:pPr marL="0" indent="0" algn="ctr">
              <a:buNone/>
            </a:pPr>
            <a:r>
              <a:rPr lang="tr-TR" sz="3200" dirty="0" smtClean="0"/>
              <a:t>Bizi Dinlediğiniz İçin Teşekkür Ederiz.</a:t>
            </a:r>
            <a:endParaRPr lang="tr-TR" sz="3200" dirty="0"/>
          </a:p>
        </p:txBody>
      </p:sp>
    </p:spTree>
    <p:extLst>
      <p:ext uri="{BB962C8B-B14F-4D97-AF65-F5344CB8AC3E}">
        <p14:creationId xmlns:p14="http://schemas.microsoft.com/office/powerpoint/2010/main" val="3901739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96</TotalTime>
  <Words>415</Words>
  <Application>Microsoft Office PowerPoint</Application>
  <PresentationFormat>Geniş ekran</PresentationFormat>
  <Paragraphs>31</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Trebuchet MS</vt:lpstr>
      <vt:lpstr>Berlin</vt:lpstr>
      <vt:lpstr>OPTİMUM DERS PROGRAMIN OLUŞTURULMASI</vt:lpstr>
      <vt:lpstr>Problem tanımı</vt:lpstr>
      <vt:lpstr>Problemin çözümünde kullanılabilecek yöntemler</vt:lpstr>
      <vt:lpstr>Problemin çözümünde uygulanan yöntemler </vt:lpstr>
      <vt:lpstr>Problemin çözümünde uygulanan yöntemler </vt:lpstr>
      <vt:lpstr>Uyumluluk Grafikleri </vt:lpstr>
      <vt:lpstr>Web Arayüzü</vt:lpstr>
      <vt:lpstr>Projeden elde edilen kazanımlar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Optimum ders programı oluşturulması</dc:title>
  <dc:creator>Gizem</dc:creator>
  <cp:lastModifiedBy>Gizem</cp:lastModifiedBy>
  <cp:revision>23</cp:revision>
  <dcterms:created xsi:type="dcterms:W3CDTF">2020-07-21T18:28:00Z</dcterms:created>
  <dcterms:modified xsi:type="dcterms:W3CDTF">2020-07-21T20:04:39Z</dcterms:modified>
</cp:coreProperties>
</file>