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6298-0045-420B-9F28-69FC6658F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AB272-FD6F-4CF2-A20D-FB7B6D4DA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CD4D-7102-4765-B563-44D3E8A0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1FF7-5990-4284-99C0-9BD03ACD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1CC8-9BF0-4072-8BE5-9D4B8CEB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1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1F3-54E4-48BF-9BBD-1388BF0A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D4E49-6280-4B8C-B4E3-6BC5FA36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AC40-EBF9-47A7-8E1F-BAFDB67A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4C4E-4599-4C85-9AF9-92FDC0CF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200F-55F7-4CD0-A8C9-BF4E29C4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0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6F372-4148-45A8-8515-1B1838688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CBE1-5FE5-43E8-A118-D00649F2E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A9CDA-3975-4F76-AA51-53E9B44E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DFC9-49F9-49BB-9EDD-58F3895B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2B70-612F-4799-9BDD-168C571B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70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8B81-26CC-4165-8834-3FAD0ECF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AA89-C668-46E7-8209-72C7226F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B9B5-FFDD-496B-9DE9-675164B4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2CCB-ACC7-4419-AD5B-00F26FD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82AA-EE8C-4E55-BEC6-6FA60CC7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8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578-A99D-4B99-931D-F0098A7E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7C7E-C416-4057-B35A-B09D8254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654D-7397-4D72-B3E9-A637821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0497-1231-42C3-A640-CE9080FF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16E1-AD8B-42F9-AE75-2AF3E614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44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AD2A-C3AF-44C2-BBB0-87AF2EB2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D92D-7942-4D1E-8709-C7D3F6035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B364-76C7-4850-B666-92D9CBD5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4BBDB-2DB9-468C-BE5B-8754C7F7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3870-0589-45DA-937C-24871992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94FF2-62D1-4BE6-B58F-81B4BE5F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52DE-0322-45B1-A59E-51FBC8A7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5C972-CC12-4678-861F-FF217083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0DDFA-2535-45DE-B239-659FE89A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9872B-3A0A-4C21-91B9-2E146C35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9DC58-FB4B-4D88-B686-B1108A9E4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71278-21F8-428A-98E3-28E5537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BDF2-224C-4A9F-BD55-99F215BB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A24C2-BB41-4369-90A6-FC25ADDE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32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C2BC-0A11-4A49-AE6F-A229D8EC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0EB53-60C1-4367-AC59-E74F9E6A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D1CDB-DF21-4CDD-B2E2-50D1E348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238E6-13EB-41C3-B482-3DE7E93E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05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F373E-5668-461A-A913-97AD5FC6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2A02B-BD09-4028-95F2-496FE33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C37A5-A912-4226-B40E-57C2DF48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8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C76A-AB9A-4084-AF49-86775AAC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14ED-7FA4-4FC3-B7F4-AF03B09D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3F7EB-0A8C-4C2A-BC39-26C165B32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22531-7797-4562-8D9F-79B303AD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78D6B-DB01-4754-829A-D4C78A92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70F3-BB7B-4BF0-AF69-C4918AB6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241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2793-B3A5-47BC-BA4F-553A3561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BE264-C951-4349-B467-C614AC31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844B7-1F39-4F1B-9109-984DE8C14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44A78-4628-4080-9010-2A8CD7A4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A28B0-EF0D-4128-A564-60181948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B39C6-8395-4D65-8A6E-22A59D75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63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FDE38-6A88-4780-9D8D-9B8D85D5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ED008-316E-4E62-8C49-E4243318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B6A3-C2BC-4A1C-8823-8B2844639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8AAA-4988-403E-93D9-89535337CD66}" type="datetimeFigureOut">
              <a:rPr lang="en-ID" smtClean="0"/>
              <a:t>22/01/2021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7729-4A03-48A9-8658-1D92DB381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44A3-7C84-4E7C-8E15-B3B8814F8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523E-3A52-4FE8-B29C-621884E071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02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020380" y="1559878"/>
            <a:ext cx="5610577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Deteksi</a:t>
            </a: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Emosi</a:t>
            </a: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 Pada Media </a:t>
            </a:r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Sosial</a:t>
            </a: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 Twitter </a:t>
            </a:r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 Long Short Term Memory dan </a:t>
            </a:r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Fasttext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 flipH="1">
            <a:off x="6630300" y="1226419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6C8B-F80E-43CE-A2A7-48355A9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Emosi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0514-F972-49FD-8B98-A92BEDE1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675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Emosi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Alfa</dc:creator>
  <cp:lastModifiedBy>M Alfa</cp:lastModifiedBy>
  <cp:revision>2</cp:revision>
  <dcterms:created xsi:type="dcterms:W3CDTF">2021-01-22T07:48:42Z</dcterms:created>
  <dcterms:modified xsi:type="dcterms:W3CDTF">2021-01-22T07:58:20Z</dcterms:modified>
</cp:coreProperties>
</file>