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5" r:id="rId9"/>
    <p:sldId id="263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BFF0-6D80-4EF9-9C8A-87A8B210146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8FEE-B2AC-40FD-8404-978D4A667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0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D8FEE-B2AC-40FD-8404-978D4A667A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9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2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6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A26F-A664-4294-9CED-367A652DB80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6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2800" dirty="0"/>
              <a:t>TestRail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4B1B6-BADB-CCB7-FBDE-A96C6E4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4" y="2160589"/>
            <a:ext cx="4950651" cy="3501573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E1F5FD-72DF-8C50-E22E-8716216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3469C-A28D-90E1-003F-473E3BF3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950651" cy="3501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E2A03-FD94-404E-936A-ECD245693443}"/>
              </a:ext>
            </a:extLst>
          </p:cNvPr>
          <p:cNvSpPr txBox="1"/>
          <p:nvPr/>
        </p:nvSpPr>
        <p:spPr>
          <a:xfrm>
            <a:off x="11310151" y="6445189"/>
            <a:ext cx="88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67535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Дополнительные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Ссылка на макет моего сайта 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87A82-43E4-8A9F-B245-0091942E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4" y="2066248"/>
            <a:ext cx="1476126" cy="1476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C927C-85E7-4BED-869C-D3538AF8B5B3}"/>
              </a:ext>
            </a:extLst>
          </p:cNvPr>
          <p:cNvSpPr txBox="1"/>
          <p:nvPr/>
        </p:nvSpPr>
        <p:spPr>
          <a:xfrm>
            <a:off x="11310151" y="6445189"/>
            <a:ext cx="88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78070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8CFED-A457-49F2-A6E4-2F73BC3F67CF}"/>
              </a:ext>
            </a:extLst>
          </p:cNvPr>
          <p:cNvSpPr txBox="1"/>
          <p:nvPr/>
        </p:nvSpPr>
        <p:spPr>
          <a:xfrm>
            <a:off x="11301274" y="6445189"/>
            <a:ext cx="89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6259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597"/>
            <a:ext cx="9580242" cy="48506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Электронный дневник работающий на всех популярных браузерах, планируется до 35 тыс. пользователей одновременно, создание </a:t>
            </a:r>
            <a:r>
              <a:rPr lang="en-US" sz="3600" dirty="0">
                <a:latin typeface="Trebuchet MS (Основной текст)"/>
                <a:cs typeface="Times New Roman" panose="02020603050405020304" pitchFamily="18" charset="0"/>
              </a:rPr>
              <a:t>backup</a:t>
            </a: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-</a:t>
            </a:r>
            <a:r>
              <a:rPr lang="ru-RU" sz="3600" dirty="0" err="1">
                <a:latin typeface="Trebuchet MS (Основной текст)"/>
                <a:cs typeface="Times New Roman" panose="02020603050405020304" pitchFamily="18" charset="0"/>
              </a:rPr>
              <a:t>ов</a:t>
            </a:r>
            <a:r>
              <a:rPr lang="ru-RU" sz="3600" dirty="0">
                <a:latin typeface="Trebuchet MS (Основной текст)"/>
                <a:cs typeface="Times New Roman" panose="02020603050405020304" pitchFamily="18" charset="0"/>
              </a:rPr>
              <a:t> и множество других функций.</a:t>
            </a:r>
            <a:endParaRPr lang="ru-RU" sz="2000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B8A20-1F9F-490D-831B-853742AF289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97041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Модель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</a:rPr>
              <a:t>«Прототипирование + Каскадная модель»</a:t>
            </a:r>
            <a:endParaRPr lang="ru-RU" sz="2000" dirty="0">
              <a:latin typeface="Trebuchet MS (Основной текст)"/>
            </a:endParaRPr>
          </a:p>
        </p:txBody>
      </p:sp>
      <p:pic>
        <p:nvPicPr>
          <p:cNvPr id="5" name="Рисунок 4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04275597-1581-1A81-CD0D-5EC126A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8773"/>
            <a:ext cx="7108646" cy="3817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0C2C0-3E14-47C6-BBEE-809A3DC477C5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95515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0" y="1548654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Принципы удобного </a:t>
            </a:r>
            <a:r>
              <a:rPr lang="en-US" sz="2000" dirty="0">
                <a:latin typeface="Trebuchet MS (Основной текст)"/>
              </a:rPr>
              <a:t>GUI: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простоты </a:t>
            </a:r>
            <a:endParaRPr lang="en-US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видимости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повторного использования</a:t>
            </a:r>
          </a:p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Всего спроектировано 4 уровня доступа</a:t>
            </a:r>
            <a:r>
              <a:rPr lang="en-US" sz="2000" dirty="0">
                <a:latin typeface="Trebuchet MS (Основной текст)"/>
              </a:rPr>
              <a:t>:</a:t>
            </a:r>
            <a:endParaRPr lang="ru-RU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Студент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Преподаватель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Администрация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Сисадмин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2999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Навигационная Карта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endParaRPr lang="ru-RU" sz="2000" dirty="0">
              <a:latin typeface="Trebuchet MS (Основной текст)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B174CD-9394-CD47-2ADA-906B0998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3266"/>
              </p:ext>
            </p:extLst>
          </p:nvPr>
        </p:nvGraphicFramePr>
        <p:xfrm>
          <a:off x="677334" y="192671"/>
          <a:ext cx="9699290" cy="572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125142" imgH="6610440" progId="Visio.Drawing.15">
                  <p:embed/>
                </p:oleObj>
              </mc:Choice>
              <mc:Fallback>
                <p:oleObj name="Visio" r:id="rId2" imgW="11125142" imgH="6610440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E4B174CD-9394-CD47-2ADA-906B0998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34" y="192671"/>
                        <a:ext cx="9699290" cy="5728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9933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" y="528119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10" y="1554007"/>
            <a:ext cx="11925090" cy="3880773"/>
          </a:xfrm>
        </p:spPr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логина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пароля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прошлый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просматривать домашние задания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новостей Политеха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выставления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задавать домашнее задание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Установка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учеников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Мониторинг работы сайта и серверов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изменять технический код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415D9-B788-441D-ABC6-996179DAE7E0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6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92921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Неверный логин или пароль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Забыли пароль?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AB4E4-0AD6-4FA7-833B-07AABAD19330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87722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ru-RU" sz="2800" dirty="0"/>
              <a:t>Вид и методы тестирования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05547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Тест-кейсы создавались по </a:t>
            </a:r>
            <a:r>
              <a:rPr lang="ru-RU" sz="2000" b="1" dirty="0">
                <a:latin typeface="Trebuchet MS (Основной текст)"/>
                <a:cs typeface="Times New Roman" panose="02020603050405020304" pitchFamily="18" charset="0"/>
              </a:rPr>
              <a:t>регистрационной форме сайта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Использовался </a:t>
            </a:r>
            <a:r>
              <a:rPr lang="ru-RU" sz="2000" b="1" dirty="0">
                <a:latin typeface="Trebuchet MS (Основной текст)"/>
                <a:cs typeface="Times New Roman" panose="02020603050405020304" pitchFamily="18" charset="0"/>
              </a:rPr>
              <a:t>Функциональный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вид тестирования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89E2E-F7F8-4B79-9D3B-DD3DF787BF69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49C18-0B47-46D2-AF22-67B2CC83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81" y="816638"/>
            <a:ext cx="5934075" cy="4838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B3BE17-FDD6-E8AA-7507-46B65B0A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880" y="816638"/>
            <a:ext cx="5934075" cy="48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26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2800" dirty="0"/>
              <a:t>Traceability matrix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Тестовое покрытие – 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0BA9-CBE1-4A4C-990C-FC3DCE4F9C16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9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518B4D4-D91C-CC48-A080-FDD63FA82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72564"/>
              </p:ext>
            </p:extLst>
          </p:nvPr>
        </p:nvGraphicFramePr>
        <p:xfrm>
          <a:off x="677334" y="2955535"/>
          <a:ext cx="10684636" cy="1972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73773" imgH="3391036" progId="Excel.Sheet.12">
                  <p:embed/>
                </p:oleObj>
              </mc:Choice>
              <mc:Fallback>
                <p:oleObj name="Worksheet" r:id="rId2" imgW="18373773" imgH="3391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334" y="2955535"/>
                        <a:ext cx="10684636" cy="1972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330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6036</TotalTime>
  <Words>228</Words>
  <Application>Microsoft Office PowerPoint</Application>
  <PresentationFormat>Широкоэкранный</PresentationFormat>
  <Paragraphs>65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Arial</vt:lpstr>
      <vt:lpstr>Trebuchet MS</vt:lpstr>
      <vt:lpstr>Trebuchet MS (Основной текст)</vt:lpstr>
      <vt:lpstr>Wingdings 3</vt:lpstr>
      <vt:lpstr>Аспект</vt:lpstr>
      <vt:lpstr>Visio</vt:lpstr>
      <vt:lpstr>Лист Microsoft Excel</vt:lpstr>
      <vt:lpstr>«Электронный Дневник Политеха»</vt:lpstr>
      <vt:lpstr>Предметная Область</vt:lpstr>
      <vt:lpstr>Модель Жизненного Цикла</vt:lpstr>
      <vt:lpstr>Графический Интерфейс</vt:lpstr>
      <vt:lpstr>Навигационная Карта Сайта</vt:lpstr>
      <vt:lpstr>Функционал</vt:lpstr>
      <vt:lpstr>Ошибки</vt:lpstr>
      <vt:lpstr>Тестирование Вид и методы тестирования</vt:lpstr>
      <vt:lpstr>Тестирование Traceability matrix</vt:lpstr>
      <vt:lpstr>Тестирование TestRail</vt:lpstr>
      <vt:lpstr>Дополнительные Решения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«Электронный Дневник Политеха»</dc:title>
  <dc:creator>Сергий Мельник</dc:creator>
  <cp:lastModifiedBy>Сергий Мельник</cp:lastModifiedBy>
  <cp:revision>34</cp:revision>
  <dcterms:created xsi:type="dcterms:W3CDTF">2024-06-12T14:46:35Z</dcterms:created>
  <dcterms:modified xsi:type="dcterms:W3CDTF">2024-06-25T17:38:10Z</dcterms:modified>
</cp:coreProperties>
</file>