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26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6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43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8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7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5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3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26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84B1B6-BADB-CCB7-FBDE-A96C6E4F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84" y="2160589"/>
            <a:ext cx="4950651" cy="3501573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4DE1F5FD-72DF-8C50-E22E-8716216F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93469C-A28D-90E1-003F-473E3BF3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4950651" cy="3501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E2A03-FD94-404E-936A-ECD245693443}"/>
              </a:ext>
            </a:extLst>
          </p:cNvPr>
          <p:cNvSpPr txBox="1"/>
          <p:nvPr/>
        </p:nvSpPr>
        <p:spPr>
          <a:xfrm>
            <a:off x="11310151" y="6445189"/>
            <a:ext cx="88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10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67535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Дополнительные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	Ссылка на макет моего сайта 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87A82-43E4-8A9F-B245-0091942E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4" y="2066248"/>
            <a:ext cx="1476126" cy="1476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C927C-85E7-4BED-869C-D3538AF8B5B3}"/>
              </a:ext>
            </a:extLst>
          </p:cNvPr>
          <p:cNvSpPr txBox="1"/>
          <p:nvPr/>
        </p:nvSpPr>
        <p:spPr>
          <a:xfrm>
            <a:off x="11310151" y="6445189"/>
            <a:ext cx="88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78070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8CFED-A457-49F2-A6E4-2F73BC3F67CF}"/>
              </a:ext>
            </a:extLst>
          </p:cNvPr>
          <p:cNvSpPr txBox="1"/>
          <p:nvPr/>
        </p:nvSpPr>
        <p:spPr>
          <a:xfrm>
            <a:off x="11301274" y="6445189"/>
            <a:ext cx="89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62598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3798"/>
            <a:ext cx="8596668" cy="1320800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597"/>
            <a:ext cx="9580242" cy="485064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Вход логин/пароль для обучающихся и преподавателей. У преподавателя и обучающихся отображается расписание с информацией (время, где, с кем). У преподавателя есть возможности вносить информацию о домашнем задании, а у студента просмотреть его. Будет обеспечена безопасность данных и стабильность баз данных, понятный пользовательский интерфейс, личный кабинет студента/преподавателя. Преподаватель может выставлять оценки с возможностью их дальнейшего исправления (в течение 7 дней). Студент может просмотреть оценки. Оценки собраны в таблицах по семестрам. Архив с данными о студентах и их успеваемости прошлых годов сохраняется в базу данных. Заведующие отделением ИСПО имеют право вносить учеников в группы, менять расписание и добавлять преподавателей.</a:t>
            </a:r>
          </a:p>
          <a:p>
            <a:pPr marL="0" indent="0">
              <a:buNone/>
            </a:pPr>
            <a:endParaRPr lang="ru-RU" sz="1400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B8A20-1F9F-490D-831B-853742AF2894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041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Модель Жизненного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</a:rPr>
              <a:t>«Прототипирование + Каскадная модель»</a:t>
            </a:r>
            <a:endParaRPr lang="ru-RU" sz="2000" dirty="0">
              <a:latin typeface="Trebuchet MS (Основной текст)"/>
            </a:endParaRPr>
          </a:p>
        </p:txBody>
      </p:sp>
      <p:pic>
        <p:nvPicPr>
          <p:cNvPr id="5" name="Рисунок 4" descr="Изображение выглядит как диаграмма, План, Технический чертеж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04275597-1581-1A81-CD0D-5EC126AE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48773"/>
            <a:ext cx="7108646" cy="3817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0C2C0-3E14-47C6-BBEE-809A3DC477C5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95515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Графический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Принципы удобного </a:t>
            </a:r>
            <a:r>
              <a:rPr lang="en-US" sz="2000" dirty="0">
                <a:latin typeface="Trebuchet MS (Основной текст)"/>
              </a:rPr>
              <a:t>GUI: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простоты </a:t>
            </a:r>
            <a:endParaRPr lang="en-US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видимости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повторного использования</a:t>
            </a:r>
          </a:p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Всего спроектировано 4 уровня доступа</a:t>
            </a:r>
            <a:r>
              <a:rPr lang="en-US" sz="2000" dirty="0">
                <a:latin typeface="Trebuchet MS (Основной текст)"/>
              </a:rPr>
              <a:t>:</a:t>
            </a:r>
            <a:endParaRPr lang="ru-RU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Студент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Преподаватель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Администрация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Сисадмин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4B174CD-9394-CD47-2ADA-906B09982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4249"/>
              </p:ext>
            </p:extLst>
          </p:nvPr>
        </p:nvGraphicFramePr>
        <p:xfrm>
          <a:off x="4911783" y="920770"/>
          <a:ext cx="6783944" cy="400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11115773" imgH="6600709" progId="Visio.Drawing.15">
                  <p:embed/>
                </p:oleObj>
              </mc:Choice>
              <mc:Fallback>
                <p:oleObj r:id="rId3" imgW="11115773" imgH="660070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83" y="920770"/>
                        <a:ext cx="6783944" cy="4006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29999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0" y="528119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10" y="1554007"/>
            <a:ext cx="11925090" cy="3880773"/>
          </a:xfrm>
        </p:spPr>
        <p:txBody>
          <a:bodyPr numCol="3">
            <a:no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Ввод логина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Ввод пароля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преподавателей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оценок за семестр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оценок за прошлый семестр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расписания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Возможность просматривать домашние задания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личных данных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Изменение личных данных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новостей Политеха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rebuchet MS (Основной текст)"/>
                <a:ea typeface="SimSun" panose="02010600030101010101" pitchFamily="2" charset="-122"/>
              </a:rPr>
              <a:t>Возможность выставления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rebuchet MS (Основной текст)"/>
                <a:ea typeface="SimSun" panose="02010600030101010101" pitchFamily="2" charset="-122"/>
              </a:rPr>
              <a:t>Возможность изменения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Возможность задавать домашнее задание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Установка расписания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Изменение расписания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Удаление</a:t>
            </a:r>
            <a:r>
              <a:rPr lang="en-US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/</a:t>
            </a: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Добавление преподавателей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Удаление</a:t>
            </a:r>
            <a:r>
              <a:rPr lang="en-US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/</a:t>
            </a: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Добавление учеников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Мониторинг работы сайта и серверов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Возможность изменять технический код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415D9-B788-441D-ABC6-996179DAE7E0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5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929212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Неверный логин или пароль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Системное сообщение: “Не верный логин или пароль”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При вводе некорректных логина или пароля во время Аутентификации, поля для ввода данных обведутся красным и будет выведено сообщение о вводе некорректных логина или пароля.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Решение ошибки: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Попытаться ввести правильные Пароль и Логин.</a:t>
            </a: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AB4E4-0AD6-4FA7-833B-07AABAD19330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6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87722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Забыли пароль?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Системное сообщение: “Забыли пароль?”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При частом вводе некорректных логина или пароля во время Аутентификации, высвечивается предложение восстановить Логин или Пароль.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Решение ошибки: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Нажать на кнопку “Нет” если восстановление не требуется, нажать кнопку “Да” если восстановление требуется.</a:t>
            </a: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B378-1443-488F-8612-10E67FC01F61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7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885243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Тест-кейсы создавались по регистрационной форме сайта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Использовался Функциональный вид тестирования (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Functional testing)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Методы тестирования которыми я воспользовался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: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Причина / Следствие (</a:t>
            </a:r>
            <a:r>
              <a:rPr lang="ru-RU" sz="2000" dirty="0" err="1">
                <a:latin typeface="Trebuchet MS (Основной текст)"/>
                <a:cs typeface="Times New Roman" panose="02020603050405020304" pitchFamily="18" charset="0"/>
              </a:rPr>
              <a:t>Cause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latin typeface="Trebuchet MS (Основной текст)"/>
                <a:cs typeface="Times New Roman" panose="02020603050405020304" pitchFamily="18" charset="0"/>
              </a:rPr>
              <a:t>Effect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 — CE) </a:t>
            </a:r>
          </a:p>
          <a:p>
            <a:pPr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Анализ Граничных Значений 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(Boundary Value Analysis — BVA)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Метод эквивалентного разделения 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(Equivalence Partitioning — EP)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89E2E-F7F8-4B79-9D3B-DD3DF787BF69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8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31626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4000" dirty="0"/>
              <a:t>Traceability matrix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50BA9-CBE1-4A4C-990C-FC3DCE4F9C16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9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0423DEA-234F-4B14-8440-CE782EF82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96184"/>
              </p:ext>
            </p:extLst>
          </p:nvPr>
        </p:nvGraphicFramePr>
        <p:xfrm>
          <a:off x="677335" y="3268713"/>
          <a:ext cx="8596667" cy="16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3" imgW="20926400" imgH="4038690" progId="Excel.Sheet.12">
                  <p:embed/>
                </p:oleObj>
              </mc:Choice>
              <mc:Fallback>
                <p:oleObj name="Worksheet" r:id="rId3" imgW="20926400" imgH="4038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5" y="3268713"/>
                        <a:ext cx="8596667" cy="165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5330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</TotalTime>
  <Words>441</Words>
  <Application>Microsoft Office PowerPoint</Application>
  <PresentationFormat>Широкоэкранный</PresentationFormat>
  <Paragraphs>75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Trebuchet MS</vt:lpstr>
      <vt:lpstr>Trebuchet MS (Основной текст)</vt:lpstr>
      <vt:lpstr>Wingdings 3</vt:lpstr>
      <vt:lpstr>Аспект</vt:lpstr>
      <vt:lpstr>Microsoft Visio Drawing</vt:lpstr>
      <vt:lpstr>Лист Microsoft Excel</vt:lpstr>
      <vt:lpstr>«Электронный Дневник Политеха»</vt:lpstr>
      <vt:lpstr>Предметная Область</vt:lpstr>
      <vt:lpstr>Модель Жизненного Цикла</vt:lpstr>
      <vt:lpstr>Графический Интерфейс</vt:lpstr>
      <vt:lpstr>Функционал</vt:lpstr>
      <vt:lpstr>Ошибки</vt:lpstr>
      <vt:lpstr>Ошибки</vt:lpstr>
      <vt:lpstr>Тестирование</vt:lpstr>
      <vt:lpstr>Тестирование Traceability matrix</vt:lpstr>
      <vt:lpstr>Тестирование</vt:lpstr>
      <vt:lpstr>Дополнительные Решения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«Электронный Дневник Политеха»</dc:title>
  <dc:creator>Сергий Мельник</dc:creator>
  <cp:lastModifiedBy>229191-15</cp:lastModifiedBy>
  <cp:revision>20</cp:revision>
  <dcterms:created xsi:type="dcterms:W3CDTF">2024-06-12T14:46:35Z</dcterms:created>
  <dcterms:modified xsi:type="dcterms:W3CDTF">2024-06-13T09:15:08Z</dcterms:modified>
</cp:coreProperties>
</file>