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5" r:id="rId10"/>
    <p:sldId id="263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>
        <p:scale>
          <a:sx n="66" d="100"/>
          <a:sy n="66" d="100"/>
        </p:scale>
        <p:origin x="114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BFF0-6D80-4EF9-9C8A-87A8B210146D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8FEE-B2AC-40FD-8404-978D4A667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0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D8FEE-B2AC-40FD-8404-978D4A667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9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Тестовое покрытие – 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0929257" y="6273225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518B4D4-D91C-CC48-A080-FDD63FA82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4452"/>
              </p:ext>
            </p:extLst>
          </p:nvPr>
        </p:nvGraphicFramePr>
        <p:xfrm>
          <a:off x="374674" y="2815628"/>
          <a:ext cx="11442651" cy="211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73773" imgH="3391036" progId="Excel.Sheet.12">
                  <p:embed/>
                </p:oleObj>
              </mc:Choice>
              <mc:Fallback>
                <p:oleObj name="Worksheet" r:id="rId2" imgW="18373773" imgH="3391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74" y="2815628"/>
                        <a:ext cx="11442651" cy="211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TestRail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0934700" y="62732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0906125" y="6273225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0925175" y="6273225"/>
            <a:ext cx="12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Электронный дневник который должен работать на всех популярных браузерах, планируется до 35 тыс. пользователей одновременно, создание </a:t>
            </a:r>
            <a:r>
              <a:rPr lang="en-US" sz="3600" dirty="0">
                <a:latin typeface="Trebuchet MS (Основной текст)"/>
                <a:cs typeface="Times New Roman" panose="02020603050405020304" pitchFamily="18" charset="0"/>
              </a:rPr>
              <a:t>backup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-</a:t>
            </a:r>
            <a:r>
              <a:rPr lang="ru-RU" sz="3600" dirty="0" err="1">
                <a:latin typeface="Trebuchet MS (Основной текст)"/>
                <a:cs typeface="Times New Roman" panose="02020603050405020304" pitchFamily="18" charset="0"/>
              </a:rPr>
              <a:t>ов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 и множество других функций.</a:t>
            </a:r>
            <a:endParaRPr lang="ru-RU" sz="20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126709" y="6273225"/>
            <a:ext cx="106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/>
              <a:t>Модель Жизненного Цикла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85CAD3-02A3-E377-2B77-A906B1B3A2C9}"/>
              </a:ext>
            </a:extLst>
          </p:cNvPr>
          <p:cNvSpPr/>
          <p:nvPr/>
        </p:nvSpPr>
        <p:spPr>
          <a:xfrm>
            <a:off x="354227" y="1358019"/>
            <a:ext cx="1748995" cy="8057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прототипов и требований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2EE37D-0378-B025-0C0A-C55B005E49F5}"/>
              </a:ext>
            </a:extLst>
          </p:cNvPr>
          <p:cNvSpPr/>
          <p:nvPr/>
        </p:nvSpPr>
        <p:spPr>
          <a:xfrm>
            <a:off x="2103222" y="2166036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D186A33B-DC74-5802-5725-03107E36AF2C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2103222" y="1760899"/>
            <a:ext cx="796805" cy="40513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F6B632-3394-9F13-20E6-FB85E166BB97}"/>
              </a:ext>
            </a:extLst>
          </p:cNvPr>
          <p:cNvSpPr/>
          <p:nvPr/>
        </p:nvSpPr>
        <p:spPr>
          <a:xfrm>
            <a:off x="3696831" y="2837503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9AFF8FD-EE50-501C-98A8-7D74FBECCDD8}"/>
              </a:ext>
            </a:extLst>
          </p:cNvPr>
          <p:cNvSpPr/>
          <p:nvPr/>
        </p:nvSpPr>
        <p:spPr>
          <a:xfrm>
            <a:off x="5290440" y="3516298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159577D-6E0F-9B6D-DCC9-DDF6750E813E}"/>
              </a:ext>
            </a:extLst>
          </p:cNvPr>
          <p:cNvSpPr/>
          <p:nvPr/>
        </p:nvSpPr>
        <p:spPr>
          <a:xfrm>
            <a:off x="6884049" y="4187765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2037E3-BD4E-25EA-493D-1C205EB79F05}"/>
              </a:ext>
            </a:extLst>
          </p:cNvPr>
          <p:cNvSpPr/>
          <p:nvPr/>
        </p:nvSpPr>
        <p:spPr>
          <a:xfrm>
            <a:off x="8477658" y="4866796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Инсталляция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3FFD934-A682-B876-7648-7B58441EA0E7}"/>
              </a:ext>
            </a:extLst>
          </p:cNvPr>
          <p:cNvSpPr/>
          <p:nvPr/>
        </p:nvSpPr>
        <p:spPr>
          <a:xfrm>
            <a:off x="10071267" y="5538263"/>
            <a:ext cx="1742885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73AF7C51-18F1-D82E-0F90-0B19528862F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696831" y="2501770"/>
            <a:ext cx="796805" cy="3357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B1B0075F-43B4-9714-706C-DDC92122111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0440" y="3173236"/>
            <a:ext cx="796805" cy="34306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42EC777C-8585-3DE7-3E04-A0CA18C21309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6884049" y="3852032"/>
            <a:ext cx="796805" cy="3357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DBE83CF4-63F9-1AFB-BCF4-BB17712AE4A2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8477658" y="4523499"/>
            <a:ext cx="796805" cy="3432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4E7AC828-5D9D-4577-DBAC-6A787CB4DA80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10071267" y="5202530"/>
            <a:ext cx="871443" cy="3357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906273B-3623-856F-882B-8C18A2F4D6BD}"/>
              </a:ext>
            </a:extLst>
          </p:cNvPr>
          <p:cNvCxnSpPr>
            <a:stCxn id="5" idx="2"/>
          </p:cNvCxnSpPr>
          <p:nvPr/>
        </p:nvCxnSpPr>
        <p:spPr>
          <a:xfrm flipH="1">
            <a:off x="2900026" y="2837503"/>
            <a:ext cx="1" cy="303649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778E87F-1EA0-E97E-3396-1DF2CBCEA976}"/>
              </a:ext>
            </a:extLst>
          </p:cNvPr>
          <p:cNvCxnSpPr>
            <a:cxnSpLocks/>
          </p:cNvCxnSpPr>
          <p:nvPr/>
        </p:nvCxnSpPr>
        <p:spPr>
          <a:xfrm>
            <a:off x="2900026" y="5873996"/>
            <a:ext cx="6373976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42652D3-D1D8-63DC-85DC-03C94D0D68D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274002" y="5538263"/>
            <a:ext cx="461" cy="33573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C9C3538-ED0A-9A54-FEE5-3B2350EFB61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680854" y="4859232"/>
            <a:ext cx="0" cy="1007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678B48F-AE81-C0C9-4B92-8F6A7FCA534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087245" y="4187765"/>
            <a:ext cx="8755" cy="16786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99ECE5E-14A4-8B08-FF51-46404542DF9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493635" y="3508970"/>
            <a:ext cx="1" cy="236502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0" y="1548654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FC8DA2-80F0-CF45-DC29-CAEC9B42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2" y="1814292"/>
            <a:ext cx="5469775" cy="445893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E730BF9-F296-BE8B-1E34-B645C299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93" y="1930401"/>
            <a:ext cx="5424599" cy="44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861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Навигационная Карта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endParaRPr lang="ru-RU" sz="2000" dirty="0">
              <a:latin typeface="Trebuchet MS (Основной текст)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74722"/>
              </p:ext>
            </p:extLst>
          </p:nvPr>
        </p:nvGraphicFramePr>
        <p:xfrm>
          <a:off x="56023" y="-361540"/>
          <a:ext cx="12079953" cy="71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25142" imgH="6610440" progId="Visio.Drawing.15">
                  <p:embed/>
                </p:oleObj>
              </mc:Choice>
              <mc:Fallback>
                <p:oleObj name="Visio" r:id="rId2" imgW="11125142" imgH="6610440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4B174CD-9394-CD47-2ADA-906B099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3" y="-361540"/>
                        <a:ext cx="12079953" cy="713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933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логина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пароля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прошлый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просматривать домашние задания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новостей Политеха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задавать домашнее задание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Установка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учеников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Мониторинг работы сайта и серверов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изменять технический код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096625" y="627322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115675" y="6273225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ru-RU" sz="2800" dirty="0"/>
              <a:t>Вид и методы тестирования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0554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Функциональный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вид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096625" y="627322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49C18-0B47-46D2-AF22-67B2CC83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81" y="816638"/>
            <a:ext cx="5934075" cy="483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B3BE17-FDD6-E8AA-7507-46B65B0A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80" y="816638"/>
            <a:ext cx="5934075" cy="48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7751</TotalTime>
  <Words>239</Words>
  <Application>Microsoft Office PowerPoint</Application>
  <PresentationFormat>Широкоэкранный</PresentationFormat>
  <Paragraphs>73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Aptos</vt:lpstr>
      <vt:lpstr>Arial</vt:lpstr>
      <vt:lpstr>Times New Roman</vt:lpstr>
      <vt:lpstr>Trebuchet MS</vt:lpstr>
      <vt:lpstr>Trebuchet MS (Основной текст)</vt:lpstr>
      <vt:lpstr>Wingdings 3</vt:lpstr>
      <vt:lpstr>Аспект</vt:lpstr>
      <vt:lpstr>Visio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Графический Интерфейс</vt:lpstr>
      <vt:lpstr>Навигационная Карта Сайта</vt:lpstr>
      <vt:lpstr>Функционал</vt:lpstr>
      <vt:lpstr>Ошибки</vt:lpstr>
      <vt:lpstr>Тестирование Вид и методы тестирования</vt:lpstr>
      <vt:lpstr>Тестирование Traceability matrix</vt:lpstr>
      <vt:lpstr>Тестирование TestRail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Сергий Мельник</cp:lastModifiedBy>
  <cp:revision>40</cp:revision>
  <dcterms:created xsi:type="dcterms:W3CDTF">2024-06-12T14:46:35Z</dcterms:created>
  <dcterms:modified xsi:type="dcterms:W3CDTF">2024-06-28T08:59:34Z</dcterms:modified>
</cp:coreProperties>
</file>